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9" r:id="rId3"/>
    <p:sldId id="258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65" d="100"/>
          <a:sy n="65" d="100"/>
        </p:scale>
        <p:origin x="55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C255E-A24D-4609-8F08-DA08FC164CA6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34F5D8-7623-4E67-9A2D-81B1AE79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63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988E4B-E0E6-46EB-B1FC-1CBCBBC42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EAD2CB-416A-482F-B753-AD2E7ACEC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F4C140-A2DD-4C27-8216-D3930A526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7893-EAA8-4425-BE13-DF9F891673A3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9A166B-1429-4D14-8D7D-54E428177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FD4E3E-B0D2-4CFD-BDAC-7A7FE9EF8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81D9-E586-4772-8F82-BC1937AE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33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00E4D-5BD5-4A45-86B9-C185E7449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8B6E9A-DDAC-4819-9DD8-F3474255F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2194C5-6371-4FCA-A6A6-373AD5AD1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7893-EAA8-4425-BE13-DF9F891673A3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14196B-3EA3-422C-A3AE-8264F7657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28B573-413F-4710-A92C-BC630BFD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81D9-E586-4772-8F82-BC1937AE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80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79D5AB1-EF0E-4000-A29E-62E5167F1B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A86118-4993-46B4-A611-25A31C03D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EDA512-E661-444E-AD60-15A4BFA1D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7893-EAA8-4425-BE13-DF9F891673A3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D3FBFA-624F-431A-9E44-9A6128501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D30E60-52D9-4BB5-A4BE-F13CD7975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81D9-E586-4772-8F82-BC1937AE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5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60795-7A7B-4895-876E-203049D52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12D105-6CA3-4628-B45B-C21158EE5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49E783-F223-4515-BB2C-3EDDA7D05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7893-EAA8-4425-BE13-DF9F891673A3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A7537C-3FA5-4D3D-A1C0-7C59DD422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49AF6A-C087-44C9-BFB0-63645D355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81D9-E586-4772-8F82-BC1937AE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2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5F6C28-D985-4804-950A-70645E9AD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B16BD5-F03D-4BDE-B50A-A971791C2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41B26A-96A8-437D-B85D-C36D55F3F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7893-EAA8-4425-BE13-DF9F891673A3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3B4B29-69DA-4A0A-9157-15FEEF93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1D4274-55A2-457A-A269-0021C708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81D9-E586-4772-8F82-BC1937AE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71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A4E1C-47FC-4EB8-82FB-BE772674F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D99E90-2263-40CC-AA3A-A2579BE2D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7FAC3D-023E-44B5-B538-5C589EC94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606557-E660-4391-9221-964023817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7893-EAA8-4425-BE13-DF9F891673A3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DFA39F-68F2-4A69-9EED-CBDB776CF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EFAE73-E390-432C-B61C-5A3936E85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81D9-E586-4772-8F82-BC1937AE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74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5F6B55-9176-4E90-A920-226ECEC7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683C84-7E1B-4957-8734-0A1FD83CD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6DC8F4-05BF-4E19-B749-7C61A77C9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4AC99B-97D9-4E3D-819D-C8C5273B70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291E71-68DF-4E15-9556-4873827304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4D30D1-D786-449F-BAAD-77B3B86B7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7893-EAA8-4425-BE13-DF9F891673A3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9C109C4-B222-4CA4-8C58-76B3F352D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CAEC1FD-34D4-48D7-86AC-29947BDDF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81D9-E586-4772-8F82-BC1937AE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71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6CF858-520C-487A-AE4A-B773EDFF5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047FE9-8536-4983-BFDF-6BE9C0AA5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7893-EAA8-4425-BE13-DF9F891673A3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65423C-153C-46C2-8B52-11FF89661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D522D3-4724-4B74-ACE0-DDB339003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81D9-E586-4772-8F82-BC1937AE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0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7F51EB-844F-4078-BFBA-6175A4A23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7893-EAA8-4425-BE13-DF9F891673A3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C0FE35-2891-47A9-B5D0-808D13F9E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BA85B7-8308-4182-A47D-0E095B77B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81D9-E586-4772-8F82-BC1937AE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1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6B6A37-E28B-4502-8F7A-6E92210C5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0D98CE-E96D-4DF3-A4A9-94620356D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A438CF-7E27-44BD-9804-C44DCE50D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B94DBD-8AF2-4AAC-A296-2A7EED63D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7893-EAA8-4425-BE13-DF9F891673A3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184E49-4F28-478E-A035-B601C917F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C1F819-D25C-4505-894C-9174EEBAE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81D9-E586-4772-8F82-BC1937AE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66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B01D2-8A8F-4EA1-8D3B-7AF3B16D7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6FF496-FECA-4B92-85BB-FB105A6B01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F6C744-8DE5-4C82-B2F8-A9BA9EE33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5B5FC2-8B7C-42ED-BE73-E838E7D6A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7893-EAA8-4425-BE13-DF9F891673A3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D3CB95-4E30-4AB9-A945-AB454E6BE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E8E375-585A-4604-B19B-D2F0D03F5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81D9-E586-4772-8F82-BC1937AE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1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98B5A1-8E65-4FFE-A6AA-DAF795285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B3C6F5-4D6C-4093-877C-A29DA4463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E120F4-590A-46BF-82C1-4216C5427A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B7893-EAA8-4425-BE13-DF9F891673A3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503BBF-2332-4ACE-BACB-DDC4897A8E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9275A1-F9EA-44FC-BFF8-0B27415CB7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081D9-E586-4772-8F82-BC1937AE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31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81150" y="91441"/>
            <a:ext cx="9144000" cy="1097280"/>
          </a:xfrm>
        </p:spPr>
        <p:txBody>
          <a:bodyPr>
            <a:noAutofit/>
          </a:bodyPr>
          <a:lstStyle/>
          <a:p>
            <a:r>
              <a:rPr kumimoji="1" lang="en-US" altLang="zh-CN" sz="2000" b="1" dirty="0">
                <a:latin typeface="Times New Roman" charset="0"/>
                <a:ea typeface="Times New Roman" charset="0"/>
                <a:cs typeface="Times New Roman" charset="0"/>
              </a:rPr>
              <a:t>Report</a:t>
            </a:r>
            <a:br>
              <a:rPr kumimoji="1" lang="en-US" altLang="zh-CN" sz="2000" b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11/23/2020</a:t>
            </a:r>
            <a:br>
              <a:rPr kumimoji="1" lang="en-US" altLang="zh-CN" sz="2000" b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CN" sz="2000" b="1" dirty="0">
                <a:latin typeface="Times New Roman" charset="0"/>
                <a:ea typeface="Times New Roman" charset="0"/>
                <a:cs typeface="Times New Roman" charset="0"/>
              </a:rPr>
              <a:t>Tengteng Tao</a:t>
            </a:r>
            <a:br>
              <a:rPr kumimoji="1" lang="en-US" altLang="zh-CN" sz="2000" b="1" dirty="0">
                <a:latin typeface="Times New Roman" charset="0"/>
                <a:ea typeface="Times New Roman" charset="0"/>
                <a:cs typeface="Times New Roman" charset="0"/>
              </a:rPr>
            </a:br>
            <a:endParaRPr kumimoji="1" lang="zh-CN" altLang="en-US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0" y="1188721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Reading Results:</a:t>
            </a:r>
          </a:p>
          <a:p>
            <a:r>
              <a:rPr lang="en-US" dirty="0"/>
              <a:t> </a:t>
            </a:r>
            <a:r>
              <a:rPr lang="en-US" sz="2200" dirty="0"/>
              <a:t>This week, I list and organizing key concepts and equations for 5.6.</a:t>
            </a:r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81150" y="91441"/>
            <a:ext cx="9144000" cy="1097280"/>
          </a:xfrm>
        </p:spPr>
        <p:txBody>
          <a:bodyPr>
            <a:noAutofit/>
          </a:bodyPr>
          <a:lstStyle/>
          <a:p>
            <a:r>
              <a:rPr kumimoji="1" lang="en-US" altLang="zh-CN" sz="2000" b="1" dirty="0">
                <a:latin typeface="Times New Roman" charset="0"/>
                <a:ea typeface="Times New Roman" charset="0"/>
                <a:cs typeface="Times New Roman" charset="0"/>
              </a:rPr>
              <a:t>Report</a:t>
            </a:r>
            <a:br>
              <a:rPr kumimoji="1" lang="en-US" altLang="zh-CN" sz="2000" b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11/23/2020</a:t>
            </a:r>
            <a:br>
              <a:rPr kumimoji="1" lang="en-US" altLang="zh-CN" sz="2000" b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CN" sz="2000" b="1" dirty="0">
                <a:latin typeface="Times New Roman" charset="0"/>
                <a:ea typeface="Times New Roman" charset="0"/>
                <a:cs typeface="Times New Roman" charset="0"/>
              </a:rPr>
              <a:t>Tengteng Tao</a:t>
            </a:r>
            <a:br>
              <a:rPr kumimoji="1" lang="en-US" altLang="zh-CN" sz="2000" b="1" dirty="0">
                <a:latin typeface="Times New Roman" charset="0"/>
                <a:ea typeface="Times New Roman" charset="0"/>
                <a:cs typeface="Times New Roman" charset="0"/>
              </a:rPr>
            </a:br>
            <a:endParaRPr kumimoji="1" lang="zh-CN" altLang="en-US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150" y="1141830"/>
            <a:ext cx="1219200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5.6 Stress:</a:t>
            </a:r>
          </a:p>
          <a:p>
            <a:r>
              <a:rPr lang="en-US" dirty="0"/>
              <a:t> </a:t>
            </a:r>
            <a:r>
              <a:rPr lang="en-US" sz="2200" dirty="0"/>
              <a:t>Tensile stress along one direction causes the material to stretch along that direction by a fractional amount called the strain:                            (for direction x) .</a:t>
            </a:r>
          </a:p>
          <a:p>
            <a:endParaRPr lang="en-US" sz="2200" dirty="0"/>
          </a:p>
          <a:p>
            <a:r>
              <a:rPr lang="en-US" sz="2200" dirty="0"/>
              <a:t>The yield point is usually defined to be the position that the deviation from linearity reaches 0.2percent. </a:t>
            </a:r>
          </a:p>
          <a:p>
            <a:endParaRPr lang="en-US" sz="2200" dirty="0"/>
          </a:p>
          <a:p>
            <a:r>
              <a:rPr lang="en-US" sz="2200" dirty="0"/>
              <a:t>Up to the yield point, the relationship is linear, and the material is said to be “elastic”.</a:t>
            </a:r>
          </a:p>
          <a:p>
            <a:endParaRPr lang="en-US" sz="2200" dirty="0"/>
          </a:p>
          <a:p>
            <a:r>
              <a:rPr lang="en-US" sz="2200" dirty="0"/>
              <a:t>The slope in the elastic region is a measure of material stiffness and is called the elastic modulus or Young’s modulus.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81C735C-E7FF-4308-B2C0-4B398AF6E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689" y="2014459"/>
            <a:ext cx="1386960" cy="32006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E809FD1-A9F1-44BD-AA0E-E0E16465B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567" y="4818659"/>
            <a:ext cx="4427604" cy="108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770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81150" y="91441"/>
            <a:ext cx="9144000" cy="1097280"/>
          </a:xfrm>
        </p:spPr>
        <p:txBody>
          <a:bodyPr>
            <a:noAutofit/>
          </a:bodyPr>
          <a:lstStyle/>
          <a:p>
            <a:r>
              <a:rPr kumimoji="1" lang="en-US" altLang="zh-CN" sz="2000" b="1" dirty="0">
                <a:latin typeface="Times New Roman" charset="0"/>
                <a:ea typeface="Times New Roman" charset="0"/>
                <a:cs typeface="Times New Roman" charset="0"/>
              </a:rPr>
              <a:t>Report</a:t>
            </a:r>
            <a:br>
              <a:rPr kumimoji="1" lang="en-US" altLang="zh-CN" sz="2000" b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11/23/2020</a:t>
            </a:r>
            <a:br>
              <a:rPr kumimoji="1" lang="en-US" altLang="zh-CN" sz="2000" b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CN" sz="2000" b="1" dirty="0">
                <a:latin typeface="Times New Roman" charset="0"/>
                <a:ea typeface="Times New Roman" charset="0"/>
                <a:cs typeface="Times New Roman" charset="0"/>
              </a:rPr>
              <a:t>Tengteng Tao</a:t>
            </a:r>
            <a:br>
              <a:rPr kumimoji="1" lang="en-US" altLang="zh-CN" sz="2000" b="1" dirty="0">
                <a:latin typeface="Times New Roman" charset="0"/>
                <a:ea typeface="Times New Roman" charset="0"/>
                <a:cs typeface="Times New Roman" charset="0"/>
              </a:rPr>
            </a:br>
            <a:endParaRPr kumimoji="1" lang="zh-CN" altLang="en-US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150" y="1188721"/>
            <a:ext cx="12192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5.6 Stress:</a:t>
            </a:r>
          </a:p>
          <a:p>
            <a:r>
              <a:rPr lang="en-US" dirty="0"/>
              <a:t> </a:t>
            </a:r>
            <a:endParaRPr lang="en-US" sz="22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457A9CC-51E4-41C0-8702-B005C9D7E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588" y="1624181"/>
            <a:ext cx="4600762" cy="379188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0F6DD42-4AE3-42FD-A1B8-35D370F958F0}"/>
              </a:ext>
            </a:extLst>
          </p:cNvPr>
          <p:cNvSpPr txBox="1"/>
          <p:nvPr/>
        </p:nvSpPr>
        <p:spPr>
          <a:xfrm>
            <a:off x="175846" y="5545015"/>
            <a:ext cx="11629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Characteristics of the stress-strain relationship</a:t>
            </a:r>
          </a:p>
        </p:txBody>
      </p:sp>
    </p:spTree>
    <p:extLst>
      <p:ext uri="{BB962C8B-B14F-4D97-AF65-F5344CB8AC3E}">
        <p14:creationId xmlns:p14="http://schemas.microsoft.com/office/powerpoint/2010/main" val="938864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81150" y="91441"/>
            <a:ext cx="9144000" cy="1097280"/>
          </a:xfrm>
        </p:spPr>
        <p:txBody>
          <a:bodyPr>
            <a:noAutofit/>
          </a:bodyPr>
          <a:lstStyle/>
          <a:p>
            <a:r>
              <a:rPr kumimoji="1" lang="en-US" altLang="zh-CN" sz="2000" b="1" dirty="0">
                <a:latin typeface="Times New Roman" charset="0"/>
                <a:ea typeface="Times New Roman" charset="0"/>
                <a:cs typeface="Times New Roman" charset="0"/>
              </a:rPr>
              <a:t>Report</a:t>
            </a:r>
            <a:br>
              <a:rPr kumimoji="1" lang="en-US" altLang="zh-CN" sz="2000" b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11/23/2020</a:t>
            </a:r>
            <a:br>
              <a:rPr kumimoji="1" lang="en-US" altLang="zh-CN" sz="2000" b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CN" sz="2000" b="1" dirty="0">
                <a:latin typeface="Times New Roman" charset="0"/>
                <a:ea typeface="Times New Roman" charset="0"/>
                <a:cs typeface="Times New Roman" charset="0"/>
              </a:rPr>
              <a:t>Tengteng Tao</a:t>
            </a:r>
            <a:br>
              <a:rPr kumimoji="1" lang="en-US" altLang="zh-CN" sz="2000" b="1" dirty="0">
                <a:latin typeface="Times New Roman" charset="0"/>
                <a:ea typeface="Times New Roman" charset="0"/>
                <a:cs typeface="Times New Roman" charset="0"/>
              </a:rPr>
            </a:br>
            <a:endParaRPr kumimoji="1" lang="zh-CN" altLang="en-US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150" y="1141830"/>
            <a:ext cx="121920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5.6 Stress:</a:t>
            </a:r>
          </a:p>
          <a:p>
            <a:r>
              <a:rPr lang="en-US" dirty="0"/>
              <a:t> </a:t>
            </a:r>
            <a:r>
              <a:rPr lang="en-US" sz="2200" dirty="0"/>
              <a:t>Uniaxial</a:t>
            </a:r>
            <a:r>
              <a:rPr lang="en-US" dirty="0"/>
              <a:t> </a:t>
            </a:r>
            <a:r>
              <a:rPr lang="en-US" sz="2200" dirty="0"/>
              <a:t>tensile stress along x in a freestanding sample of material causes stretch along the x direction and also shrinkage along the unconstrained y and z directions.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Since thin-film materials are being pulled on by the substrate in two dimensions, they are always under biaxial stress.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A046A9-F289-480D-A6EA-8D465E0BF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5795" y="2342159"/>
            <a:ext cx="3208820" cy="182507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2C249CD-04B0-4CFF-B448-3C3EC5338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340" y="4803633"/>
            <a:ext cx="3219804" cy="182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045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81150" y="91441"/>
            <a:ext cx="9144000" cy="1097280"/>
          </a:xfrm>
        </p:spPr>
        <p:txBody>
          <a:bodyPr>
            <a:noAutofit/>
          </a:bodyPr>
          <a:lstStyle/>
          <a:p>
            <a:r>
              <a:rPr kumimoji="1" lang="en-US" altLang="zh-CN" sz="2000" b="1" dirty="0">
                <a:latin typeface="Times New Roman" charset="0"/>
                <a:ea typeface="Times New Roman" charset="0"/>
                <a:cs typeface="Times New Roman" charset="0"/>
              </a:rPr>
              <a:t>Report</a:t>
            </a:r>
            <a:br>
              <a:rPr kumimoji="1" lang="en-US" altLang="zh-CN" sz="2000" b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11/23/2020</a:t>
            </a:r>
            <a:br>
              <a:rPr kumimoji="1" lang="en-US" altLang="zh-CN" sz="2000" b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CN" sz="2000" b="1" dirty="0">
                <a:latin typeface="Times New Roman" charset="0"/>
                <a:ea typeface="Times New Roman" charset="0"/>
                <a:cs typeface="Times New Roman" charset="0"/>
              </a:rPr>
              <a:t>Tengteng Tao</a:t>
            </a:r>
            <a:br>
              <a:rPr kumimoji="1" lang="en-US" altLang="zh-CN" sz="2000" b="1" dirty="0">
                <a:latin typeface="Times New Roman" charset="0"/>
                <a:ea typeface="Times New Roman" charset="0"/>
                <a:cs typeface="Times New Roman" charset="0"/>
              </a:rPr>
            </a:br>
            <a:endParaRPr kumimoji="1" lang="zh-CN" altLang="en-US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150" y="1141830"/>
            <a:ext cx="1219200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5.6 Stress:</a:t>
            </a:r>
          </a:p>
          <a:p>
            <a:r>
              <a:rPr lang="en-US" sz="2200" dirty="0"/>
              <a:t>Corresponding formulas: 	</a:t>
            </a:r>
            <a:r>
              <a:rPr lang="en-US" dirty="0"/>
              <a:t>						</a:t>
            </a:r>
          </a:p>
          <a:p>
            <a:endParaRPr lang="en-US" sz="2200" dirty="0"/>
          </a:p>
          <a:p>
            <a:r>
              <a:rPr lang="en-US" sz="2200" dirty="0"/>
              <a:t>			Y’ is known as the biaxial elastic modulus </a:t>
            </a:r>
          </a:p>
          <a:p>
            <a:endParaRPr lang="en-US" sz="2200" dirty="0"/>
          </a:p>
          <a:p>
            <a:r>
              <a:rPr lang="en-US" sz="2200" dirty="0"/>
              <a:t>For unit width in y, the force balance in the x direction: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 Film unbonded to remove stress       Expansion components of </a:t>
            </a:r>
          </a:p>
          <a:p>
            <a:r>
              <a:rPr lang="en-US" sz="2200" dirty="0"/>
              <a:t>				        substrate stress                                   Bending component</a:t>
            </a:r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C1ECE1E-5D8D-42CA-B020-A173F0AB2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256" y="1337838"/>
            <a:ext cx="4535621" cy="90127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55C59F1-9D37-4512-966C-FE8579D62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253" y="3357821"/>
            <a:ext cx="6134632" cy="68585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DC211F4-9ADC-45F9-A7C4-92B6543C5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058" y="3828804"/>
            <a:ext cx="3307373" cy="141916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95F800C-E03B-41C5-B9A0-863EEC82A6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7604" y="3999054"/>
            <a:ext cx="3748273" cy="123279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5C9A2BE-B1A5-44E6-AB5D-B7FC9C9F0F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1790" y="4066811"/>
            <a:ext cx="2363085" cy="135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425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81150" y="91441"/>
            <a:ext cx="9144000" cy="1097280"/>
          </a:xfrm>
        </p:spPr>
        <p:txBody>
          <a:bodyPr>
            <a:noAutofit/>
          </a:bodyPr>
          <a:lstStyle/>
          <a:p>
            <a:r>
              <a:rPr kumimoji="1" lang="en-US" altLang="zh-CN" sz="2000" b="1" dirty="0">
                <a:latin typeface="Times New Roman" charset="0"/>
                <a:ea typeface="Times New Roman" charset="0"/>
                <a:cs typeface="Times New Roman" charset="0"/>
              </a:rPr>
              <a:t>Report</a:t>
            </a:r>
            <a:br>
              <a:rPr kumimoji="1" lang="en-US" altLang="zh-CN" sz="2000" b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11/23/2020</a:t>
            </a:r>
            <a:br>
              <a:rPr kumimoji="1" lang="en-US" altLang="zh-CN" sz="2000" b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CN" sz="2000" b="1" dirty="0">
                <a:latin typeface="Times New Roman" charset="0"/>
                <a:ea typeface="Times New Roman" charset="0"/>
                <a:cs typeface="Times New Roman" charset="0"/>
              </a:rPr>
              <a:t>Tengteng Tao</a:t>
            </a:r>
            <a:br>
              <a:rPr kumimoji="1" lang="en-US" altLang="zh-CN" sz="2000" b="1" dirty="0">
                <a:latin typeface="Times New Roman" charset="0"/>
                <a:ea typeface="Times New Roman" charset="0"/>
                <a:cs typeface="Times New Roman" charset="0"/>
              </a:rPr>
            </a:br>
            <a:endParaRPr kumimoji="1" lang="zh-CN" altLang="en-US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68873" y="1141830"/>
                <a:ext cx="12192000" cy="4301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5.6 Stress:</a:t>
                </a:r>
              </a:p>
              <a:p>
                <a:r>
                  <a:rPr lang="en-US" sz="2200" dirty="0"/>
                  <a:t>The film strain,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200" dirty="0"/>
                  <a:t>:</a:t>
                </a:r>
              </a:p>
              <a:p>
                <a:endParaRPr lang="en-US" sz="2200" dirty="0"/>
              </a:p>
              <a:p>
                <a:endParaRPr lang="en-US" sz="22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200" dirty="0"/>
                  <a:t> is the deposition 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/>
                  <a:t> is the T after cool-down, and the        represents the average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over the T range.</a:t>
                </a:r>
              </a:p>
              <a:p>
                <a:endParaRPr lang="en-US" sz="2200" dirty="0"/>
              </a:p>
              <a:p>
                <a:r>
                  <a:rPr lang="en-US" sz="2200" dirty="0"/>
                  <a:t>Torque or bending moment,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200" dirty="0"/>
                  <a:t>: </a:t>
                </a:r>
              </a:p>
              <a:p>
                <a:endParaRPr lang="en-US" sz="2200" dirty="0"/>
              </a:p>
              <a:p>
                <a:r>
                  <a:rPr lang="en-US" sz="2200" dirty="0"/>
                  <a:t>Strain for a rectangle of substrate material having variable half-height z and arbitrary half-width a/2: </a:t>
                </a:r>
              </a:p>
              <a:p>
                <a:endParaRPr lang="en-US" sz="2200" dirty="0"/>
              </a:p>
              <a:p>
                <a:endParaRPr lang="en-US" sz="2200" dirty="0"/>
              </a:p>
              <a:p>
                <a:r>
                  <a:rPr lang="en-US" sz="2200" dirty="0"/>
                  <a:t>Thus, </a:t>
                </a: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73" y="1141830"/>
                <a:ext cx="12192000" cy="4301434"/>
              </a:xfrm>
              <a:prstGeom prst="rect">
                <a:avLst/>
              </a:prstGeom>
              <a:blipFill>
                <a:blip r:embed="rId2"/>
                <a:stretch>
                  <a:fillRect l="-1000" t="-1416" r="-550" b="-1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7E535907-2433-4A63-A886-527910052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993" y="1336902"/>
            <a:ext cx="5739899" cy="108976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05BD0F5-78A4-4247-8D07-F4FCAD2285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274" y="2702171"/>
            <a:ext cx="358741" cy="26158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A787BCB-001B-40B1-AF55-DB01B81E31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9966" y="3239254"/>
            <a:ext cx="2979678" cy="54106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66244F1-B175-4E95-8606-CE5D9E17C1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5241" y="4575782"/>
            <a:ext cx="2804403" cy="51058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DBDB13D-9351-4A4A-8AEE-6FF436525C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4201" y="5336943"/>
            <a:ext cx="5284107" cy="108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442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81150" y="91441"/>
            <a:ext cx="9144000" cy="1097280"/>
          </a:xfrm>
        </p:spPr>
        <p:txBody>
          <a:bodyPr>
            <a:noAutofit/>
          </a:bodyPr>
          <a:lstStyle/>
          <a:p>
            <a:r>
              <a:rPr kumimoji="1" lang="en-US" altLang="zh-CN" sz="2000" b="1" dirty="0">
                <a:latin typeface="Times New Roman" charset="0"/>
                <a:ea typeface="Times New Roman" charset="0"/>
                <a:cs typeface="Times New Roman" charset="0"/>
              </a:rPr>
              <a:t>Report</a:t>
            </a:r>
            <a:br>
              <a:rPr kumimoji="1" lang="en-US" altLang="zh-CN" sz="2000" b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11/23/2020</a:t>
            </a:r>
            <a:br>
              <a:rPr kumimoji="1" lang="en-US" altLang="zh-CN" sz="2000" b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CN" sz="2000" b="1" dirty="0">
                <a:latin typeface="Times New Roman" charset="0"/>
                <a:ea typeface="Times New Roman" charset="0"/>
                <a:cs typeface="Times New Roman" charset="0"/>
              </a:rPr>
              <a:t>Tengteng Tao</a:t>
            </a:r>
            <a:br>
              <a:rPr kumimoji="1" lang="en-US" altLang="zh-CN" sz="2000" b="1" dirty="0">
                <a:latin typeface="Times New Roman" charset="0"/>
                <a:ea typeface="Times New Roman" charset="0"/>
                <a:cs typeface="Times New Roman" charset="0"/>
              </a:rPr>
            </a:br>
            <a:endParaRPr kumimoji="1" lang="zh-CN" altLang="en-US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150" y="1141830"/>
            <a:ext cx="12192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5.6 Stress:</a:t>
            </a:r>
          </a:p>
          <a:p>
            <a:r>
              <a:rPr lang="en-US" sz="2200" dirty="0"/>
              <a:t>Relationship between total film stress and substrate curvature: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K is the curvature, with positive being convex on the film face and negative being concave.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C41C361-5ECE-4384-A26D-7F0C3D0AD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911" y="2032912"/>
            <a:ext cx="3993226" cy="73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522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368</Words>
  <Application>Microsoft Office PowerPoint</Application>
  <PresentationFormat>宽屏</PresentationFormat>
  <Paragraphs>61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Times New Roman</vt:lpstr>
      <vt:lpstr>Office 主题​​</vt:lpstr>
      <vt:lpstr>Report 11/23/2020 Tengteng Tao </vt:lpstr>
      <vt:lpstr>Report 11/23/2020 Tengteng Tao </vt:lpstr>
      <vt:lpstr>Report 11/23/2020 Tengteng Tao </vt:lpstr>
      <vt:lpstr>Report 11/23/2020 Tengteng Tao </vt:lpstr>
      <vt:lpstr>Report 11/23/2020 Tengteng Tao </vt:lpstr>
      <vt:lpstr>Report 11/23/2020 Tengteng Tao </vt:lpstr>
      <vt:lpstr>Report 11/23/2020 Tengteng Tao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11/23/2020 Tengteng Tao </dc:title>
  <dc:creator>陶 tony</dc:creator>
  <cp:lastModifiedBy>陶 tony</cp:lastModifiedBy>
  <cp:revision>5</cp:revision>
  <dcterms:created xsi:type="dcterms:W3CDTF">2020-11-24T18:34:24Z</dcterms:created>
  <dcterms:modified xsi:type="dcterms:W3CDTF">2020-11-24T19:11:11Z</dcterms:modified>
</cp:coreProperties>
</file>