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6" autoAdjust="0"/>
    <p:restoredTop sz="94660"/>
  </p:normalViewPr>
  <p:slideViewPr>
    <p:cSldViewPr snapToGrid="0">
      <p:cViewPr varScale="1">
        <p:scale>
          <a:sx n="66" d="100"/>
          <a:sy n="66" d="100"/>
        </p:scale>
        <p:origin x="102"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EC637-BB74-4E9B-95D7-E0FEE4375B1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1CF2C51-EB06-4772-A9F8-95EAA42A72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AAE0620-61DD-470D-B31D-9C1E0DDF216B}"/>
              </a:ext>
            </a:extLst>
          </p:cNvPr>
          <p:cNvSpPr>
            <a:spLocks noGrp="1"/>
          </p:cNvSpPr>
          <p:nvPr>
            <p:ph type="dt" sz="half" idx="10"/>
          </p:nvPr>
        </p:nvSpPr>
        <p:spPr/>
        <p:txBody>
          <a:bodyPr/>
          <a:lstStyle/>
          <a:p>
            <a:fld id="{2BE577E6-1699-4F6B-A43B-787B0B6DBAB2}" type="datetimeFigureOut">
              <a:rPr lang="zh-CN" altLang="en-US" smtClean="0"/>
              <a:t>2019/12/1</a:t>
            </a:fld>
            <a:endParaRPr lang="zh-CN" altLang="en-US"/>
          </a:p>
        </p:txBody>
      </p:sp>
      <p:sp>
        <p:nvSpPr>
          <p:cNvPr id="5" name="页脚占位符 4">
            <a:extLst>
              <a:ext uri="{FF2B5EF4-FFF2-40B4-BE49-F238E27FC236}">
                <a16:creationId xmlns:a16="http://schemas.microsoft.com/office/drawing/2014/main" id="{E2BB3E70-0B24-4944-9513-F2C2E722DE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84E83F-9871-4A71-B63D-6A50332E2C73}"/>
              </a:ext>
            </a:extLst>
          </p:cNvPr>
          <p:cNvSpPr>
            <a:spLocks noGrp="1"/>
          </p:cNvSpPr>
          <p:nvPr>
            <p:ph type="sldNum" sz="quarter" idx="12"/>
          </p:nvPr>
        </p:nvSpPr>
        <p:spPr/>
        <p:txBody>
          <a:bodyPr/>
          <a:lstStyle/>
          <a:p>
            <a:fld id="{BB285CFB-12FA-44B4-94BA-B8EACCF3CA9F}" type="slidenum">
              <a:rPr lang="zh-CN" altLang="en-US" smtClean="0"/>
              <a:t>‹#›</a:t>
            </a:fld>
            <a:endParaRPr lang="zh-CN" altLang="en-US"/>
          </a:p>
        </p:txBody>
      </p:sp>
    </p:spTree>
    <p:extLst>
      <p:ext uri="{BB962C8B-B14F-4D97-AF65-F5344CB8AC3E}">
        <p14:creationId xmlns:p14="http://schemas.microsoft.com/office/powerpoint/2010/main" val="3360592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F41A3-8AC7-425E-8903-536A804B770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101159-365C-409E-A660-FCEBA2BEC35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E3B2B3-A46B-4EDC-9BCC-57C34D741D65}"/>
              </a:ext>
            </a:extLst>
          </p:cNvPr>
          <p:cNvSpPr>
            <a:spLocks noGrp="1"/>
          </p:cNvSpPr>
          <p:nvPr>
            <p:ph type="dt" sz="half" idx="10"/>
          </p:nvPr>
        </p:nvSpPr>
        <p:spPr/>
        <p:txBody>
          <a:bodyPr/>
          <a:lstStyle/>
          <a:p>
            <a:fld id="{2BE577E6-1699-4F6B-A43B-787B0B6DBAB2}" type="datetimeFigureOut">
              <a:rPr lang="zh-CN" altLang="en-US" smtClean="0"/>
              <a:t>2019/12/1</a:t>
            </a:fld>
            <a:endParaRPr lang="zh-CN" altLang="en-US"/>
          </a:p>
        </p:txBody>
      </p:sp>
      <p:sp>
        <p:nvSpPr>
          <p:cNvPr id="5" name="页脚占位符 4">
            <a:extLst>
              <a:ext uri="{FF2B5EF4-FFF2-40B4-BE49-F238E27FC236}">
                <a16:creationId xmlns:a16="http://schemas.microsoft.com/office/drawing/2014/main" id="{D1CC8909-0D20-48E2-B88F-98AB82F4CE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BE88C6-9136-4033-83EC-E106ADD43680}"/>
              </a:ext>
            </a:extLst>
          </p:cNvPr>
          <p:cNvSpPr>
            <a:spLocks noGrp="1"/>
          </p:cNvSpPr>
          <p:nvPr>
            <p:ph type="sldNum" sz="quarter" idx="12"/>
          </p:nvPr>
        </p:nvSpPr>
        <p:spPr/>
        <p:txBody>
          <a:bodyPr/>
          <a:lstStyle/>
          <a:p>
            <a:fld id="{BB285CFB-12FA-44B4-94BA-B8EACCF3CA9F}" type="slidenum">
              <a:rPr lang="zh-CN" altLang="en-US" smtClean="0"/>
              <a:t>‹#›</a:t>
            </a:fld>
            <a:endParaRPr lang="zh-CN" altLang="en-US"/>
          </a:p>
        </p:txBody>
      </p:sp>
    </p:spTree>
    <p:extLst>
      <p:ext uri="{BB962C8B-B14F-4D97-AF65-F5344CB8AC3E}">
        <p14:creationId xmlns:p14="http://schemas.microsoft.com/office/powerpoint/2010/main" val="3958434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A0FA2D6-8CB1-46A8-A31A-9272B1DD1A1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CF30C51-1C2C-4061-96E6-BA9927FFB20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2D6E7A-B64E-4DCB-B51F-61B8468E196B}"/>
              </a:ext>
            </a:extLst>
          </p:cNvPr>
          <p:cNvSpPr>
            <a:spLocks noGrp="1"/>
          </p:cNvSpPr>
          <p:nvPr>
            <p:ph type="dt" sz="half" idx="10"/>
          </p:nvPr>
        </p:nvSpPr>
        <p:spPr/>
        <p:txBody>
          <a:bodyPr/>
          <a:lstStyle/>
          <a:p>
            <a:fld id="{2BE577E6-1699-4F6B-A43B-787B0B6DBAB2}" type="datetimeFigureOut">
              <a:rPr lang="zh-CN" altLang="en-US" smtClean="0"/>
              <a:t>2019/12/1</a:t>
            </a:fld>
            <a:endParaRPr lang="zh-CN" altLang="en-US"/>
          </a:p>
        </p:txBody>
      </p:sp>
      <p:sp>
        <p:nvSpPr>
          <p:cNvPr id="5" name="页脚占位符 4">
            <a:extLst>
              <a:ext uri="{FF2B5EF4-FFF2-40B4-BE49-F238E27FC236}">
                <a16:creationId xmlns:a16="http://schemas.microsoft.com/office/drawing/2014/main" id="{E228F157-9651-464E-A8FF-EC5A119626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7FDA7D-F955-485B-9FAA-1AEBD751B1ED}"/>
              </a:ext>
            </a:extLst>
          </p:cNvPr>
          <p:cNvSpPr>
            <a:spLocks noGrp="1"/>
          </p:cNvSpPr>
          <p:nvPr>
            <p:ph type="sldNum" sz="quarter" idx="12"/>
          </p:nvPr>
        </p:nvSpPr>
        <p:spPr/>
        <p:txBody>
          <a:bodyPr/>
          <a:lstStyle/>
          <a:p>
            <a:fld id="{BB285CFB-12FA-44B4-94BA-B8EACCF3CA9F}" type="slidenum">
              <a:rPr lang="zh-CN" altLang="en-US" smtClean="0"/>
              <a:t>‹#›</a:t>
            </a:fld>
            <a:endParaRPr lang="zh-CN" altLang="en-US"/>
          </a:p>
        </p:txBody>
      </p:sp>
    </p:spTree>
    <p:extLst>
      <p:ext uri="{BB962C8B-B14F-4D97-AF65-F5344CB8AC3E}">
        <p14:creationId xmlns:p14="http://schemas.microsoft.com/office/powerpoint/2010/main" val="2040741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67045-2918-4DE3-8DF5-ACDF05D1F6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E53CB8-A43D-45E1-B22C-1B0FE71E51D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237DF6-0C7F-434E-8543-F9C735571FB6}"/>
              </a:ext>
            </a:extLst>
          </p:cNvPr>
          <p:cNvSpPr>
            <a:spLocks noGrp="1"/>
          </p:cNvSpPr>
          <p:nvPr>
            <p:ph type="dt" sz="half" idx="10"/>
          </p:nvPr>
        </p:nvSpPr>
        <p:spPr/>
        <p:txBody>
          <a:bodyPr/>
          <a:lstStyle/>
          <a:p>
            <a:fld id="{2BE577E6-1699-4F6B-A43B-787B0B6DBAB2}" type="datetimeFigureOut">
              <a:rPr lang="zh-CN" altLang="en-US" smtClean="0"/>
              <a:t>2019/12/1</a:t>
            </a:fld>
            <a:endParaRPr lang="zh-CN" altLang="en-US"/>
          </a:p>
        </p:txBody>
      </p:sp>
      <p:sp>
        <p:nvSpPr>
          <p:cNvPr id="5" name="页脚占位符 4">
            <a:extLst>
              <a:ext uri="{FF2B5EF4-FFF2-40B4-BE49-F238E27FC236}">
                <a16:creationId xmlns:a16="http://schemas.microsoft.com/office/drawing/2014/main" id="{C2BBA5F9-FCC1-427B-B121-C8B00C1CCC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4473CE-D56E-4373-B85A-3B87959A63DA}"/>
              </a:ext>
            </a:extLst>
          </p:cNvPr>
          <p:cNvSpPr>
            <a:spLocks noGrp="1"/>
          </p:cNvSpPr>
          <p:nvPr>
            <p:ph type="sldNum" sz="quarter" idx="12"/>
          </p:nvPr>
        </p:nvSpPr>
        <p:spPr/>
        <p:txBody>
          <a:bodyPr/>
          <a:lstStyle/>
          <a:p>
            <a:fld id="{BB285CFB-12FA-44B4-94BA-B8EACCF3CA9F}" type="slidenum">
              <a:rPr lang="zh-CN" altLang="en-US" smtClean="0"/>
              <a:t>‹#›</a:t>
            </a:fld>
            <a:endParaRPr lang="zh-CN" altLang="en-US"/>
          </a:p>
        </p:txBody>
      </p:sp>
    </p:spTree>
    <p:extLst>
      <p:ext uri="{BB962C8B-B14F-4D97-AF65-F5344CB8AC3E}">
        <p14:creationId xmlns:p14="http://schemas.microsoft.com/office/powerpoint/2010/main" val="168037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A81C21-7561-4D6A-9323-CEB2BA6D71C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ECAA371-D374-47CB-B4FA-E3A083B87A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407D5C8-F38B-4A3C-8B81-C28416BD1254}"/>
              </a:ext>
            </a:extLst>
          </p:cNvPr>
          <p:cNvSpPr>
            <a:spLocks noGrp="1"/>
          </p:cNvSpPr>
          <p:nvPr>
            <p:ph type="dt" sz="half" idx="10"/>
          </p:nvPr>
        </p:nvSpPr>
        <p:spPr/>
        <p:txBody>
          <a:bodyPr/>
          <a:lstStyle/>
          <a:p>
            <a:fld id="{2BE577E6-1699-4F6B-A43B-787B0B6DBAB2}" type="datetimeFigureOut">
              <a:rPr lang="zh-CN" altLang="en-US" smtClean="0"/>
              <a:t>2019/12/1</a:t>
            </a:fld>
            <a:endParaRPr lang="zh-CN" altLang="en-US"/>
          </a:p>
        </p:txBody>
      </p:sp>
      <p:sp>
        <p:nvSpPr>
          <p:cNvPr id="5" name="页脚占位符 4">
            <a:extLst>
              <a:ext uri="{FF2B5EF4-FFF2-40B4-BE49-F238E27FC236}">
                <a16:creationId xmlns:a16="http://schemas.microsoft.com/office/drawing/2014/main" id="{2AE1405A-4886-4583-95EB-8420D1CCA1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A6A30E-F062-4CD5-B203-5ADA0F9D1D40}"/>
              </a:ext>
            </a:extLst>
          </p:cNvPr>
          <p:cNvSpPr>
            <a:spLocks noGrp="1"/>
          </p:cNvSpPr>
          <p:nvPr>
            <p:ph type="sldNum" sz="quarter" idx="12"/>
          </p:nvPr>
        </p:nvSpPr>
        <p:spPr/>
        <p:txBody>
          <a:bodyPr/>
          <a:lstStyle/>
          <a:p>
            <a:fld id="{BB285CFB-12FA-44B4-94BA-B8EACCF3CA9F}" type="slidenum">
              <a:rPr lang="zh-CN" altLang="en-US" smtClean="0"/>
              <a:t>‹#›</a:t>
            </a:fld>
            <a:endParaRPr lang="zh-CN" altLang="en-US"/>
          </a:p>
        </p:txBody>
      </p:sp>
    </p:spTree>
    <p:extLst>
      <p:ext uri="{BB962C8B-B14F-4D97-AF65-F5344CB8AC3E}">
        <p14:creationId xmlns:p14="http://schemas.microsoft.com/office/powerpoint/2010/main" val="704534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B4A8B8-C19A-4CAF-8CB5-654535E4B69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A59F7B-0B8C-4079-A9F3-0D038AE0DE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3E2FF70-E5E0-416A-90B6-924B4B43AE4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DFA6689-623D-46F2-A92A-5A792A751B9A}"/>
              </a:ext>
            </a:extLst>
          </p:cNvPr>
          <p:cNvSpPr>
            <a:spLocks noGrp="1"/>
          </p:cNvSpPr>
          <p:nvPr>
            <p:ph type="dt" sz="half" idx="10"/>
          </p:nvPr>
        </p:nvSpPr>
        <p:spPr/>
        <p:txBody>
          <a:bodyPr/>
          <a:lstStyle/>
          <a:p>
            <a:fld id="{2BE577E6-1699-4F6B-A43B-787B0B6DBAB2}" type="datetimeFigureOut">
              <a:rPr lang="zh-CN" altLang="en-US" smtClean="0"/>
              <a:t>2019/12/1</a:t>
            </a:fld>
            <a:endParaRPr lang="zh-CN" altLang="en-US"/>
          </a:p>
        </p:txBody>
      </p:sp>
      <p:sp>
        <p:nvSpPr>
          <p:cNvPr id="6" name="页脚占位符 5">
            <a:extLst>
              <a:ext uri="{FF2B5EF4-FFF2-40B4-BE49-F238E27FC236}">
                <a16:creationId xmlns:a16="http://schemas.microsoft.com/office/drawing/2014/main" id="{43F3C4C5-7975-4039-8A5A-6AC40F3C1E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B1B0BF-DFD2-4EAA-8245-CDEE939B7DF5}"/>
              </a:ext>
            </a:extLst>
          </p:cNvPr>
          <p:cNvSpPr>
            <a:spLocks noGrp="1"/>
          </p:cNvSpPr>
          <p:nvPr>
            <p:ph type="sldNum" sz="quarter" idx="12"/>
          </p:nvPr>
        </p:nvSpPr>
        <p:spPr/>
        <p:txBody>
          <a:bodyPr/>
          <a:lstStyle/>
          <a:p>
            <a:fld id="{BB285CFB-12FA-44B4-94BA-B8EACCF3CA9F}" type="slidenum">
              <a:rPr lang="zh-CN" altLang="en-US" smtClean="0"/>
              <a:t>‹#›</a:t>
            </a:fld>
            <a:endParaRPr lang="zh-CN" altLang="en-US"/>
          </a:p>
        </p:txBody>
      </p:sp>
    </p:spTree>
    <p:extLst>
      <p:ext uri="{BB962C8B-B14F-4D97-AF65-F5344CB8AC3E}">
        <p14:creationId xmlns:p14="http://schemas.microsoft.com/office/powerpoint/2010/main" val="199601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0EDC9-B5CF-4482-AE50-9366E57DD92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02DBBDF-F85A-449C-906C-FFC18BC925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1BB3F22-2EDC-4BA4-B91A-FE909D7BCA6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0175B20-C96E-4B24-8927-4658D5DBC4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771D61E-1AA3-4A31-925E-C587109F9C8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9176960-D34B-4DB9-B3A5-178D4E99B71F}"/>
              </a:ext>
            </a:extLst>
          </p:cNvPr>
          <p:cNvSpPr>
            <a:spLocks noGrp="1"/>
          </p:cNvSpPr>
          <p:nvPr>
            <p:ph type="dt" sz="half" idx="10"/>
          </p:nvPr>
        </p:nvSpPr>
        <p:spPr/>
        <p:txBody>
          <a:bodyPr/>
          <a:lstStyle/>
          <a:p>
            <a:fld id="{2BE577E6-1699-4F6B-A43B-787B0B6DBAB2}" type="datetimeFigureOut">
              <a:rPr lang="zh-CN" altLang="en-US" smtClean="0"/>
              <a:t>2019/12/1</a:t>
            </a:fld>
            <a:endParaRPr lang="zh-CN" altLang="en-US"/>
          </a:p>
        </p:txBody>
      </p:sp>
      <p:sp>
        <p:nvSpPr>
          <p:cNvPr id="8" name="页脚占位符 7">
            <a:extLst>
              <a:ext uri="{FF2B5EF4-FFF2-40B4-BE49-F238E27FC236}">
                <a16:creationId xmlns:a16="http://schemas.microsoft.com/office/drawing/2014/main" id="{51B57985-BBDD-4D42-8368-1F850D83F4E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61EC144-AA60-4DB1-BF46-5E181A6FE36B}"/>
              </a:ext>
            </a:extLst>
          </p:cNvPr>
          <p:cNvSpPr>
            <a:spLocks noGrp="1"/>
          </p:cNvSpPr>
          <p:nvPr>
            <p:ph type="sldNum" sz="quarter" idx="12"/>
          </p:nvPr>
        </p:nvSpPr>
        <p:spPr/>
        <p:txBody>
          <a:bodyPr/>
          <a:lstStyle/>
          <a:p>
            <a:fld id="{BB285CFB-12FA-44B4-94BA-B8EACCF3CA9F}" type="slidenum">
              <a:rPr lang="zh-CN" altLang="en-US" smtClean="0"/>
              <a:t>‹#›</a:t>
            </a:fld>
            <a:endParaRPr lang="zh-CN" altLang="en-US"/>
          </a:p>
        </p:txBody>
      </p:sp>
    </p:spTree>
    <p:extLst>
      <p:ext uri="{BB962C8B-B14F-4D97-AF65-F5344CB8AC3E}">
        <p14:creationId xmlns:p14="http://schemas.microsoft.com/office/powerpoint/2010/main" val="1159854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B36CB9-6B47-4634-A687-15E2B397193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A733C5C-AAFB-4D05-8C9A-BDB81FA46E46}"/>
              </a:ext>
            </a:extLst>
          </p:cNvPr>
          <p:cNvSpPr>
            <a:spLocks noGrp="1"/>
          </p:cNvSpPr>
          <p:nvPr>
            <p:ph type="dt" sz="half" idx="10"/>
          </p:nvPr>
        </p:nvSpPr>
        <p:spPr/>
        <p:txBody>
          <a:bodyPr/>
          <a:lstStyle/>
          <a:p>
            <a:fld id="{2BE577E6-1699-4F6B-A43B-787B0B6DBAB2}" type="datetimeFigureOut">
              <a:rPr lang="zh-CN" altLang="en-US" smtClean="0"/>
              <a:t>2019/12/1</a:t>
            </a:fld>
            <a:endParaRPr lang="zh-CN" altLang="en-US"/>
          </a:p>
        </p:txBody>
      </p:sp>
      <p:sp>
        <p:nvSpPr>
          <p:cNvPr id="4" name="页脚占位符 3">
            <a:extLst>
              <a:ext uri="{FF2B5EF4-FFF2-40B4-BE49-F238E27FC236}">
                <a16:creationId xmlns:a16="http://schemas.microsoft.com/office/drawing/2014/main" id="{44F56EF8-52B0-421C-A254-DD5158350D7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F9C49B1-8507-444E-9913-7BAAFEBDE971}"/>
              </a:ext>
            </a:extLst>
          </p:cNvPr>
          <p:cNvSpPr>
            <a:spLocks noGrp="1"/>
          </p:cNvSpPr>
          <p:nvPr>
            <p:ph type="sldNum" sz="quarter" idx="12"/>
          </p:nvPr>
        </p:nvSpPr>
        <p:spPr/>
        <p:txBody>
          <a:bodyPr/>
          <a:lstStyle/>
          <a:p>
            <a:fld id="{BB285CFB-12FA-44B4-94BA-B8EACCF3CA9F}" type="slidenum">
              <a:rPr lang="zh-CN" altLang="en-US" smtClean="0"/>
              <a:t>‹#›</a:t>
            </a:fld>
            <a:endParaRPr lang="zh-CN" altLang="en-US"/>
          </a:p>
        </p:txBody>
      </p:sp>
    </p:spTree>
    <p:extLst>
      <p:ext uri="{BB962C8B-B14F-4D97-AF65-F5344CB8AC3E}">
        <p14:creationId xmlns:p14="http://schemas.microsoft.com/office/powerpoint/2010/main" val="400787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ECD24FC-955A-46BA-AAC9-3BD3B80B4774}"/>
              </a:ext>
            </a:extLst>
          </p:cNvPr>
          <p:cNvSpPr>
            <a:spLocks noGrp="1"/>
          </p:cNvSpPr>
          <p:nvPr>
            <p:ph type="dt" sz="half" idx="10"/>
          </p:nvPr>
        </p:nvSpPr>
        <p:spPr/>
        <p:txBody>
          <a:bodyPr/>
          <a:lstStyle/>
          <a:p>
            <a:fld id="{2BE577E6-1699-4F6B-A43B-787B0B6DBAB2}" type="datetimeFigureOut">
              <a:rPr lang="zh-CN" altLang="en-US" smtClean="0"/>
              <a:t>2019/12/1</a:t>
            </a:fld>
            <a:endParaRPr lang="zh-CN" altLang="en-US"/>
          </a:p>
        </p:txBody>
      </p:sp>
      <p:sp>
        <p:nvSpPr>
          <p:cNvPr id="3" name="页脚占位符 2">
            <a:extLst>
              <a:ext uri="{FF2B5EF4-FFF2-40B4-BE49-F238E27FC236}">
                <a16:creationId xmlns:a16="http://schemas.microsoft.com/office/drawing/2014/main" id="{31CD6365-C75B-41AA-B4AB-EAE0BCB7319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93A6114-6EEC-4ADF-B544-F4688A50E71E}"/>
              </a:ext>
            </a:extLst>
          </p:cNvPr>
          <p:cNvSpPr>
            <a:spLocks noGrp="1"/>
          </p:cNvSpPr>
          <p:nvPr>
            <p:ph type="sldNum" sz="quarter" idx="12"/>
          </p:nvPr>
        </p:nvSpPr>
        <p:spPr/>
        <p:txBody>
          <a:bodyPr/>
          <a:lstStyle/>
          <a:p>
            <a:fld id="{BB285CFB-12FA-44B4-94BA-B8EACCF3CA9F}" type="slidenum">
              <a:rPr lang="zh-CN" altLang="en-US" smtClean="0"/>
              <a:t>‹#›</a:t>
            </a:fld>
            <a:endParaRPr lang="zh-CN" altLang="en-US"/>
          </a:p>
        </p:txBody>
      </p:sp>
    </p:spTree>
    <p:extLst>
      <p:ext uri="{BB962C8B-B14F-4D97-AF65-F5344CB8AC3E}">
        <p14:creationId xmlns:p14="http://schemas.microsoft.com/office/powerpoint/2010/main" val="2300397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FA55D6-3426-4FE6-BE86-A701970AAC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B4D2563-1818-441E-921B-4989E9E3AD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0591BAD-4D0F-4477-9D83-A69518DF4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D16206-0BC1-4096-91ED-B71CC3F82F50}"/>
              </a:ext>
            </a:extLst>
          </p:cNvPr>
          <p:cNvSpPr>
            <a:spLocks noGrp="1"/>
          </p:cNvSpPr>
          <p:nvPr>
            <p:ph type="dt" sz="half" idx="10"/>
          </p:nvPr>
        </p:nvSpPr>
        <p:spPr/>
        <p:txBody>
          <a:bodyPr/>
          <a:lstStyle/>
          <a:p>
            <a:fld id="{2BE577E6-1699-4F6B-A43B-787B0B6DBAB2}" type="datetimeFigureOut">
              <a:rPr lang="zh-CN" altLang="en-US" smtClean="0"/>
              <a:t>2019/12/1</a:t>
            </a:fld>
            <a:endParaRPr lang="zh-CN" altLang="en-US"/>
          </a:p>
        </p:txBody>
      </p:sp>
      <p:sp>
        <p:nvSpPr>
          <p:cNvPr id="6" name="页脚占位符 5">
            <a:extLst>
              <a:ext uri="{FF2B5EF4-FFF2-40B4-BE49-F238E27FC236}">
                <a16:creationId xmlns:a16="http://schemas.microsoft.com/office/drawing/2014/main" id="{B09561E1-F40B-41B1-9C25-5856234051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983539-6B2F-4E08-AB12-E447739626FD}"/>
              </a:ext>
            </a:extLst>
          </p:cNvPr>
          <p:cNvSpPr>
            <a:spLocks noGrp="1"/>
          </p:cNvSpPr>
          <p:nvPr>
            <p:ph type="sldNum" sz="quarter" idx="12"/>
          </p:nvPr>
        </p:nvSpPr>
        <p:spPr/>
        <p:txBody>
          <a:bodyPr/>
          <a:lstStyle/>
          <a:p>
            <a:fld id="{BB285CFB-12FA-44B4-94BA-B8EACCF3CA9F}" type="slidenum">
              <a:rPr lang="zh-CN" altLang="en-US" smtClean="0"/>
              <a:t>‹#›</a:t>
            </a:fld>
            <a:endParaRPr lang="zh-CN" altLang="en-US"/>
          </a:p>
        </p:txBody>
      </p:sp>
    </p:spTree>
    <p:extLst>
      <p:ext uri="{BB962C8B-B14F-4D97-AF65-F5344CB8AC3E}">
        <p14:creationId xmlns:p14="http://schemas.microsoft.com/office/powerpoint/2010/main" val="404324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7C966A-A348-4A11-BF17-958357B612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F82E1C4-3161-4BD3-BFA8-6A56430916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C210FD4-9000-4888-AFEB-2B8F055982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C64F722-239D-4E9F-9675-6F49861AAAA4}"/>
              </a:ext>
            </a:extLst>
          </p:cNvPr>
          <p:cNvSpPr>
            <a:spLocks noGrp="1"/>
          </p:cNvSpPr>
          <p:nvPr>
            <p:ph type="dt" sz="half" idx="10"/>
          </p:nvPr>
        </p:nvSpPr>
        <p:spPr/>
        <p:txBody>
          <a:bodyPr/>
          <a:lstStyle/>
          <a:p>
            <a:fld id="{2BE577E6-1699-4F6B-A43B-787B0B6DBAB2}" type="datetimeFigureOut">
              <a:rPr lang="zh-CN" altLang="en-US" smtClean="0"/>
              <a:t>2019/12/1</a:t>
            </a:fld>
            <a:endParaRPr lang="zh-CN" altLang="en-US"/>
          </a:p>
        </p:txBody>
      </p:sp>
      <p:sp>
        <p:nvSpPr>
          <p:cNvPr id="6" name="页脚占位符 5">
            <a:extLst>
              <a:ext uri="{FF2B5EF4-FFF2-40B4-BE49-F238E27FC236}">
                <a16:creationId xmlns:a16="http://schemas.microsoft.com/office/drawing/2014/main" id="{DE2AB3B7-5ECC-4A8B-AD8B-32F1228977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7991AF-E968-4130-BC04-7EC8960F2100}"/>
              </a:ext>
            </a:extLst>
          </p:cNvPr>
          <p:cNvSpPr>
            <a:spLocks noGrp="1"/>
          </p:cNvSpPr>
          <p:nvPr>
            <p:ph type="sldNum" sz="quarter" idx="12"/>
          </p:nvPr>
        </p:nvSpPr>
        <p:spPr/>
        <p:txBody>
          <a:bodyPr/>
          <a:lstStyle/>
          <a:p>
            <a:fld id="{BB285CFB-12FA-44B4-94BA-B8EACCF3CA9F}" type="slidenum">
              <a:rPr lang="zh-CN" altLang="en-US" smtClean="0"/>
              <a:t>‹#›</a:t>
            </a:fld>
            <a:endParaRPr lang="zh-CN" altLang="en-US"/>
          </a:p>
        </p:txBody>
      </p:sp>
    </p:spTree>
    <p:extLst>
      <p:ext uri="{BB962C8B-B14F-4D97-AF65-F5344CB8AC3E}">
        <p14:creationId xmlns:p14="http://schemas.microsoft.com/office/powerpoint/2010/main" val="586749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0674EA0-47EA-4227-AF8B-CFC595BA04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5D33A52-34F6-43A0-AC3C-9E998487D8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2728C2-DEAC-4087-B4F6-246EEDAD80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577E6-1699-4F6B-A43B-787B0B6DBAB2}" type="datetimeFigureOut">
              <a:rPr lang="zh-CN" altLang="en-US" smtClean="0"/>
              <a:t>2019/12/1</a:t>
            </a:fld>
            <a:endParaRPr lang="zh-CN" altLang="en-US"/>
          </a:p>
        </p:txBody>
      </p:sp>
      <p:sp>
        <p:nvSpPr>
          <p:cNvPr id="5" name="页脚占位符 4">
            <a:extLst>
              <a:ext uri="{FF2B5EF4-FFF2-40B4-BE49-F238E27FC236}">
                <a16:creationId xmlns:a16="http://schemas.microsoft.com/office/drawing/2014/main" id="{3FF0257B-CC16-45ED-B460-6A01B63DAD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5A18F4F-ACD7-40F5-A128-2191FE5D32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85CFB-12FA-44B4-94BA-B8EACCF3CA9F}" type="slidenum">
              <a:rPr lang="zh-CN" altLang="en-US" smtClean="0"/>
              <a:t>‹#›</a:t>
            </a:fld>
            <a:endParaRPr lang="zh-CN" altLang="en-US"/>
          </a:p>
        </p:txBody>
      </p:sp>
    </p:spTree>
    <p:extLst>
      <p:ext uri="{BB962C8B-B14F-4D97-AF65-F5344CB8AC3E}">
        <p14:creationId xmlns:p14="http://schemas.microsoft.com/office/powerpoint/2010/main" val="3987589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81150" y="91441"/>
            <a:ext cx="9144000" cy="1097280"/>
          </a:xfrm>
        </p:spPr>
        <p:txBody>
          <a:bodyPr>
            <a:noAutofit/>
          </a:bodyPr>
          <a:lstStyle/>
          <a:p>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11/25/2019-12/1/2019</a:t>
            </a:r>
            <a:br>
              <a:rPr kumimoji="1" lang="en-US" altLang="zh-CN" sz="2000" b="1" dirty="0">
                <a:latin typeface="Times New Roman" charset="0"/>
                <a:ea typeface="Times New Roman" charset="0"/>
                <a:cs typeface="Times New Roman" charset="0"/>
              </a:rPr>
            </a:br>
            <a:r>
              <a:rPr kumimoji="1" lang="en-US" altLang="zh-CN" sz="2000" b="1" dirty="0" err="1">
                <a:latin typeface="Times New Roman" charset="0"/>
                <a:ea typeface="Times New Roman" charset="0"/>
                <a:cs typeface="Times New Roman" charset="0"/>
              </a:rPr>
              <a:t>Tengteng</a:t>
            </a:r>
            <a:r>
              <a:rPr kumimoji="1" lang="en-US" altLang="zh-CN" sz="2000" b="1" dirty="0">
                <a:latin typeface="Times New Roman" charset="0"/>
                <a:ea typeface="Times New Roman" charset="0"/>
                <a:cs typeface="Times New Roman" charset="0"/>
              </a:rPr>
              <a:t>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sp>
        <p:nvSpPr>
          <p:cNvPr id="5" name="文本框 4"/>
          <p:cNvSpPr txBox="1"/>
          <p:nvPr/>
        </p:nvSpPr>
        <p:spPr>
          <a:xfrm>
            <a:off x="1543050" y="1405890"/>
            <a:ext cx="9212580" cy="369332"/>
          </a:xfrm>
          <a:prstGeom prst="rect">
            <a:avLst/>
          </a:prstGeom>
          <a:noFill/>
        </p:spPr>
        <p:txBody>
          <a:bodyPr wrap="square" rtlCol="0">
            <a:spAutoFit/>
          </a:bodyPr>
          <a:lstStyle/>
          <a:p>
            <a:r>
              <a:rPr kumimoji="1" lang="en-US" altLang="zh-CN"/>
              <a:t>`</a:t>
            </a:r>
            <a:endParaRPr kumimoji="1" lang="zh-CN" altLang="en-US" dirty="0"/>
          </a:p>
        </p:txBody>
      </p:sp>
      <mc:AlternateContent xmlns:mc="http://schemas.openxmlformats.org/markup-compatibility/2006">
        <mc:Choice xmlns:a14="http://schemas.microsoft.com/office/drawing/2010/main" Requires="a14">
          <p:sp>
            <p:nvSpPr>
              <p:cNvPr id="8" name="文本框 7"/>
              <p:cNvSpPr txBox="1"/>
              <p:nvPr/>
            </p:nvSpPr>
            <p:spPr>
              <a:xfrm>
                <a:off x="0" y="1188721"/>
                <a:ext cx="12192000" cy="3139321"/>
              </a:xfrm>
              <a:prstGeom prst="rect">
                <a:avLst/>
              </a:prstGeom>
              <a:noFill/>
            </p:spPr>
            <p:txBody>
              <a:bodyPr wrap="square" rtlCol="0">
                <a:spAutoFit/>
              </a:bodyPr>
              <a:lstStyle/>
              <a:p>
                <a:r>
                  <a:rPr kumimoji="1" lang="en-US" altLang="zh-CN" dirty="0">
                    <a:solidFill>
                      <a:srgbClr val="C00000"/>
                    </a:solidFill>
                  </a:rPr>
                  <a:t>Work Done</a:t>
                </a:r>
                <a:endParaRPr kumimoji="1" lang="zh-CN" altLang="en-US" dirty="0">
                  <a:solidFill>
                    <a:srgbClr val="C00000"/>
                  </a:solidFill>
                </a:endParaRPr>
              </a:p>
              <a:p>
                <a:pPr marL="285750" indent="-285750">
                  <a:buFont typeface="Arial" charset="0"/>
                  <a:buChar char="•"/>
                </a:pPr>
                <a:r>
                  <a:rPr kumimoji="1" lang="en-US" altLang="zh-CN" dirty="0"/>
                  <a:t>Finish the Hall Measurements for the Sample </a:t>
                </a:r>
                <a14:m>
                  <m:oMath xmlns:m="http://schemas.openxmlformats.org/officeDocument/2006/math">
                    <m:r>
                      <m:rPr>
                        <m:sty m:val="p"/>
                      </m:rPr>
                      <a:rPr kumimoji="1" lang="en-US" altLang="zh-CN" b="0" i="0" smtClean="0">
                        <a:latin typeface="Cambria Math" panose="02040503050406030204" pitchFamily="18" charset="0"/>
                      </a:rPr>
                      <m:t>V</m:t>
                    </m:r>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𝑆</m:t>
                        </m:r>
                      </m:e>
                      <m:sub>
                        <m:r>
                          <a:rPr kumimoji="1" lang="en-US" altLang="zh-CN" b="0" i="1" smtClean="0">
                            <a:latin typeface="Cambria Math" panose="02040503050406030204" pitchFamily="18" charset="0"/>
                          </a:rPr>
                          <m:t>2</m:t>
                        </m:r>
                      </m:sub>
                    </m:sSub>
                  </m:oMath>
                </a14:m>
                <a:r>
                  <a:rPr kumimoji="1" lang="en-US" altLang="zh-CN" dirty="0"/>
                  <a:t>.</a:t>
                </a:r>
              </a:p>
              <a:p>
                <a:pPr marL="285750" indent="-285750">
                  <a:buFont typeface="Arial" charset="0"/>
                  <a:buChar char="•"/>
                </a:pPr>
                <a:r>
                  <a:rPr kumimoji="1" lang="en-US" altLang="zh-CN" dirty="0"/>
                  <a:t>Learn the skill that how to deal with problems during the experiment.</a:t>
                </a:r>
              </a:p>
              <a:p>
                <a:pPr marL="285750" indent="-285750">
                  <a:buFont typeface="Arial" charset="0"/>
                  <a:buChar char="•"/>
                </a:pPr>
                <a:r>
                  <a:rPr kumimoji="1" lang="en-US" altLang="zh-CN" dirty="0"/>
                  <a:t>Working on the modeling for the sample </a:t>
                </a:r>
                <a14:m>
                  <m:oMath xmlns:m="http://schemas.openxmlformats.org/officeDocument/2006/math">
                    <m:r>
                      <a:rPr kumimoji="1" lang="en-US" altLang="zh-CN" b="0" i="1" smtClean="0">
                        <a:latin typeface="Cambria Math" panose="02040503050406030204" pitchFamily="18" charset="0"/>
                      </a:rPr>
                      <m:t>𝑀𝑜</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𝑆</m:t>
                        </m:r>
                      </m:e>
                      <m:sub>
                        <m:r>
                          <a:rPr kumimoji="1" lang="en-US" altLang="zh-CN" b="0" i="1" smtClean="0">
                            <a:latin typeface="Cambria Math" panose="02040503050406030204" pitchFamily="18" charset="0"/>
                          </a:rPr>
                          <m:t>2</m:t>
                        </m:r>
                      </m:sub>
                    </m:sSub>
                  </m:oMath>
                </a14:m>
                <a:r>
                  <a:rPr kumimoji="1" lang="en-US" altLang="zh-CN" dirty="0"/>
                  <a:t> and the sapphire </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𝐴𝑙</m:t>
                        </m:r>
                      </m:e>
                      <m:sub>
                        <m:r>
                          <a:rPr kumimoji="1" lang="en-US" altLang="zh-CN" b="0" i="1" smtClean="0">
                            <a:latin typeface="Cambria Math" panose="02040503050406030204" pitchFamily="18" charset="0"/>
                          </a:rPr>
                          <m:t>2</m:t>
                        </m:r>
                      </m:sub>
                    </m:sSub>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𝑂</m:t>
                        </m:r>
                      </m:e>
                      <m:sub>
                        <m:r>
                          <a:rPr kumimoji="1" lang="en-US" altLang="zh-CN" b="0" i="1" smtClean="0">
                            <a:latin typeface="Cambria Math" panose="02040503050406030204" pitchFamily="18" charset="0"/>
                          </a:rPr>
                          <m:t>3</m:t>
                        </m:r>
                      </m:sub>
                    </m:sSub>
                  </m:oMath>
                </a14:m>
                <a:endParaRPr kumimoji="1" lang="en-US" altLang="zh-CN" dirty="0"/>
              </a:p>
              <a:p>
                <a:pPr marL="285750" indent="-285750">
                  <a:buFont typeface="Arial" charset="0"/>
                  <a:buChar char="•"/>
                </a:pPr>
                <a:endParaRPr kumimoji="1" lang="en-US" altLang="zh-CN" dirty="0">
                  <a:solidFill>
                    <a:srgbClr val="C00000"/>
                  </a:solidFill>
                </a:endParaRPr>
              </a:p>
              <a:p>
                <a:endParaRPr kumimoji="1" lang="en-US" altLang="zh-CN" dirty="0">
                  <a:solidFill>
                    <a:srgbClr val="C00000"/>
                  </a:solidFill>
                </a:endParaRPr>
              </a:p>
              <a:p>
                <a:r>
                  <a:rPr kumimoji="1" lang="en-US" altLang="zh-CN" dirty="0">
                    <a:solidFill>
                      <a:srgbClr val="C00000"/>
                    </a:solidFill>
                  </a:rPr>
                  <a:t>Work to be done</a:t>
                </a:r>
              </a:p>
              <a:p>
                <a:pPr marL="285750" indent="-285750">
                  <a:buFont typeface="Arial" charset="0"/>
                  <a:buChar char="•"/>
                </a:pPr>
                <a:r>
                  <a:rPr kumimoji="1" lang="en-US" altLang="zh-CN" dirty="0"/>
                  <a:t>Fully understand the meaning of all the data listed on the Hall Measurements’ report.</a:t>
                </a:r>
              </a:p>
              <a:p>
                <a:pPr marL="285750" indent="-285750">
                  <a:buFont typeface="Arial" charset="0"/>
                  <a:buChar char="•"/>
                </a:pPr>
                <a:r>
                  <a:rPr kumimoji="1" lang="en-US" altLang="zh-CN" dirty="0"/>
                  <a:t>Find out a way to modify the Sample </a:t>
                </a:r>
                <a14:m>
                  <m:oMath xmlns:m="http://schemas.openxmlformats.org/officeDocument/2006/math">
                    <m:r>
                      <m:rPr>
                        <m:sty m:val="p"/>
                      </m:rPr>
                      <a:rPr kumimoji="1" lang="en-US" altLang="zh-CN" b="0" i="0" smtClean="0">
                        <a:latin typeface="Cambria Math" panose="02040503050406030204" pitchFamily="18" charset="0"/>
                      </a:rPr>
                      <m:t>V</m:t>
                    </m:r>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𝑆</m:t>
                        </m:r>
                      </m:e>
                      <m:sub>
                        <m:r>
                          <a:rPr kumimoji="1" lang="en-US" altLang="zh-CN" b="0" i="1" smtClean="0">
                            <a:latin typeface="Cambria Math" panose="02040503050406030204" pitchFamily="18" charset="0"/>
                          </a:rPr>
                          <m:t>2</m:t>
                        </m:r>
                      </m:sub>
                    </m:sSub>
                    <m:r>
                      <a:rPr kumimoji="1" lang="en-US" altLang="zh-CN" b="0" i="0" smtClean="0">
                        <a:latin typeface="Cambria Math" panose="02040503050406030204" pitchFamily="18" charset="0"/>
                      </a:rPr>
                      <m:t> </m:t>
                    </m:r>
                  </m:oMath>
                </a14:m>
                <a:r>
                  <a:rPr kumimoji="1" lang="en-US" altLang="zh-CN" dirty="0"/>
                  <a:t>and get more data.</a:t>
                </a:r>
              </a:p>
              <a:p>
                <a:pPr marL="285750" indent="-285750">
                  <a:buFont typeface="Arial" charset="0"/>
                  <a:buChar char="•"/>
                </a:pPr>
                <a:r>
                  <a:rPr kumimoji="1" lang="en-US" altLang="zh-CN" dirty="0"/>
                  <a:t>Finish the model for the poster.</a:t>
                </a:r>
              </a:p>
              <a:p>
                <a:pPr marL="285750" indent="-285750">
                  <a:buFont typeface="Arial" charset="0"/>
                  <a:buChar char="•"/>
                </a:pPr>
                <a:endParaRPr kumimoji="1" lang="en-US" altLang="zh-CN" dirty="0"/>
              </a:p>
            </p:txBody>
          </p:sp>
        </mc:Choice>
        <mc:Fallback>
          <p:sp>
            <p:nvSpPr>
              <p:cNvPr id="8" name="文本框 7"/>
              <p:cNvSpPr txBox="1">
                <a:spLocks noRot="1" noChangeAspect="1" noMove="1" noResize="1" noEditPoints="1" noAdjustHandles="1" noChangeArrowheads="1" noChangeShapeType="1" noTextEdit="1"/>
              </p:cNvSpPr>
              <p:nvPr/>
            </p:nvSpPr>
            <p:spPr>
              <a:xfrm>
                <a:off x="0" y="1188721"/>
                <a:ext cx="12192000" cy="3139321"/>
              </a:xfrm>
              <a:prstGeom prst="rect">
                <a:avLst/>
              </a:prstGeom>
              <a:blipFill>
                <a:blip r:embed="rId2"/>
                <a:stretch>
                  <a:fillRect l="-400" t="-9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976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81150" y="91441"/>
            <a:ext cx="9144000" cy="1097280"/>
          </a:xfrm>
        </p:spPr>
        <p:txBody>
          <a:bodyPr>
            <a:noAutofit/>
          </a:bodyPr>
          <a:lstStyle/>
          <a:p>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11/25/2019-12/1/2019</a:t>
            </a:r>
            <a:br>
              <a:rPr kumimoji="1" lang="en-US" altLang="zh-CN" sz="2000" b="1" dirty="0">
                <a:latin typeface="Times New Roman" charset="0"/>
                <a:ea typeface="Times New Roman" charset="0"/>
                <a:cs typeface="Times New Roman" charset="0"/>
              </a:rPr>
            </a:br>
            <a:r>
              <a:rPr kumimoji="1" lang="en-US" altLang="zh-CN" sz="2000" b="1" dirty="0" err="1">
                <a:latin typeface="Times New Roman" charset="0"/>
                <a:ea typeface="Times New Roman" charset="0"/>
                <a:cs typeface="Times New Roman" charset="0"/>
              </a:rPr>
              <a:t>Tengteng</a:t>
            </a:r>
            <a:r>
              <a:rPr kumimoji="1" lang="en-US" altLang="zh-CN" sz="2000" b="1" dirty="0">
                <a:latin typeface="Times New Roman" charset="0"/>
                <a:ea typeface="Times New Roman" charset="0"/>
                <a:cs typeface="Times New Roman" charset="0"/>
              </a:rPr>
              <a:t>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sp>
        <p:nvSpPr>
          <p:cNvPr id="5" name="文本框 4"/>
          <p:cNvSpPr txBox="1"/>
          <p:nvPr/>
        </p:nvSpPr>
        <p:spPr>
          <a:xfrm>
            <a:off x="1543050" y="1405890"/>
            <a:ext cx="9212580" cy="369332"/>
          </a:xfrm>
          <a:prstGeom prst="rect">
            <a:avLst/>
          </a:prstGeom>
          <a:noFill/>
        </p:spPr>
        <p:txBody>
          <a:bodyPr wrap="square" rtlCol="0">
            <a:spAutoFit/>
          </a:bodyPr>
          <a:lstStyle/>
          <a:p>
            <a:r>
              <a:rPr kumimoji="1" lang="en-US" altLang="zh-CN"/>
              <a:t>`</a:t>
            </a:r>
            <a:endParaRPr kumimoji="1" lang="zh-CN" altLang="en-US" dirty="0"/>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35E70CD5-9780-4570-8BDE-A0CF5C49EE22}"/>
                  </a:ext>
                </a:extLst>
              </p:cNvPr>
              <p:cNvSpPr txBox="1"/>
              <p:nvPr/>
            </p:nvSpPr>
            <p:spPr>
              <a:xfrm>
                <a:off x="0" y="972457"/>
                <a:ext cx="12192000" cy="5078313"/>
              </a:xfrm>
              <a:prstGeom prst="rect">
                <a:avLst/>
              </a:prstGeom>
              <a:noFill/>
            </p:spPr>
            <p:txBody>
              <a:bodyPr wrap="square" rtlCol="0">
                <a:spAutoFit/>
              </a:bodyPr>
              <a:lstStyle/>
              <a:p>
                <a:r>
                  <a:rPr lang="en-US" altLang="zh-CN" b="1" dirty="0"/>
                  <a:t>Hall measurement:</a:t>
                </a:r>
              </a:p>
              <a:p>
                <a:endParaRPr lang="en-US" altLang="zh-CN" dirty="0"/>
              </a:p>
              <a:p>
                <a:r>
                  <a:rPr lang="en-US" altLang="zh-CN" dirty="0"/>
                  <a:t>During the Hall Measurements, we faced many problems and </a:t>
                </a:r>
                <a:r>
                  <a:rPr lang="en-US" altLang="zh-CN" dirty="0" err="1"/>
                  <a:t>Poomirat</a:t>
                </a:r>
                <a:r>
                  <a:rPr lang="en-US" altLang="zh-CN" dirty="0"/>
                  <a:t> showed me several ways to deal with those kinds of problems in the future. </a:t>
                </a:r>
              </a:p>
              <a:p>
                <a:endParaRPr lang="en-US" altLang="zh-CN" dirty="0"/>
              </a:p>
              <a:p>
                <a:r>
                  <a:rPr lang="en-US" altLang="zh-CN" dirty="0"/>
                  <a:t>During the measurements, we meet those problems:</a:t>
                </a:r>
              </a:p>
              <a:p>
                <a:pPr marL="342900" indent="-342900">
                  <a:buAutoNum type="arabicPeriod"/>
                </a:pPr>
                <a:r>
                  <a:rPr lang="en-US" altLang="zh-CN" dirty="0"/>
                  <a:t>Unreasonable result, like negative resistance. </a:t>
                </a:r>
              </a:p>
              <a:p>
                <a:pPr marL="342900" indent="-342900">
                  <a:buAutoNum type="arabicPeriod"/>
                </a:pPr>
                <a:r>
                  <a:rPr lang="en-US" altLang="zh-CN" dirty="0"/>
                  <a:t>Contact error.</a:t>
                </a:r>
              </a:p>
              <a:p>
                <a:pPr marL="342900" indent="-342900">
                  <a:buAutoNum type="arabicPeriod"/>
                </a:pPr>
                <a:r>
                  <a:rPr lang="en-US" altLang="zh-CN" dirty="0"/>
                  <a:t>Wrong results, like showing </a:t>
                </a:r>
                <a14:m>
                  <m:oMath xmlns:m="http://schemas.openxmlformats.org/officeDocument/2006/math">
                    <m:r>
                      <a:rPr lang="en-US" altLang="zh-CN" b="0" i="1" smtClean="0">
                        <a:latin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&gt;6</m:t>
                    </m:r>
                  </m:oMath>
                </a14:m>
                <a:r>
                  <a:rPr lang="zh-CN" altLang="en-US" dirty="0"/>
                  <a:t> </a:t>
                </a:r>
                <a:r>
                  <a:rPr lang="en-US" altLang="zh-CN" dirty="0"/>
                  <a:t>in resistance.</a:t>
                </a:r>
              </a:p>
              <a:p>
                <a:endParaRPr lang="en-US" altLang="zh-CN" dirty="0"/>
              </a:p>
              <a:p>
                <a:r>
                  <a:rPr lang="en-US" altLang="zh-CN" dirty="0"/>
                  <a:t>To deal with those potential problems may happen during measurements, we should first look at the manual for the instruments and try to understand the meaning of some results like </a:t>
                </a:r>
                <a14:m>
                  <m:oMath xmlns:m="http://schemas.openxmlformats.org/officeDocument/2006/math">
                    <m:r>
                      <a:rPr lang="en-US" altLang="zh-CN" b="0" i="1" smtClean="0">
                        <a:latin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&gt;6</m:t>
                    </m:r>
                  </m:oMath>
                </a14:m>
                <a:r>
                  <a:rPr lang="en-US" altLang="zh-CN" dirty="0"/>
                  <a:t>. </a:t>
                </a:r>
              </a:p>
              <a:p>
                <a:endParaRPr lang="en-US" altLang="zh-CN" dirty="0"/>
              </a:p>
              <a:p>
                <a:r>
                  <a:rPr lang="en-US" altLang="zh-CN" dirty="0"/>
                  <a:t>Also, we can play with instruments like change the type of the sample current from DC to AC, or change the value of the sample current from 10</a:t>
                </a:r>
                <a14:m>
                  <m:oMath xmlns:m="http://schemas.openxmlformats.org/officeDocument/2006/math">
                    <m:r>
                      <a:rPr lang="zh-CN" altLang="en-US" i="1" smtClean="0">
                        <a:latin typeface="Cambria Math" panose="02040503050406030204" pitchFamily="18" charset="0"/>
                      </a:rPr>
                      <m:t>𝜇</m:t>
                    </m:r>
                    <m:r>
                      <a:rPr lang="en-US" altLang="zh-CN" b="0" i="1" smtClean="0">
                        <a:latin typeface="Cambria Math" panose="02040503050406030204" pitchFamily="18" charset="0"/>
                      </a:rPr>
                      <m:t>𝐴</m:t>
                    </m:r>
                  </m:oMath>
                </a14:m>
                <a:r>
                  <a:rPr lang="en-US" altLang="zh-CN" dirty="0"/>
                  <a:t> to 1</a:t>
                </a:r>
                <a14:m>
                  <m:oMath xmlns:m="http://schemas.openxmlformats.org/officeDocument/2006/math">
                    <m:r>
                      <a:rPr lang="zh-CN" altLang="en-US" i="1" smtClean="0">
                        <a:latin typeface="Cambria Math" panose="02040503050406030204" pitchFamily="18" charset="0"/>
                      </a:rPr>
                      <m:t>𝜇</m:t>
                    </m:r>
                    <m:r>
                      <a:rPr lang="en-US" altLang="zh-CN" b="0" i="1" smtClean="0">
                        <a:latin typeface="Cambria Math" panose="02040503050406030204" pitchFamily="18" charset="0"/>
                      </a:rPr>
                      <m:t>𝐴</m:t>
                    </m:r>
                  </m:oMath>
                </a14:m>
                <a:r>
                  <a:rPr lang="en-US" altLang="zh-CN" dirty="0"/>
                  <a:t> to see if there is any relationship between those values with the results.</a:t>
                </a:r>
              </a:p>
              <a:p>
                <a:endParaRPr lang="en-US" altLang="zh-CN" dirty="0"/>
              </a:p>
              <a:p>
                <a:r>
                  <a:rPr lang="en-US" altLang="zh-CN" dirty="0"/>
                  <a:t>Third way is to ask some professional people to help us fix those problems. Some of problems are due to the instruments itself and only those professional people can fix it. </a:t>
                </a:r>
              </a:p>
            </p:txBody>
          </p:sp>
        </mc:Choice>
        <mc:Fallback>
          <p:sp>
            <p:nvSpPr>
              <p:cNvPr id="2" name="文本框 1">
                <a:extLst>
                  <a:ext uri="{FF2B5EF4-FFF2-40B4-BE49-F238E27FC236}">
                    <a16:creationId xmlns:a16="http://schemas.microsoft.com/office/drawing/2014/main" id="{35E70CD5-9780-4570-8BDE-A0CF5C49EE22}"/>
                  </a:ext>
                </a:extLst>
              </p:cNvPr>
              <p:cNvSpPr txBox="1">
                <a:spLocks noRot="1" noChangeAspect="1" noMove="1" noResize="1" noEditPoints="1" noAdjustHandles="1" noChangeArrowheads="1" noChangeShapeType="1" noTextEdit="1"/>
              </p:cNvSpPr>
              <p:nvPr/>
            </p:nvSpPr>
            <p:spPr>
              <a:xfrm>
                <a:off x="0" y="972457"/>
                <a:ext cx="12192000" cy="5078313"/>
              </a:xfrm>
              <a:prstGeom prst="rect">
                <a:avLst/>
              </a:prstGeom>
              <a:blipFill>
                <a:blip r:embed="rId2"/>
                <a:stretch>
                  <a:fillRect l="-400" t="-720" b="-9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3572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81150" y="91441"/>
            <a:ext cx="9144000" cy="1097280"/>
          </a:xfrm>
        </p:spPr>
        <p:txBody>
          <a:bodyPr>
            <a:noAutofit/>
          </a:bodyPr>
          <a:lstStyle/>
          <a:p>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11/25/2019-12/1/2019</a:t>
            </a:r>
            <a:br>
              <a:rPr kumimoji="1" lang="en-US" altLang="zh-CN" sz="2000" b="1" dirty="0">
                <a:latin typeface="Times New Roman" charset="0"/>
                <a:ea typeface="Times New Roman" charset="0"/>
                <a:cs typeface="Times New Roman" charset="0"/>
              </a:rPr>
            </a:br>
            <a:r>
              <a:rPr kumimoji="1" lang="en-US" altLang="zh-CN" sz="2000" b="1" dirty="0" err="1">
                <a:latin typeface="Times New Roman" charset="0"/>
                <a:ea typeface="Times New Roman" charset="0"/>
                <a:cs typeface="Times New Roman" charset="0"/>
              </a:rPr>
              <a:t>Tengteng</a:t>
            </a:r>
            <a:r>
              <a:rPr kumimoji="1" lang="en-US" altLang="zh-CN" sz="2000" b="1" dirty="0">
                <a:latin typeface="Times New Roman" charset="0"/>
                <a:ea typeface="Times New Roman" charset="0"/>
                <a:cs typeface="Times New Roman" charset="0"/>
              </a:rPr>
              <a:t>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sp>
        <p:nvSpPr>
          <p:cNvPr id="5" name="文本框 4"/>
          <p:cNvSpPr txBox="1"/>
          <p:nvPr/>
        </p:nvSpPr>
        <p:spPr>
          <a:xfrm>
            <a:off x="1543050" y="1405890"/>
            <a:ext cx="9212580" cy="369332"/>
          </a:xfrm>
          <a:prstGeom prst="rect">
            <a:avLst/>
          </a:prstGeom>
          <a:noFill/>
        </p:spPr>
        <p:txBody>
          <a:bodyPr wrap="square" rtlCol="0">
            <a:spAutoFit/>
          </a:bodyPr>
          <a:lstStyle/>
          <a:p>
            <a:r>
              <a:rPr kumimoji="1" lang="en-US" altLang="zh-CN"/>
              <a:t>`</a:t>
            </a:r>
            <a:endParaRPr kumimoji="1" lang="zh-CN" altLang="en-US" dirty="0"/>
          </a:p>
        </p:txBody>
      </p:sp>
      <p:sp>
        <p:nvSpPr>
          <p:cNvPr id="2" name="文本框 1">
            <a:extLst>
              <a:ext uri="{FF2B5EF4-FFF2-40B4-BE49-F238E27FC236}">
                <a16:creationId xmlns:a16="http://schemas.microsoft.com/office/drawing/2014/main" id="{35E70CD5-9780-4570-8BDE-A0CF5C49EE22}"/>
              </a:ext>
            </a:extLst>
          </p:cNvPr>
          <p:cNvSpPr txBox="1"/>
          <p:nvPr/>
        </p:nvSpPr>
        <p:spPr>
          <a:xfrm>
            <a:off x="0" y="972457"/>
            <a:ext cx="12192000" cy="2862322"/>
          </a:xfrm>
          <a:prstGeom prst="rect">
            <a:avLst/>
          </a:prstGeom>
          <a:noFill/>
        </p:spPr>
        <p:txBody>
          <a:bodyPr wrap="square" rtlCol="0">
            <a:spAutoFit/>
          </a:bodyPr>
          <a:lstStyle/>
          <a:p>
            <a:r>
              <a:rPr lang="en-US" altLang="zh-CN" b="1" dirty="0"/>
              <a:t>Attention during the measurements:</a:t>
            </a:r>
          </a:p>
          <a:p>
            <a:endParaRPr lang="en-US" altLang="zh-CN" dirty="0"/>
          </a:p>
          <a:p>
            <a:r>
              <a:rPr lang="en-US" altLang="zh-CN" dirty="0"/>
              <a:t>We should set proper testing values like sample current for different samples. For our measurement, the sample is really tiny and we should start with small sample current in order to protect the sample.  </a:t>
            </a:r>
          </a:p>
          <a:p>
            <a:endParaRPr lang="en-US" altLang="zh-CN" dirty="0"/>
          </a:p>
          <a:p>
            <a:r>
              <a:rPr lang="en-US" altLang="zh-CN" dirty="0"/>
              <a:t>We also need to control variables to provide us with some more persuasive results. Once we finished those measurements for one figuration, we should try another figuration and do the same measurements to make the measurements more accurate. </a:t>
            </a:r>
          </a:p>
          <a:p>
            <a:endParaRPr lang="en-US" altLang="zh-CN" dirty="0"/>
          </a:p>
          <a:p>
            <a:r>
              <a:rPr lang="en-US" altLang="zh-CN" dirty="0"/>
              <a:t>In our measurements, we tried two figurations and used three different sample current for each figurations.</a:t>
            </a:r>
          </a:p>
        </p:txBody>
      </p:sp>
    </p:spTree>
    <p:extLst>
      <p:ext uri="{BB962C8B-B14F-4D97-AF65-F5344CB8AC3E}">
        <p14:creationId xmlns:p14="http://schemas.microsoft.com/office/powerpoint/2010/main" val="97858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89EF316-FB99-442C-A11A-0602710F9278}"/>
              </a:ext>
            </a:extLst>
          </p:cNvPr>
          <p:cNvPicPr>
            <a:picLocks noChangeAspect="1"/>
          </p:cNvPicPr>
          <p:nvPr/>
        </p:nvPicPr>
        <p:blipFill>
          <a:blip r:embed="rId2"/>
          <a:stretch>
            <a:fillRect/>
          </a:stretch>
        </p:blipFill>
        <p:spPr>
          <a:xfrm>
            <a:off x="131221" y="1701867"/>
            <a:ext cx="4629796" cy="2772162"/>
          </a:xfrm>
          <a:prstGeom prst="rect">
            <a:avLst/>
          </a:prstGeom>
        </p:spPr>
      </p:pic>
      <p:pic>
        <p:nvPicPr>
          <p:cNvPr id="6" name="图片 5">
            <a:extLst>
              <a:ext uri="{FF2B5EF4-FFF2-40B4-BE49-F238E27FC236}">
                <a16:creationId xmlns:a16="http://schemas.microsoft.com/office/drawing/2014/main" id="{4C4A0A30-9933-42FF-ACAA-88947A30F222}"/>
              </a:ext>
            </a:extLst>
          </p:cNvPr>
          <p:cNvPicPr>
            <a:picLocks noChangeAspect="1"/>
          </p:cNvPicPr>
          <p:nvPr/>
        </p:nvPicPr>
        <p:blipFill>
          <a:blip r:embed="rId3"/>
          <a:stretch>
            <a:fillRect/>
          </a:stretch>
        </p:blipFill>
        <p:spPr>
          <a:xfrm>
            <a:off x="6465652" y="2133599"/>
            <a:ext cx="5096586" cy="3610479"/>
          </a:xfrm>
          <a:prstGeom prst="rect">
            <a:avLst/>
          </a:prstGeom>
        </p:spPr>
      </p:pic>
      <p:sp>
        <p:nvSpPr>
          <p:cNvPr id="8" name="文本框 7">
            <a:extLst>
              <a:ext uri="{FF2B5EF4-FFF2-40B4-BE49-F238E27FC236}">
                <a16:creationId xmlns:a16="http://schemas.microsoft.com/office/drawing/2014/main" id="{14346F6E-EA9D-4325-8147-040A54CD999F}"/>
              </a:ext>
            </a:extLst>
          </p:cNvPr>
          <p:cNvSpPr txBox="1"/>
          <p:nvPr/>
        </p:nvSpPr>
        <p:spPr>
          <a:xfrm>
            <a:off x="1436800" y="1764267"/>
            <a:ext cx="3578923" cy="369332"/>
          </a:xfrm>
          <a:prstGeom prst="rect">
            <a:avLst/>
          </a:prstGeom>
          <a:noFill/>
        </p:spPr>
        <p:txBody>
          <a:bodyPr wrap="square" rtlCol="0">
            <a:spAutoFit/>
          </a:bodyPr>
          <a:lstStyle/>
          <a:p>
            <a:r>
              <a:rPr lang="en-US" altLang="zh-CN" dirty="0"/>
              <a:t>MoS2 front view</a:t>
            </a:r>
          </a:p>
        </p:txBody>
      </p:sp>
      <p:sp>
        <p:nvSpPr>
          <p:cNvPr id="9" name="文本框 8">
            <a:extLst>
              <a:ext uri="{FF2B5EF4-FFF2-40B4-BE49-F238E27FC236}">
                <a16:creationId xmlns:a16="http://schemas.microsoft.com/office/drawing/2014/main" id="{8C74A6BE-B8C7-416B-9845-FA1E45316580}"/>
              </a:ext>
            </a:extLst>
          </p:cNvPr>
          <p:cNvSpPr txBox="1"/>
          <p:nvPr/>
        </p:nvSpPr>
        <p:spPr>
          <a:xfrm>
            <a:off x="7430985" y="1661441"/>
            <a:ext cx="3578923" cy="369332"/>
          </a:xfrm>
          <a:prstGeom prst="rect">
            <a:avLst/>
          </a:prstGeom>
          <a:noFill/>
        </p:spPr>
        <p:txBody>
          <a:bodyPr wrap="square" rtlCol="0">
            <a:spAutoFit/>
          </a:bodyPr>
          <a:lstStyle/>
          <a:p>
            <a:r>
              <a:rPr lang="en-US" altLang="zh-CN" dirty="0"/>
              <a:t>MoS2 Top view</a:t>
            </a:r>
          </a:p>
        </p:txBody>
      </p:sp>
      <p:sp>
        <p:nvSpPr>
          <p:cNvPr id="11" name="标题 3">
            <a:extLst>
              <a:ext uri="{FF2B5EF4-FFF2-40B4-BE49-F238E27FC236}">
                <a16:creationId xmlns:a16="http://schemas.microsoft.com/office/drawing/2014/main" id="{31998D48-4A87-4535-9C73-3F289AB4CDE3}"/>
              </a:ext>
            </a:extLst>
          </p:cNvPr>
          <p:cNvSpPr txBox="1">
            <a:spLocks/>
          </p:cNvSpPr>
          <p:nvPr/>
        </p:nvSpPr>
        <p:spPr>
          <a:xfrm>
            <a:off x="1581150" y="91441"/>
            <a:ext cx="9144000" cy="10972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2000" b="1" dirty="0">
                <a:latin typeface="Times New Roman" charset="0"/>
                <a:ea typeface="Times New Roman" charset="0"/>
                <a:cs typeface="Times New Roman" charset="0"/>
              </a:rPr>
              <a:t>Weekly report</a:t>
            </a:r>
            <a:br>
              <a:rPr kumimoji="1" lang="en-US" altLang="zh-CN" sz="2000" b="1" dirty="0">
                <a:latin typeface="Times New Roman" charset="0"/>
                <a:ea typeface="Times New Roman" charset="0"/>
                <a:cs typeface="Times New Roman" charset="0"/>
              </a:rPr>
            </a:br>
            <a:r>
              <a:rPr kumimoji="1" lang="en-US" altLang="zh-CN" sz="2000" dirty="0">
                <a:latin typeface="Times New Roman" charset="0"/>
                <a:ea typeface="Times New Roman" charset="0"/>
                <a:cs typeface="Times New Roman" charset="0"/>
              </a:rPr>
              <a:t>11/25/2019-12/1/2019</a:t>
            </a:r>
            <a:br>
              <a:rPr kumimoji="1" lang="en-US" altLang="zh-CN" sz="2000" b="1" dirty="0">
                <a:latin typeface="Times New Roman" charset="0"/>
                <a:ea typeface="Times New Roman" charset="0"/>
                <a:cs typeface="Times New Roman" charset="0"/>
              </a:rPr>
            </a:br>
            <a:r>
              <a:rPr kumimoji="1" lang="en-US" altLang="zh-CN" sz="2000" b="1" dirty="0" err="1">
                <a:latin typeface="Times New Roman" charset="0"/>
                <a:ea typeface="Times New Roman" charset="0"/>
                <a:cs typeface="Times New Roman" charset="0"/>
              </a:rPr>
              <a:t>Tengteng</a:t>
            </a:r>
            <a:r>
              <a:rPr kumimoji="1" lang="en-US" altLang="zh-CN" sz="2000" b="1" dirty="0">
                <a:latin typeface="Times New Roman" charset="0"/>
                <a:ea typeface="Times New Roman" charset="0"/>
                <a:cs typeface="Times New Roman" charset="0"/>
              </a:rPr>
              <a:t> Tao</a:t>
            </a:r>
            <a:br>
              <a:rPr kumimoji="1" lang="en-US" altLang="zh-CN" sz="2000" b="1" dirty="0">
                <a:latin typeface="Times New Roman" charset="0"/>
                <a:ea typeface="Times New Roman" charset="0"/>
                <a:cs typeface="Times New Roman" charset="0"/>
              </a:rPr>
            </a:br>
            <a:endParaRPr kumimoji="1" lang="zh-CN" altLang="en-US" sz="2000" b="1" dirty="0">
              <a:latin typeface="Times New Roman" charset="0"/>
              <a:ea typeface="Times New Roman" charset="0"/>
              <a:cs typeface="Times New Roman" charset="0"/>
            </a:endParaRPr>
          </a:p>
        </p:txBody>
      </p:sp>
      <p:sp>
        <p:nvSpPr>
          <p:cNvPr id="5" name="文本框 4">
            <a:extLst>
              <a:ext uri="{FF2B5EF4-FFF2-40B4-BE49-F238E27FC236}">
                <a16:creationId xmlns:a16="http://schemas.microsoft.com/office/drawing/2014/main" id="{86CD0CE6-57DB-4D6D-B95E-69410A02997E}"/>
              </a:ext>
            </a:extLst>
          </p:cNvPr>
          <p:cNvSpPr txBox="1"/>
          <p:nvPr/>
        </p:nvSpPr>
        <p:spPr>
          <a:xfrm>
            <a:off x="131221" y="812800"/>
            <a:ext cx="8722493" cy="646331"/>
          </a:xfrm>
          <a:prstGeom prst="rect">
            <a:avLst/>
          </a:prstGeom>
          <a:noFill/>
        </p:spPr>
        <p:txBody>
          <a:bodyPr wrap="square" rtlCol="0">
            <a:spAutoFit/>
          </a:bodyPr>
          <a:lstStyle/>
          <a:p>
            <a:endParaRPr lang="en-US" altLang="zh-CN" dirty="0"/>
          </a:p>
          <a:p>
            <a:r>
              <a:rPr lang="en-US" altLang="zh-CN" b="1" dirty="0"/>
              <a:t>Model:</a:t>
            </a:r>
            <a:endParaRPr lang="zh-CN" altLang="en-US" b="1" dirty="0"/>
          </a:p>
        </p:txBody>
      </p:sp>
      <p:pic>
        <p:nvPicPr>
          <p:cNvPr id="12" name="图片 11">
            <a:extLst>
              <a:ext uri="{FF2B5EF4-FFF2-40B4-BE49-F238E27FC236}">
                <a16:creationId xmlns:a16="http://schemas.microsoft.com/office/drawing/2014/main" id="{8D40A50C-947B-4F4F-BBB2-3E81780D6C13}"/>
              </a:ext>
            </a:extLst>
          </p:cNvPr>
          <p:cNvPicPr>
            <a:picLocks noChangeAspect="1"/>
          </p:cNvPicPr>
          <p:nvPr/>
        </p:nvPicPr>
        <p:blipFill>
          <a:blip r:embed="rId4"/>
          <a:stretch>
            <a:fillRect/>
          </a:stretch>
        </p:blipFill>
        <p:spPr>
          <a:xfrm>
            <a:off x="124426" y="3316394"/>
            <a:ext cx="4753638" cy="2800741"/>
          </a:xfrm>
          <a:prstGeom prst="rect">
            <a:avLst/>
          </a:prstGeom>
        </p:spPr>
      </p:pic>
      <p:sp>
        <p:nvSpPr>
          <p:cNvPr id="10" name="文本框 9">
            <a:extLst>
              <a:ext uri="{FF2B5EF4-FFF2-40B4-BE49-F238E27FC236}">
                <a16:creationId xmlns:a16="http://schemas.microsoft.com/office/drawing/2014/main" id="{A88E48CE-2316-4E32-AAAB-1403BAE865EE}"/>
              </a:ext>
            </a:extLst>
          </p:cNvPr>
          <p:cNvSpPr txBox="1"/>
          <p:nvPr/>
        </p:nvSpPr>
        <p:spPr>
          <a:xfrm>
            <a:off x="1436799" y="5656824"/>
            <a:ext cx="3578923" cy="369332"/>
          </a:xfrm>
          <a:prstGeom prst="rect">
            <a:avLst/>
          </a:prstGeom>
          <a:noFill/>
        </p:spPr>
        <p:txBody>
          <a:bodyPr wrap="square" rtlCol="0">
            <a:spAutoFit/>
          </a:bodyPr>
          <a:lstStyle/>
          <a:p>
            <a:r>
              <a:rPr lang="en-US" altLang="zh-CN" dirty="0"/>
              <a:t>Al2O3 front view</a:t>
            </a:r>
          </a:p>
        </p:txBody>
      </p:sp>
    </p:spTree>
    <p:extLst>
      <p:ext uri="{BB962C8B-B14F-4D97-AF65-F5344CB8AC3E}">
        <p14:creationId xmlns:p14="http://schemas.microsoft.com/office/powerpoint/2010/main" val="32693667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379</Words>
  <Application>Microsoft Office PowerPoint</Application>
  <PresentationFormat>宽屏</PresentationFormat>
  <Paragraphs>43</Paragraphs>
  <Slides>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等线</vt:lpstr>
      <vt:lpstr>等线 Light</vt:lpstr>
      <vt:lpstr>Arial</vt:lpstr>
      <vt:lpstr>Cambria Math</vt:lpstr>
      <vt:lpstr>Times New Roman</vt:lpstr>
      <vt:lpstr>Office 主题​​</vt:lpstr>
      <vt:lpstr>Weekly report 11/25/2019-12/1/2019 Tengteng Tao </vt:lpstr>
      <vt:lpstr>Weekly report 11/25/2019-12/1/2019 Tengteng Tao </vt:lpstr>
      <vt:lpstr>Weekly report 11/25/2019-12/1/2019 Tengteng Tao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11/25/2019-12/1/2019 Tengteng Tao </dc:title>
  <dc:creator>陶 tony</dc:creator>
  <cp:lastModifiedBy>陶 tony</cp:lastModifiedBy>
  <cp:revision>10</cp:revision>
  <dcterms:created xsi:type="dcterms:W3CDTF">2019-12-01T20:08:31Z</dcterms:created>
  <dcterms:modified xsi:type="dcterms:W3CDTF">2019-12-01T20:56:36Z</dcterms:modified>
</cp:coreProperties>
</file>