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eberg hong" initials="ih" lastIdx="1" clrIdx="0">
    <p:extLst>
      <p:ext uri="{19B8F6BF-5375-455C-9EA6-DF929625EA0E}">
        <p15:presenceInfo xmlns:p15="http://schemas.microsoft.com/office/powerpoint/2012/main" userId="28ea4f0201e1e7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2T00:43:10.11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F24-A8CA-4751-BA42-1E46A9EAC22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A736-5377-4135-BEEB-6900E81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8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F24-A8CA-4751-BA42-1E46A9EAC22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A736-5377-4135-BEEB-6900E81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F24-A8CA-4751-BA42-1E46A9EAC22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A736-5377-4135-BEEB-6900E81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F24-A8CA-4751-BA42-1E46A9EAC22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A736-5377-4135-BEEB-6900E81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0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F24-A8CA-4751-BA42-1E46A9EAC22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A736-5377-4135-BEEB-6900E81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F24-A8CA-4751-BA42-1E46A9EAC22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A736-5377-4135-BEEB-6900E81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F24-A8CA-4751-BA42-1E46A9EAC22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A736-5377-4135-BEEB-6900E81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9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F24-A8CA-4751-BA42-1E46A9EAC22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A736-5377-4135-BEEB-6900E81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F24-A8CA-4751-BA42-1E46A9EAC22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A736-5377-4135-BEEB-6900E81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9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F24-A8CA-4751-BA42-1E46A9EAC22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A736-5377-4135-BEEB-6900E81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FF24-A8CA-4751-BA42-1E46A9EAC22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A736-5377-4135-BEEB-6900E81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7FF24-A8CA-4751-BA42-1E46A9EAC227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CA736-5377-4135-BEEB-6900E81A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Pipelined basic instruction set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Wei Hong  and </a:t>
            </a:r>
            <a:r>
              <a:rPr lang="en-US" altLang="zh-CN" dirty="0" err="1" smtClean="0"/>
              <a:t>Tengyu</a:t>
            </a:r>
            <a:r>
              <a:rPr lang="en-US" altLang="zh-CN" dirty="0" smtClean="0"/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363481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uml_simula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1002" y="1563076"/>
            <a:ext cx="8029996" cy="480275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4"/>
          <p:cNvSpPr/>
          <p:nvPr/>
        </p:nvSpPr>
        <p:spPr>
          <a:xfrm>
            <a:off x="4572000" y="1273908"/>
            <a:ext cx="2540000" cy="193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09309" y="2888639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stage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7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1600777"/>
            <a:ext cx="393469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5 stages</a:t>
            </a:r>
          </a:p>
          <a:p>
            <a:pPr marL="0" indent="0">
              <a:buNone/>
            </a:pPr>
            <a:r>
              <a:rPr lang="en-US" sz="2400" dirty="0" smtClean="0"/>
              <a:t>IF -&gt; ID -&gt; EX -&gt; MEM -&gt; WB</a:t>
            </a:r>
            <a:endParaRPr lang="en-US" dirty="0"/>
          </a:p>
          <a:p>
            <a:r>
              <a:rPr lang="en-US" dirty="0" smtClean="0"/>
              <a:t>Pipeline</a:t>
            </a:r>
          </a:p>
          <a:p>
            <a:pPr marL="0" indent="0">
              <a:buNone/>
            </a:pPr>
            <a:r>
              <a:rPr lang="en-US" sz="2400" dirty="0" smtClean="0"/>
              <a:t>represented as an instruction array of size 5. The instruction objects are passed around the 5 stages</a:t>
            </a:r>
          </a:p>
          <a:p>
            <a:r>
              <a:rPr lang="en-US" dirty="0" smtClean="0"/>
              <a:t>Registers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16 general purpose registers</a:t>
            </a:r>
          </a:p>
          <a:p>
            <a:pPr marL="457200" lvl="1" indent="0">
              <a:buNone/>
            </a:pPr>
            <a:r>
              <a:rPr lang="en-US" dirty="0" smtClean="0"/>
              <a:t>16 floating point registers</a:t>
            </a:r>
          </a:p>
          <a:p>
            <a:pPr marL="457200" lvl="1" indent="0">
              <a:buNone/>
            </a:pPr>
            <a:r>
              <a:rPr lang="en-US" dirty="0" smtClean="0"/>
              <a:t>16 vector registers</a:t>
            </a:r>
          </a:p>
          <a:p>
            <a:pPr marL="457200" lvl="1" indent="0">
              <a:buNone/>
            </a:pPr>
            <a:r>
              <a:rPr lang="en-US" dirty="0" smtClean="0"/>
              <a:t>One program counter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33399" y="1600777"/>
            <a:ext cx="3078018" cy="4849481"/>
            <a:chOff x="514927" y="1603952"/>
            <a:chExt cx="3078018" cy="48494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510" y="2025217"/>
              <a:ext cx="2320073" cy="4428216"/>
            </a:xfrm>
            <a:prstGeom prst="rect">
              <a:avLst/>
            </a:prstGeom>
          </p:spPr>
        </p:pic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14927" y="1603952"/>
              <a:ext cx="3078018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Instruction state</a:t>
              </a:r>
              <a:endParaRPr lang="en-US" dirty="0"/>
            </a:p>
          </p:txBody>
        </p:sp>
      </p:grpSp>
      <p:pic>
        <p:nvPicPr>
          <p:cNvPr id="7" name="Screen Shot 2016-03-21 at 11.35.2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3768" y="1546206"/>
            <a:ext cx="4205197" cy="48880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861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</a:p>
          <a:p>
            <a:pPr marL="457200" lvl="1" indent="0">
              <a:buNone/>
            </a:pPr>
            <a:r>
              <a:rPr lang="en-US" dirty="0" err="1" smtClean="0"/>
              <a:t>lb</a:t>
            </a:r>
            <a:r>
              <a:rPr lang="en-US" dirty="0" smtClean="0"/>
              <a:t>, </a:t>
            </a:r>
            <a:r>
              <a:rPr lang="en-US" dirty="0" err="1" smtClean="0"/>
              <a:t>sb</a:t>
            </a:r>
            <a:endParaRPr lang="en-US" dirty="0" smtClean="0"/>
          </a:p>
          <a:p>
            <a:r>
              <a:rPr lang="en-US" dirty="0" smtClean="0"/>
              <a:t>Arithmetic and logical</a:t>
            </a:r>
          </a:p>
          <a:p>
            <a:pPr marL="457200" lvl="1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dd,sub</a:t>
            </a:r>
            <a:endParaRPr lang="en-US" dirty="0" smtClean="0"/>
          </a:p>
          <a:p>
            <a:r>
              <a:rPr lang="en-US" dirty="0" smtClean="0"/>
              <a:t>Control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bgez</a:t>
            </a:r>
            <a:r>
              <a:rPr lang="en-US" dirty="0" smtClean="0"/>
              <a:t>, break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18" y="2129553"/>
            <a:ext cx="6720176" cy="203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7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8" y="1579417"/>
            <a:ext cx="10515600" cy="3306619"/>
          </a:xfrm>
        </p:spPr>
        <p:txBody>
          <a:bodyPr>
            <a:normAutofit/>
          </a:bodyPr>
          <a:lstStyle/>
          <a:p>
            <a:r>
              <a:rPr lang="en-US" dirty="0" smtClean="0"/>
              <a:t>1-pass</a:t>
            </a:r>
          </a:p>
          <a:p>
            <a:pPr marL="0" indent="0">
              <a:buNone/>
            </a:pPr>
            <a:r>
              <a:rPr lang="en-US" dirty="0" smtClean="0"/>
              <a:t>	Take assembly language clauses, parse into binary instruction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more general one is under development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2-pass, support more types of instructions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1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182" y="817707"/>
            <a:ext cx="1526310" cy="6046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73" y="1511588"/>
            <a:ext cx="3927764" cy="4843029"/>
          </a:xfrm>
        </p:spPr>
        <p:txBody>
          <a:bodyPr>
            <a:noAutofit/>
          </a:bodyPr>
          <a:lstStyle/>
          <a:p>
            <a:pPr marL="0" indent="0" defTabSz="426466">
              <a:spcBef>
                <a:spcPts val="3000"/>
              </a:spcBef>
              <a:buNone/>
              <a:defRPr sz="2774"/>
            </a:pPr>
            <a:r>
              <a:rPr lang="en-US" sz="1800" dirty="0"/>
              <a:t>preload mem[100] = 1, mem[101]=2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rPr lang="en-US" sz="1800" dirty="0" err="1"/>
              <a:t>lb</a:t>
            </a:r>
            <a:r>
              <a:rPr lang="en-US" sz="1800" dirty="0"/>
              <a:t> $0,$1,100 #$1 = 1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rPr lang="en-US" sz="1800" dirty="0" err="1"/>
              <a:t>lb</a:t>
            </a:r>
            <a:r>
              <a:rPr lang="en-US" sz="1800" dirty="0"/>
              <a:t> $0,$2,101 #$2 = 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rPr lang="en-US" sz="1800" dirty="0"/>
              <a:t>add $1,$2,$3 #$3 = $1 + $2 = 3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rPr lang="en-US" sz="1800" dirty="0" err="1"/>
              <a:t>bgez</a:t>
            </a:r>
            <a:r>
              <a:rPr lang="en-US" sz="1800" dirty="0"/>
              <a:t> $3,1 #$3&gt;0, branch to </a:t>
            </a:r>
            <a:r>
              <a:rPr lang="en-US" sz="1800" dirty="0" err="1"/>
              <a:t>sb</a:t>
            </a:r>
            <a:r>
              <a:rPr lang="en-US" sz="1800" dirty="0"/>
              <a:t>…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rPr lang="en-US" sz="1800" dirty="0" err="1"/>
              <a:t>lb</a:t>
            </a:r>
            <a:r>
              <a:rPr lang="en-US" sz="1800" dirty="0"/>
              <a:t> $0,$3,100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rPr lang="en-US" sz="1800" dirty="0" err="1"/>
              <a:t>sb</a:t>
            </a:r>
            <a:r>
              <a:rPr lang="en-US" sz="1800" dirty="0"/>
              <a:t> $0,$3,102 #mem[102] = 3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rPr lang="en-US" sz="1800" dirty="0"/>
              <a:t>break</a:t>
            </a:r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6927" y="1640897"/>
            <a:ext cx="3927764" cy="4787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26466">
              <a:spcBef>
                <a:spcPts val="3000"/>
              </a:spcBef>
              <a:buNone/>
              <a:defRPr sz="2774"/>
            </a:pPr>
            <a:r>
              <a:rPr lang="en-US" sz="1800" dirty="0"/>
              <a:t>preload mem[100] = 1, mem[101]=2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rPr lang="en-US" sz="1800" dirty="0" err="1"/>
              <a:t>lb</a:t>
            </a:r>
            <a:r>
              <a:rPr lang="en-US" sz="1800" dirty="0"/>
              <a:t> $0,$1,100 #$1 = 1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rPr lang="en-US" sz="1800" dirty="0" err="1"/>
              <a:t>lb</a:t>
            </a:r>
            <a:r>
              <a:rPr lang="en-US" sz="1800" dirty="0"/>
              <a:t> $0,$2,101 #$2 = 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rPr lang="en-US" sz="1800" dirty="0"/>
              <a:t>add $1,$2,$3 #$3 = $1 + $2 = 3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rPr lang="en-US" sz="1800" dirty="0" err="1"/>
              <a:t>bgez</a:t>
            </a:r>
            <a:r>
              <a:rPr lang="en-US" sz="1800" dirty="0"/>
              <a:t> $3,1 #$3&gt;0, branch to </a:t>
            </a:r>
            <a:r>
              <a:rPr lang="en-US" sz="1800" dirty="0" err="1"/>
              <a:t>sb</a:t>
            </a:r>
            <a:r>
              <a:rPr lang="en-US" sz="1800" dirty="0"/>
              <a:t>…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rPr lang="en-US" sz="1800" dirty="0" err="1"/>
              <a:t>lb</a:t>
            </a:r>
            <a:r>
              <a:rPr lang="en-US" sz="1800" dirty="0"/>
              <a:t> $0,$3,100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rPr lang="en-US" sz="1800" dirty="0" err="1"/>
              <a:t>sb</a:t>
            </a:r>
            <a:r>
              <a:rPr lang="en-US" sz="1800" dirty="0"/>
              <a:t> $0,$3,102 #mem[102] = 3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rPr lang="en-US" sz="1800" dirty="0"/>
              <a:t>break</a:t>
            </a:r>
          </a:p>
          <a:p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49291" y="817707"/>
            <a:ext cx="1526310" cy="60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Demo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318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223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Theme</vt:lpstr>
      <vt:lpstr>Pipelined basic instruction set simulation</vt:lpstr>
      <vt:lpstr>Architecture</vt:lpstr>
      <vt:lpstr>Implementation</vt:lpstr>
      <vt:lpstr>Instruction supported</vt:lpstr>
      <vt:lpstr>Basic assembler</vt:lpstr>
      <vt:lpstr>Demo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basic instruction set simulation</dc:title>
  <dc:creator>iceberg hong</dc:creator>
  <cp:lastModifiedBy>iceberg hong</cp:lastModifiedBy>
  <cp:revision>5</cp:revision>
  <dcterms:created xsi:type="dcterms:W3CDTF">2016-03-22T04:49:19Z</dcterms:created>
  <dcterms:modified xsi:type="dcterms:W3CDTF">2016-03-22T05:06:02Z</dcterms:modified>
</cp:coreProperties>
</file>