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Basic Instruction Simulation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Wei Hong and Tengyu Sun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Instructions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Data Transfer</a:t>
            </a:r>
          </a:p>
          <a:p>
            <a:pPr/>
            <a:r>
              <a:t>Arithmetic &amp; Logical</a:t>
            </a:r>
          </a:p>
          <a:p>
            <a:pPr/>
            <a:r>
              <a:t>Control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26" name="uml_simula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044" y="2898334"/>
            <a:ext cx="9482394" cy="567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5 stage (IF/ID/EX/MEM/WB)</a:t>
            </a:r>
          </a:p>
          <a:p>
            <a:pPr/>
            <a:r>
              <a:t>registers</a:t>
            </a:r>
          </a:p>
        </p:txBody>
      </p:sp>
      <p:pic>
        <p:nvPicPr>
          <p:cNvPr id="130" name="Screen Shot 2016-03-21 at 11.35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612" y="3460652"/>
            <a:ext cx="4741583" cy="5511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bgez $3,1 #$3&gt;0, branch to sb…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sb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break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sub $1,$2,$3 #$3 = $1 + $2 = -1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bgez $3,1 #$3&lt;0 do not branch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lb $0,$3,100 #$3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sb $0,$3,102 #mem[102]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2774"/>
            </a:pPr>
            <a:r>
              <a:t>break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