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Benchmark Demo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Wei Hong and Tengyu Sun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Exchange Sort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Multiplication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with SIMD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res[i][j] = sum(row[i]*col[j])</a:t>
            </a:r>
          </a:p>
          <a:p>
            <a:pPr/>
            <a:r>
              <a:t>$v1 = [1, 2, 1, 2, 3, 4, 3, 4]</a:t>
            </a:r>
          </a:p>
          <a:p>
            <a:pPr/>
            <a:r>
              <a:t>$v2 = [5, 7, 6, 8, 5, 7, 6, 8]</a:t>
            </a:r>
          </a:p>
          <a:p>
            <a:pPr/>
            <a:r>
              <a:t>$v3 = $v1 * $v 2 = [5, 14, 6, 16, 15, 28, 18, 32]</a:t>
            </a:r>
          </a:p>
          <a:p>
            <a:pPr/>
            <a:r>
              <a:t>res[i][j] = $v3[(i*2+j)*2] + $v3[(i*2+j)*2+1] </a:t>
            </a:r>
          </a:p>
        </p:txBody>
      </p:sp>
      <p:pic>
        <p:nvPicPr>
          <p:cNvPr id="130" name="Untitled drawing.png"/>
          <p:cNvPicPr>
            <a:picLocks noChangeAspect="1"/>
          </p:cNvPicPr>
          <p:nvPr/>
        </p:nvPicPr>
        <p:blipFill>
          <a:blip r:embed="rId2">
            <a:extLst/>
          </a:blip>
          <a:srcRect l="16969" t="20333" r="29728" b="55704"/>
          <a:stretch>
            <a:fillRect/>
          </a:stretch>
        </p:blipFill>
        <p:spPr>
          <a:xfrm>
            <a:off x="6829755" y="3257020"/>
            <a:ext cx="6293870" cy="21220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