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3202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 Hong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Tengyu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Sort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590"/>
          <a:stretch/>
        </p:blipFill>
        <p:spPr>
          <a:xfrm>
            <a:off x="2842409" y="3515297"/>
            <a:ext cx="7319981" cy="4419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218" y="2837715"/>
            <a:ext cx="7747255" cy="44336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18" y="3360301"/>
            <a:ext cx="6298604" cy="4514297"/>
          </a:xfrm>
          <a:prstGeom prst="rect">
            <a:avLst/>
          </a:prstGeom>
        </p:spPr>
      </p:pic>
      <p:pic>
        <p:nvPicPr>
          <p:cNvPr id="4" name="Untitled drawing.png"/>
          <p:cNvPicPr>
            <a:picLocks noChangeAspect="1"/>
          </p:cNvPicPr>
          <p:nvPr/>
        </p:nvPicPr>
        <p:blipFill>
          <a:blip r:embed="rId3">
            <a:extLst/>
          </a:blip>
          <a:srcRect l="16969" t="20333" r="29728" b="55704"/>
          <a:stretch>
            <a:fillRect/>
          </a:stretch>
        </p:blipFill>
        <p:spPr>
          <a:xfrm>
            <a:off x="5889213" y="2897118"/>
            <a:ext cx="6293870" cy="2122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419548" y="444500"/>
            <a:ext cx="11632752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</a:t>
            </a: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lti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plication</a:t>
            </a:r>
            <a:r>
              <a:rPr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SIMD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686024" y="2807895"/>
            <a:ext cx="11099800" cy="539475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res[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sum(row[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]*col[j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 = [1, 2, 1, 2, 3, 4, 3, 4]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$v2 = [5, 7, 6, 8, 5, 7, 6, 8]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$v3 = $v1 * $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[5, 14, 6, 16, 15, 28, 18,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32]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res[</a:t>
            </a:r>
            <a:r>
              <a:rPr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$v3[(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*2+j)*2] + $v3[(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*2+j)*2+1] </a:t>
            </a:r>
          </a:p>
        </p:txBody>
      </p:sp>
      <p:pic>
        <p:nvPicPr>
          <p:cNvPr id="130" name="Untitled drawing.png"/>
          <p:cNvPicPr>
            <a:picLocks noChangeAspect="1"/>
          </p:cNvPicPr>
          <p:nvPr/>
        </p:nvPicPr>
        <p:blipFill>
          <a:blip r:embed="rId2">
            <a:extLst/>
          </a:blip>
          <a:srcRect l="16969" t="20333" r="29728" b="55704"/>
          <a:stretch>
            <a:fillRect/>
          </a:stretch>
        </p:blipFill>
        <p:spPr>
          <a:xfrm>
            <a:off x="5892913" y="2683285"/>
            <a:ext cx="6530974" cy="2202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 Light</vt:lpstr>
      <vt:lpstr>Helvetica Neue</vt:lpstr>
      <vt:lpstr>Times New Roman</vt:lpstr>
      <vt:lpstr>White</vt:lpstr>
      <vt:lpstr>Benchmark Demo</vt:lpstr>
      <vt:lpstr>Exchange Sort</vt:lpstr>
      <vt:lpstr>Matrix Multiplication</vt:lpstr>
      <vt:lpstr>Matrix multiplication with SIMD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Demo</dc:title>
  <dc:creator>iceberg hong</dc:creator>
  <cp:lastModifiedBy>iceberg hong</cp:lastModifiedBy>
  <cp:revision>5</cp:revision>
  <dcterms:modified xsi:type="dcterms:W3CDTF">2016-03-29T00:58:35Z</dcterms:modified>
</cp:coreProperties>
</file>