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58" r:id="rId10"/>
    <p:sldId id="257" r:id="rId11"/>
    <p:sldId id="259" r:id="rId12"/>
    <p:sldId id="262" r:id="rId13"/>
    <p:sldId id="265" r:id="rId14"/>
    <p:sldId id="264" r:id="rId15"/>
    <p:sldId id="263" r:id="rId16"/>
    <p:sldId id="267" r:id="rId17"/>
    <p:sldId id="266" r:id="rId18"/>
    <p:sldId id="260" r:id="rId19"/>
    <p:sldId id="269" r:id="rId20"/>
    <p:sldId id="261" r:id="rId21"/>
    <p:sldId id="268" r:id="rId22"/>
    <p:sldId id="273" r:id="rId23"/>
    <p:sldId id="270" r:id="rId24"/>
    <p:sldId id="27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C3296-6626-44DC-9C62-CABA49092E0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6BF44-FDF7-40A3-B8E1-6804F616F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A7974-5075-4015-9197-A2F8A30FDA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A7974-5075-4015-9197-A2F8A30FDA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5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BF44-FDF7-40A3-B8E1-6804F616FF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8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9294D4-97AE-4F0E-B754-929274AD875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12/6/2016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743DB-167D-4017-B6BE-C513C68EB1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94D4-97AE-4F0E-B754-929274AD875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43DB-167D-4017-B6BE-C513C68E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294D4-97AE-4F0E-B754-929274AD875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A743DB-167D-4017-B6BE-C513C68E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391" y="884499"/>
            <a:ext cx="5941538" cy="2387600"/>
          </a:xfrm>
        </p:spPr>
        <p:txBody>
          <a:bodyPr/>
          <a:lstStyle/>
          <a:p>
            <a:r>
              <a:rPr lang="en-US" dirty="0" err="1" smtClean="0"/>
              <a:t>Mbuild</a:t>
            </a:r>
            <a:r>
              <a:rPr lang="en-US" dirty="0" smtClean="0"/>
              <a:t> in </a:t>
            </a:r>
            <a:r>
              <a:rPr lang="en-US" dirty="0" err="1" smtClean="0"/>
              <a:t>WebGME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6910" y="2810186"/>
            <a:ext cx="6278251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                        </a:t>
            </a:r>
            <a:r>
              <a:rPr lang="en-US" sz="3200" dirty="0">
                <a:solidFill>
                  <a:schemeClr val="tx1"/>
                </a:solidFill>
              </a:rPr>
              <a:t>S</a:t>
            </a:r>
            <a:r>
              <a:rPr lang="en-US" sz="3200" dirty="0" smtClean="0">
                <a:solidFill>
                  <a:schemeClr val="tx1"/>
                </a:solidFill>
              </a:rPr>
              <a:t>tatus </a:t>
            </a:r>
            <a:r>
              <a:rPr lang="en-US" sz="3200" dirty="0">
                <a:solidFill>
                  <a:schemeClr val="tx1"/>
                </a:solidFill>
              </a:rPr>
              <a:t>R</a:t>
            </a:r>
            <a:r>
              <a:rPr lang="en-US" sz="3200" dirty="0" smtClean="0">
                <a:solidFill>
                  <a:schemeClr val="tx1"/>
                </a:solidFill>
              </a:rPr>
              <a:t>eport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2800" dirty="0" err="1" smtClean="0"/>
              <a:t>Ruobing</a:t>
            </a:r>
            <a:r>
              <a:rPr lang="en-US" sz="2800" dirty="0" smtClean="0"/>
              <a:t>, </a:t>
            </a:r>
            <a:r>
              <a:rPr lang="en-US" sz="2800" dirty="0" err="1" smtClean="0"/>
              <a:t>Hengqing</a:t>
            </a:r>
            <a:r>
              <a:rPr lang="en-US" sz="2800" dirty="0" smtClean="0"/>
              <a:t> and </a:t>
            </a:r>
            <a:r>
              <a:rPr lang="en-US" sz="2800" dirty="0" err="1" smtClean="0"/>
              <a:t>Tengyu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451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Details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349485" y="1930400"/>
            <a:ext cx="2017643" cy="43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cxnSp>
        <p:nvCxnSpPr>
          <p:cNvPr id="6" name="Straight Arrow Connector 5"/>
          <p:cNvCxnSpPr>
            <a:stCxn id="4" idx="2"/>
            <a:endCxn id="9" idx="0"/>
          </p:cNvCxnSpPr>
          <p:nvPr/>
        </p:nvCxnSpPr>
        <p:spPr>
          <a:xfrm>
            <a:off x="4358307" y="2367721"/>
            <a:ext cx="1" cy="5477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3349486" y="2915477"/>
            <a:ext cx="2017643" cy="386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  <a:endCxn id="11" idx="0"/>
          </p:cNvCxnSpPr>
          <p:nvPr/>
        </p:nvCxnSpPr>
        <p:spPr>
          <a:xfrm>
            <a:off x="4358308" y="3301999"/>
            <a:ext cx="0" cy="5477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/>
          <p:cNvSpPr/>
          <p:nvPr/>
        </p:nvSpPr>
        <p:spPr>
          <a:xfrm>
            <a:off x="3349486" y="3849755"/>
            <a:ext cx="2017643" cy="45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3349486" y="4874587"/>
            <a:ext cx="2017643" cy="45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32" name="Straight Arrow Connector 31"/>
          <p:cNvCxnSpPr>
            <a:stCxn id="11" idx="2"/>
            <a:endCxn id="31" idx="0"/>
          </p:cNvCxnSpPr>
          <p:nvPr/>
        </p:nvCxnSpPr>
        <p:spPr>
          <a:xfrm>
            <a:off x="4358308" y="4306953"/>
            <a:ext cx="0" cy="5676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3"/>
          <p:cNvSpPr/>
          <p:nvPr/>
        </p:nvSpPr>
        <p:spPr>
          <a:xfrm>
            <a:off x="3349484" y="5899419"/>
            <a:ext cx="2017643" cy="43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58305" y="5331785"/>
            <a:ext cx="0" cy="5676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37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JSON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16" y="1270000"/>
            <a:ext cx="6414118" cy="538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6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</a:t>
            </a:r>
            <a:r>
              <a:rPr lang="en-US" altLang="zh-CN" dirty="0"/>
              <a:t>nerate</a:t>
            </a:r>
            <a:r>
              <a:rPr lang="en-US" dirty="0"/>
              <a:t> JSON File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66" y="1429026"/>
            <a:ext cx="7353678" cy="5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what we want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508506" y="1930400"/>
            <a:ext cx="1729412" cy="43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508506" y="3968345"/>
            <a:ext cx="2017643" cy="386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4373212" y="2367721"/>
            <a:ext cx="0" cy="16006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stCxn id="5" idx="3"/>
            <a:endCxn id="4" idx="3"/>
          </p:cNvCxnSpPr>
          <p:nvPr/>
        </p:nvCxnSpPr>
        <p:spPr>
          <a:xfrm flipH="1" flipV="1">
            <a:off x="5237918" y="2149061"/>
            <a:ext cx="288231" cy="2012545"/>
          </a:xfrm>
          <a:prstGeom prst="curvedConnector3">
            <a:avLst>
              <a:gd name="adj1" fmla="val -79311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14378" y="2832167"/>
            <a:ext cx="159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Return WhatWeWant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53126" y="2832167"/>
            <a:ext cx="144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EntireTree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7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what we want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593100"/>
            <a:ext cx="7886115" cy="419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: Methane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78" y="1361661"/>
            <a:ext cx="5178123" cy="51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0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ejs part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2763078" y="2136913"/>
            <a:ext cx="2385392" cy="717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763078" y="4005469"/>
            <a:ext cx="2385392" cy="71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2"/>
            <a:endCxn id="4" idx="0"/>
          </p:cNvCxnSpPr>
          <p:nvPr/>
        </p:nvCxnSpPr>
        <p:spPr>
          <a:xfrm>
            <a:off x="3955774" y="2854739"/>
            <a:ext cx="0" cy="11507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34071" y="3245438"/>
            <a:ext cx="16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ejs template</a:t>
            </a:r>
          </a:p>
        </p:txBody>
      </p:sp>
    </p:spTree>
    <p:extLst>
      <p:ext uri="{BB962C8B-B14F-4D97-AF65-F5344CB8AC3E}">
        <p14:creationId xmlns:p14="http://schemas.microsoft.com/office/powerpoint/2010/main" val="353079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ejs part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72" y="1272210"/>
            <a:ext cx="8281701" cy="42428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71" y="5733071"/>
            <a:ext cx="8281701" cy="46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83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Python File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27" y="1331843"/>
            <a:ext cx="7393096" cy="51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0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2862469" y="2157895"/>
            <a:ext cx="2584173" cy="735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862470" y="3856382"/>
            <a:ext cx="2584173" cy="954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6" name="Straight Arrow Connector 5"/>
          <p:cNvCxnSpPr>
            <a:stCxn id="2" idx="2"/>
            <a:endCxn id="4" idx="0"/>
          </p:cNvCxnSpPr>
          <p:nvPr/>
        </p:nvCxnSpPr>
        <p:spPr>
          <a:xfrm>
            <a:off x="4154556" y="2893391"/>
            <a:ext cx="1" cy="9629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3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835793" cy="132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MBuild</a:t>
            </a:r>
            <a:r>
              <a:rPr lang="en-US" dirty="0" smtClean="0"/>
              <a:t> – </a:t>
            </a:r>
            <a:r>
              <a:rPr lang="en-US" altLang="zh-CN" dirty="0" smtClean="0"/>
              <a:t>Composite Hierarchy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4007"/>
            <a:ext cx="8882302" cy="5071484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err="1" smtClean="0"/>
              <a:t>mBuild</a:t>
            </a:r>
            <a:r>
              <a:rPr lang="en-US" sz="2400" dirty="0" smtClean="0"/>
              <a:t> </a:t>
            </a:r>
            <a:r>
              <a:rPr lang="en-US" sz="2400" dirty="0"/>
              <a:t>does hierarchical modeling, using the Composite pattern.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leaves of the hierarchy are particles (atoms). </a:t>
            </a:r>
            <a:endParaRPr lang="en-US" sz="2400" dirty="0" smtClean="0"/>
          </a:p>
          <a:p>
            <a:r>
              <a:rPr lang="en-US" sz="2400" dirty="0" smtClean="0"/>
              <a:t>Atoms </a:t>
            </a:r>
            <a:r>
              <a:rPr lang="en-US" sz="2400" dirty="0"/>
              <a:t>can be composed into </a:t>
            </a:r>
            <a:r>
              <a:rPr lang="en-US" sz="2400" dirty="0" smtClean="0"/>
              <a:t>Molecule.</a:t>
            </a:r>
          </a:p>
          <a:p>
            <a:r>
              <a:rPr lang="en-US" sz="2400" dirty="0" smtClean="0"/>
              <a:t>Molecules can then be composed into Copolymer or Polymer.</a:t>
            </a:r>
          </a:p>
          <a:p>
            <a:r>
              <a:rPr lang="en-US" sz="2400" dirty="0" smtClean="0"/>
              <a:t>and Copolymers finally make up the </a:t>
            </a:r>
            <a:r>
              <a:rPr lang="en-US" sz="2400" dirty="0"/>
              <a:t>more complex components.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 err="1"/>
              <a:t>mBuild</a:t>
            </a:r>
            <a:r>
              <a:rPr lang="en-US" sz="2400" dirty="0"/>
              <a:t>, Ports define the geometric constraints of the composition. </a:t>
            </a:r>
            <a:endParaRPr lang="en-US" sz="2400" dirty="0" smtClean="0"/>
          </a:p>
          <a:p>
            <a:r>
              <a:rPr lang="en-US" sz="2400" dirty="0" smtClean="0"/>
              <a:t>Anchor connects atoms with ports</a:t>
            </a:r>
          </a:p>
          <a:p>
            <a:r>
              <a:rPr lang="en-US" sz="2400" dirty="0" smtClean="0"/>
              <a:t>Bond </a:t>
            </a:r>
            <a:r>
              <a:rPr lang="en-US" altLang="zh-CN" sz="2400" dirty="0" smtClean="0"/>
              <a:t>connects atoms and atoms</a:t>
            </a:r>
          </a:p>
          <a:p>
            <a:endParaRPr lang="en-US" sz="2400" dirty="0"/>
          </a:p>
          <a:p>
            <a:r>
              <a:rPr lang="en-US" sz="2400" dirty="0" smtClean="0"/>
              <a:t>A</a:t>
            </a:r>
            <a:r>
              <a:rPr lang="en-US" altLang="zh-CN" sz="2400" dirty="0" smtClean="0"/>
              <a:t>fter provide the precise representation of composites:</a:t>
            </a:r>
          </a:p>
          <a:p>
            <a:r>
              <a:rPr lang="en-US" sz="2400" dirty="0" smtClean="0"/>
              <a:t>Visualizing the composites and trying to generate out the resulting molecular systems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3659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87088"/>
            <a:ext cx="7800744" cy="449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258140" cy="50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65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Step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677334" y="1930400"/>
            <a:ext cx="1867083" cy="647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267610" y="1930400"/>
            <a:ext cx="2000129" cy="647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544417" y="2254251"/>
            <a:ext cx="72319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4" idx="1"/>
          </p:cNvCxnSpPr>
          <p:nvPr/>
        </p:nvCxnSpPr>
        <p:spPr>
          <a:xfrm>
            <a:off x="5267739" y="2254251"/>
            <a:ext cx="71104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5978785" y="1930400"/>
            <a:ext cx="2201119" cy="647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98901"/>
            <a:ext cx="7731922" cy="128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9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739349"/>
            <a:ext cx="8784718" cy="423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50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586" y="699053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Demo Time !</a:t>
            </a:r>
          </a:p>
        </p:txBody>
      </p:sp>
    </p:spTree>
    <p:extLst>
      <p:ext uri="{BB962C8B-B14F-4D97-AF65-F5344CB8AC3E}">
        <p14:creationId xmlns:p14="http://schemas.microsoft.com/office/powerpoint/2010/main" val="356449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5203" y="2736574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505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44" y="2179853"/>
            <a:ext cx="6556247" cy="42624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403121"/>
            <a:ext cx="8596668" cy="5659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We will come up with a GME DSML project for </a:t>
            </a:r>
            <a:r>
              <a:rPr lang="en-US" sz="2400" dirty="0" err="1"/>
              <a:t>mBuild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111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8" t="18432" r="35399" b="22088"/>
          <a:stretch/>
        </p:blipFill>
        <p:spPr>
          <a:xfrm>
            <a:off x="306725" y="1233055"/>
            <a:ext cx="5900111" cy="365020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498764"/>
            <a:ext cx="8596668" cy="734291"/>
          </a:xfrm>
        </p:spPr>
        <p:txBody>
          <a:bodyPr>
            <a:normAutofit/>
          </a:bodyPr>
          <a:lstStyle/>
          <a:p>
            <a:r>
              <a:rPr lang="en-US" dirty="0" smtClean="0"/>
              <a:t>Demonstration of Hierarchy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8" t="18084" r="35399" b="33648"/>
          <a:stretch/>
        </p:blipFill>
        <p:spPr>
          <a:xfrm>
            <a:off x="5548746" y="1343889"/>
            <a:ext cx="6240050" cy="3144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8" t="16223" r="31734" b="34462"/>
          <a:stretch/>
        </p:blipFill>
        <p:spPr>
          <a:xfrm>
            <a:off x="1894480" y="3962397"/>
            <a:ext cx="6645176" cy="28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Metalmodel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4093"/>
            <a:ext cx="7136630" cy="43630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hierarchy structure of </a:t>
            </a:r>
            <a:r>
              <a:rPr lang="en-US" sz="2000" dirty="0" err="1" smtClean="0"/>
              <a:t>Metalmodel</a:t>
            </a:r>
            <a:r>
              <a:rPr lang="en-US" sz="2000" dirty="0" smtClean="0"/>
              <a:t> for </a:t>
            </a:r>
            <a:r>
              <a:rPr lang="en-US" sz="2000" dirty="0" err="1" smtClean="0"/>
              <a:t>Mbuild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9" y="1930400"/>
            <a:ext cx="8040677" cy="487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511"/>
          </a:xfrm>
        </p:spPr>
        <p:txBody>
          <a:bodyPr/>
          <a:lstStyle/>
          <a:p>
            <a:r>
              <a:rPr lang="en-US" dirty="0"/>
              <a:t>Matters needing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111"/>
            <a:ext cx="8596668" cy="483743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What’s the differences between Copolymer and Polymer? </a:t>
            </a:r>
            <a:endParaRPr lang="en-US" dirty="0" smtClean="0"/>
          </a:p>
          <a:p>
            <a:pPr lvl="1"/>
            <a:r>
              <a:rPr lang="en-US" sz="1800" dirty="0" smtClean="0"/>
              <a:t>Alternating copolymers (Polymer) </a:t>
            </a:r>
          </a:p>
          <a:p>
            <a:pPr lvl="1"/>
            <a:r>
              <a:rPr lang="en-US" sz="1800" dirty="0" smtClean="0"/>
              <a:t>Periodic </a:t>
            </a:r>
            <a:r>
              <a:rPr lang="en-US" sz="1800" dirty="0"/>
              <a:t>copolymers: </a:t>
            </a:r>
            <a:r>
              <a:rPr lang="en-US" sz="1800" dirty="0" smtClean="0"/>
              <a:t>A </a:t>
            </a:r>
            <a:r>
              <a:rPr lang="en-US" sz="1800" dirty="0"/>
              <a:t>&amp;</a:t>
            </a:r>
            <a:r>
              <a:rPr lang="en-US" sz="1800" dirty="0" smtClean="0"/>
              <a:t> </a:t>
            </a:r>
            <a:r>
              <a:rPr lang="en-US" sz="1800" dirty="0"/>
              <a:t>B units arranged in a repeating </a:t>
            </a:r>
            <a:r>
              <a:rPr lang="en-US" sz="1800" dirty="0" smtClean="0"/>
              <a:t>sequence</a:t>
            </a:r>
          </a:p>
          <a:p>
            <a:pPr lvl="1"/>
            <a:r>
              <a:rPr lang="en-US" sz="1800" dirty="0" smtClean="0"/>
              <a:t>Statistical/Random copolymers: no set rule about A/B’s position in chain   </a:t>
            </a:r>
          </a:p>
          <a:p>
            <a:pPr lvl="1"/>
            <a:r>
              <a:rPr lang="en-US" sz="1800" dirty="0"/>
              <a:t>Block copolymers: comprise two or more </a:t>
            </a:r>
            <a:r>
              <a:rPr lang="en-US" sz="1800" dirty="0" err="1"/>
              <a:t>homopolymer</a:t>
            </a:r>
            <a:r>
              <a:rPr lang="en-US" sz="1800" dirty="0"/>
              <a:t> subunits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34" y="3630834"/>
            <a:ext cx="4793240" cy="270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5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Matters needing attention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397111"/>
            <a:ext cx="8596668" cy="483743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What’s the differences between Copolymer and Polymer? </a:t>
            </a:r>
            <a:endParaRPr lang="en-US" dirty="0" smtClean="0"/>
          </a:p>
          <a:p>
            <a:pPr lvl="1"/>
            <a:r>
              <a:rPr lang="en-US" sz="1800" dirty="0" smtClean="0"/>
              <a:t>Alternating copolymers (Polymer) e.g. CH3-CH2*n-CH3</a:t>
            </a:r>
          </a:p>
          <a:p>
            <a:pPr lvl="1"/>
            <a:r>
              <a:rPr lang="en-US" sz="1800" dirty="0" smtClean="0"/>
              <a:t>Copolymer  e.g. CH3-CH2-Silane-CH3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6" t="18274" r="44619" b="40109"/>
          <a:stretch/>
        </p:blipFill>
        <p:spPr>
          <a:xfrm>
            <a:off x="261699" y="2951016"/>
            <a:ext cx="4919902" cy="29437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8" t="16223" r="31734" b="34462"/>
          <a:stretch/>
        </p:blipFill>
        <p:spPr>
          <a:xfrm>
            <a:off x="5181601" y="2951016"/>
            <a:ext cx="6567054" cy="286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Matters needing attention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397111"/>
            <a:ext cx="8596668" cy="483743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What’s the </a:t>
            </a:r>
            <a:r>
              <a:rPr lang="en-US" altLang="zh-CN" sz="2000" dirty="0" smtClean="0"/>
              <a:t>meaning of attributes of Atom</a:t>
            </a:r>
            <a:r>
              <a:rPr lang="en-US" sz="2000" dirty="0" smtClean="0"/>
              <a:t>? </a:t>
            </a:r>
            <a:endParaRPr lang="en-US" dirty="0" smtClean="0"/>
          </a:p>
          <a:p>
            <a:pPr lvl="1"/>
            <a:r>
              <a:rPr lang="en-US" sz="1800" dirty="0" smtClean="0"/>
              <a:t>Have three attributes: (x, y, z)</a:t>
            </a:r>
          </a:p>
          <a:p>
            <a:pPr lvl="1"/>
            <a:r>
              <a:rPr lang="en-US" sz="1800" dirty="0" smtClean="0"/>
              <a:t>D</a:t>
            </a:r>
            <a:r>
              <a:rPr lang="en-US" altLang="zh-CN" sz="1800" dirty="0" smtClean="0"/>
              <a:t>etermine its coordinates in space</a:t>
            </a:r>
          </a:p>
          <a:p>
            <a:pPr lvl="1"/>
            <a:endParaRPr lang="en-US" dirty="0" smtClean="0"/>
          </a:p>
          <a:p>
            <a:r>
              <a:rPr lang="en-US" sz="2000" dirty="0"/>
              <a:t>What’s the meaning of attributes of Port?</a:t>
            </a:r>
          </a:p>
          <a:p>
            <a:pPr lvl="1"/>
            <a:r>
              <a:rPr lang="en-US" sz="1800" dirty="0"/>
              <a:t>Have six attributes: (x, y, z) &amp; (</a:t>
            </a:r>
            <a:r>
              <a:rPr lang="en-US" sz="1800" dirty="0" err="1"/>
              <a:t>rotate_x</a:t>
            </a:r>
            <a:r>
              <a:rPr lang="en-US" sz="1800" dirty="0"/>
              <a:t>, </a:t>
            </a:r>
            <a:r>
              <a:rPr lang="en-US" sz="1800" dirty="0" err="1"/>
              <a:t>rotate_y</a:t>
            </a:r>
            <a:r>
              <a:rPr lang="en-US" sz="1800" dirty="0"/>
              <a:t>, </a:t>
            </a:r>
            <a:r>
              <a:rPr lang="en-US" sz="1800" dirty="0" err="1"/>
              <a:t>rotate_z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The angle between </a:t>
            </a:r>
            <a:r>
              <a:rPr lang="en-US" sz="1800" dirty="0" smtClean="0"/>
              <a:t>the atom’s ports are </a:t>
            </a:r>
            <a:r>
              <a:rPr lang="en-US" sz="1800" dirty="0"/>
              <a:t>fixed (geometric </a:t>
            </a:r>
            <a:r>
              <a:rPr lang="en-US" sz="1800" dirty="0" smtClean="0"/>
              <a:t>constraints).</a:t>
            </a:r>
            <a:endParaRPr lang="en-US" sz="1800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85" y="4056258"/>
            <a:ext cx="2961842" cy="28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5" name="Arrow: Down 4"/>
          <p:cNvSpPr/>
          <p:nvPr/>
        </p:nvSpPr>
        <p:spPr>
          <a:xfrm rot="16200000">
            <a:off x="4835388" y="3259075"/>
            <a:ext cx="695739" cy="407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06" y="1930398"/>
            <a:ext cx="4387931" cy="2721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26" y="1930399"/>
            <a:ext cx="4515082" cy="262268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961208" y="1930399"/>
            <a:ext cx="0" cy="2721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46126" y="4652236"/>
            <a:ext cx="45150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27832" y="1944375"/>
            <a:ext cx="45150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720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333</Words>
  <Application>Microsoft Office PowerPoint</Application>
  <PresentationFormat>Widescreen</PresentationFormat>
  <Paragraphs>78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华文新魏</vt:lpstr>
      <vt:lpstr>方正姚体</vt:lpstr>
      <vt:lpstr>Calibri</vt:lpstr>
      <vt:lpstr>Trebuchet MS</vt:lpstr>
      <vt:lpstr>Wingdings 3</vt:lpstr>
      <vt:lpstr>Facet</vt:lpstr>
      <vt:lpstr>Mbuild in WebGME </vt:lpstr>
      <vt:lpstr>MBuild – Composite Hierarchy Modeling</vt:lpstr>
      <vt:lpstr>Background</vt:lpstr>
      <vt:lpstr>Demonstration of Hierarchy</vt:lpstr>
      <vt:lpstr>Metalmodel</vt:lpstr>
      <vt:lpstr>Matters needing attention</vt:lpstr>
      <vt:lpstr>Matters needing attention</vt:lpstr>
      <vt:lpstr>Matters needing attention</vt:lpstr>
      <vt:lpstr>Implementation Details</vt:lpstr>
      <vt:lpstr>Implementation Details</vt:lpstr>
      <vt:lpstr>Generate JSON File</vt:lpstr>
      <vt:lpstr>Generate JSON File</vt:lpstr>
      <vt:lpstr>Find what we want</vt:lpstr>
      <vt:lpstr>Find what we want</vt:lpstr>
      <vt:lpstr>JSON Data : Methane</vt:lpstr>
      <vt:lpstr>ejs part</vt:lpstr>
      <vt:lpstr>ejs part</vt:lpstr>
      <vt:lpstr>Generated Python File</vt:lpstr>
      <vt:lpstr>Final Step</vt:lpstr>
      <vt:lpstr>Final Step</vt:lpstr>
      <vt:lpstr>Final Step</vt:lpstr>
      <vt:lpstr>Final Step</vt:lpstr>
      <vt:lpstr>Result</vt:lpstr>
      <vt:lpstr>Demo Time !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Ruobing Wu</dc:creator>
  <cp:lastModifiedBy>Tengyu Ma</cp:lastModifiedBy>
  <cp:revision>12</cp:revision>
  <dcterms:created xsi:type="dcterms:W3CDTF">2016-12-06T06:32:55Z</dcterms:created>
  <dcterms:modified xsi:type="dcterms:W3CDTF">2016-12-06T22:01:01Z</dcterms:modified>
</cp:coreProperties>
</file>