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EA821-F118-48E1-ADD1-AE7C856577D9}">
          <p14:sldIdLst>
            <p14:sldId id="256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BADA-763C-4C16-8B9B-37E8A6BC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ISDT CA1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7197-CF6D-47FD-890E-DCE2CC4D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1526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/>
              <a:t>Members: </a:t>
            </a:r>
          </a:p>
          <a:p>
            <a:pPr algn="ctr"/>
            <a:r>
              <a:rPr lang="en-US"/>
              <a:t>Tenia Xu Yuan (p1935334)</a:t>
            </a:r>
          </a:p>
          <a:p>
            <a:pPr algn="ctr"/>
            <a:r>
              <a:rPr lang="en-US"/>
              <a:t>Sebastian Pang (P1935631)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854E-35E4-472A-9918-3AAC6202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3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88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4B8-B906-4C4E-8E02-677FB633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Legend(s)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D9B461-EE26-4C17-8B2D-8D211FE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025" y="3325019"/>
            <a:ext cx="4171950" cy="1533525"/>
          </a:xfrm>
        </p:spPr>
      </p:pic>
    </p:spTree>
    <p:extLst>
      <p:ext uri="{BB962C8B-B14F-4D97-AF65-F5344CB8AC3E}">
        <p14:creationId xmlns:p14="http://schemas.microsoft.com/office/powerpoint/2010/main" val="14852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58412-DE95-4CC0-A75B-31AB1F4D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849" y="2011363"/>
            <a:ext cx="5746301" cy="4160837"/>
          </a:xfrm>
        </p:spPr>
      </p:pic>
    </p:spTree>
    <p:extLst>
      <p:ext uri="{BB962C8B-B14F-4D97-AF65-F5344CB8AC3E}">
        <p14:creationId xmlns:p14="http://schemas.microsoft.com/office/powerpoint/2010/main" val="19977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4752-8A25-4FCA-8C2C-84370E6C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5197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/>
              <a:t>End of Slides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20777-0EEC-4462-A659-93CFBCF3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8" b="3021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7647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BrushVTI</vt:lpstr>
      <vt:lpstr>ISDT CA1</vt:lpstr>
      <vt:lpstr>Legend(s)</vt:lpstr>
      <vt:lpstr>Summary Map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3</cp:revision>
  <dcterms:created xsi:type="dcterms:W3CDTF">2021-01-01T12:59:34Z</dcterms:created>
  <dcterms:modified xsi:type="dcterms:W3CDTF">2021-01-03T14:47:07Z</dcterms:modified>
</cp:coreProperties>
</file>