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8"/>
  </p:notesMasterIdLst>
  <p:sldIdLst>
    <p:sldId id="256" r:id="rId2"/>
    <p:sldId id="259" r:id="rId3"/>
    <p:sldId id="257" r:id="rId4"/>
    <p:sldId id="270" r:id="rId5"/>
    <p:sldId id="284" r:id="rId6"/>
    <p:sldId id="272" r:id="rId7"/>
    <p:sldId id="258" r:id="rId8"/>
    <p:sldId id="264" r:id="rId9"/>
    <p:sldId id="265" r:id="rId10"/>
    <p:sldId id="260" r:id="rId11"/>
    <p:sldId id="274" r:id="rId12"/>
    <p:sldId id="275" r:id="rId13"/>
    <p:sldId id="261" r:id="rId14"/>
    <p:sldId id="271" r:id="rId15"/>
    <p:sldId id="267" r:id="rId16"/>
    <p:sldId id="292" r:id="rId17"/>
    <p:sldId id="262" r:id="rId18"/>
    <p:sldId id="268" r:id="rId19"/>
    <p:sldId id="266" r:id="rId20"/>
    <p:sldId id="291" r:id="rId21"/>
    <p:sldId id="286" r:id="rId22"/>
    <p:sldId id="290" r:id="rId23"/>
    <p:sldId id="287" r:id="rId24"/>
    <p:sldId id="288" r:id="rId25"/>
    <p:sldId id="289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C856E-1B20-40A7-83C6-EC1816C3CD80}" type="datetimeFigureOut">
              <a:rPr lang="en-SG" smtClean="0"/>
              <a:t>18/2/2021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CBDA-70F4-4896-8985-2EF2C460E1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8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26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97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44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82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77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&lt;Describe using walkie talkie&gt;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BDA-70F4-4896-8985-2EF2C460E1A5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64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5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1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8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DC828-B1A7-4106-B750-0449F2A5C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ISDT CA2</a:t>
            </a:r>
            <a:endParaRPr lang="en-SG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7F296-F59E-4836-9C07-64CE799CC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Member(s):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Tenia Xu Yuan (P1935334)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Sebastian Pang (P1935631)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B923C-799F-49C2-AA5C-A61440587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03" r="-2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55-5A66-49A6-9FD9-FA4317A9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6171E-F0A4-4B4E-9DD9-257D8AA77EA7}"/>
              </a:ext>
            </a:extLst>
          </p:cNvPr>
          <p:cNvSpPr txBox="1"/>
          <p:nvPr/>
        </p:nvSpPr>
        <p:spPr>
          <a:xfrm>
            <a:off x="7626835" y="1532238"/>
            <a:ext cx="14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Oculus Rift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32BF0-F0D8-43C6-B0E2-AA90D05DF242}"/>
              </a:ext>
            </a:extLst>
          </p:cNvPr>
          <p:cNvSpPr txBox="1"/>
          <p:nvPr/>
        </p:nvSpPr>
        <p:spPr>
          <a:xfrm>
            <a:off x="6200775" y="4705605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Headset + 2 Controllers (L/R hand)</a:t>
            </a:r>
            <a:endParaRPr lang="en-SG" dirty="0"/>
          </a:p>
        </p:txBody>
      </p:sp>
      <p:pic>
        <p:nvPicPr>
          <p:cNvPr id="4" name="Picture 3" descr="A pair of headphones&#10;&#10;Description automatically generated with medium confidence">
            <a:extLst>
              <a:ext uri="{FF2B5EF4-FFF2-40B4-BE49-F238E27FC236}">
                <a16:creationId xmlns:a16="http://schemas.microsoft.com/office/drawing/2014/main" id="{E56B45E6-A45D-41C9-9D87-D7825304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42" y="1901570"/>
            <a:ext cx="2876637" cy="26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55-5A66-49A6-9FD9-FA4317A9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Procedures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186A7C-110F-49C6-B472-DF147980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0" dirty="0"/>
              <a:t>Safety Gear</a:t>
            </a:r>
          </a:p>
          <a:p>
            <a:pPr marL="342900" indent="-342900">
              <a:buAutoNum type="arabicPeriod"/>
            </a:pPr>
            <a:r>
              <a:rPr lang="en-US" b="0" dirty="0"/>
              <a:t>Fire Safety</a:t>
            </a:r>
          </a:p>
          <a:p>
            <a:pPr marL="342900" indent="-342900">
              <a:buAutoNum type="arabicPeriod"/>
            </a:pPr>
            <a:r>
              <a:rPr lang="en-US" b="0" dirty="0"/>
              <a:t>Slip &amp; Trip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99108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Difficulty Level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689BC-72F8-450A-85C8-132EF43A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844800"/>
            <a:ext cx="9567883" cy="3057810"/>
          </a:xfrm>
        </p:spPr>
        <p:txBody>
          <a:bodyPr/>
          <a:lstStyle/>
          <a:p>
            <a:r>
              <a:rPr lang="en-US" dirty="0"/>
              <a:t>Level 1: Safety Gear</a:t>
            </a:r>
          </a:p>
          <a:p>
            <a:r>
              <a:rPr lang="en-US" dirty="0"/>
              <a:t>Level 2: Fire Safety</a:t>
            </a:r>
          </a:p>
          <a:p>
            <a:r>
              <a:rPr lang="en-US" dirty="0"/>
              <a:t>Level 3: Slip &amp; Trip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394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#1 – Safety Gear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4C8-BD46-4D4B-802F-3CED6A89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Lessen likelihood of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exposure to hazards</a:t>
            </a:r>
          </a:p>
        </p:txBody>
      </p:sp>
    </p:spTree>
    <p:extLst>
      <p:ext uri="{BB962C8B-B14F-4D97-AF65-F5344CB8AC3E}">
        <p14:creationId xmlns:p14="http://schemas.microsoft.com/office/powerpoint/2010/main" val="318004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#1 – Safety Gear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F5353-CC2D-4625-8A9A-05E9DE03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369" y="2876550"/>
            <a:ext cx="6343650" cy="3076575"/>
          </a:xfrm>
        </p:spPr>
      </p:pic>
    </p:spTree>
    <p:extLst>
      <p:ext uri="{BB962C8B-B14F-4D97-AF65-F5344CB8AC3E}">
        <p14:creationId xmlns:p14="http://schemas.microsoft.com/office/powerpoint/2010/main" val="111175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#1 – Safety Gear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747FA-7D7C-44FE-93C8-E11C777F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749" y="2607736"/>
            <a:ext cx="5629275" cy="3609975"/>
          </a:xfrm>
        </p:spPr>
      </p:pic>
    </p:spTree>
    <p:extLst>
      <p:ext uri="{BB962C8B-B14F-4D97-AF65-F5344CB8AC3E}">
        <p14:creationId xmlns:p14="http://schemas.microsoft.com/office/powerpoint/2010/main" val="364564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#1 – Safety Gear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709B-83A2-4090-B4EF-F63699EA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88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#2 – Fire Safety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4C8-BD46-4D4B-802F-3CED6A89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Preventing fire from occurring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explosion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workers safe from a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damages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lives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69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#2 – Fire Safety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DFDB9-37BC-4A88-99D5-850329B2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806" y="2535769"/>
            <a:ext cx="5687105" cy="4002037"/>
          </a:xfrm>
        </p:spPr>
      </p:pic>
    </p:spTree>
    <p:extLst>
      <p:ext uri="{BB962C8B-B14F-4D97-AF65-F5344CB8AC3E}">
        <p14:creationId xmlns:p14="http://schemas.microsoft.com/office/powerpoint/2010/main" val="177684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#3 – Slip &amp; Trip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4C8-BD46-4D4B-802F-3CED6A89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further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more casualties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lives (in some cases)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326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C41A-7D6B-4D60-A6B0-CDE50C35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br>
              <a:rPr lang="en-US" dirty="0"/>
            </a:br>
            <a:r>
              <a:rPr lang="en-US" dirty="0"/>
              <a:t>Name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8443-D06C-4E87-9CE2-E827B68D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Site Safety Game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046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Safety Procedure #3 – Slip &amp; Trip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4C8-BD46-4D4B-802F-3CED6A89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271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Control Usage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53108-2D94-4667-A0D6-9EB0D165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6125" y="2890901"/>
            <a:ext cx="6172200" cy="2923045"/>
          </a:xfrm>
        </p:spPr>
      </p:pic>
    </p:spTree>
    <p:extLst>
      <p:ext uri="{BB962C8B-B14F-4D97-AF65-F5344CB8AC3E}">
        <p14:creationId xmlns:p14="http://schemas.microsoft.com/office/powerpoint/2010/main" val="371143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Static, Dynamic Batching and GPU Instancing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DF3F8-58E2-462E-B54E-796F18AD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035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3A3C-E4FC-4797-A823-DF3E050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674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3A3C-E4FC-4797-A823-DF3E050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281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70A7F-97BF-45FF-B010-81F39354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Indentations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3A3C-E4FC-4797-A823-DF3E050F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72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B84E26-F1F7-4F9A-9CA3-C8BFD352D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6" r="-2" b="-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C2CC-AE4C-4680-BAC9-CC5B645E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End of slides</a:t>
            </a:r>
            <a:br>
              <a:rPr lang="en-US" b="0" cap="all">
                <a:solidFill>
                  <a:schemeClr val="bg1"/>
                </a:solidFill>
              </a:rPr>
            </a:br>
            <a:r>
              <a:rPr lang="en-US" b="0" cap="all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b="0" cap="all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6884-27C3-4B00-9166-C5381590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Simulation: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simulation game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attempts to copy various activities from real life in the form of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various purposes such as 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training, analysis, or prediction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92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6884-27C3-4B00-9166-C5381590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The construction industry is known for being one of the most dangerous fields to work in. Out of every 5,000 private-industry worker fatalities, 20 percent are in construction. That means one out of every five worker deaths is construction-related!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240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  <a:endParaRPr lang="en-SG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E4698FF-2960-41DE-AF06-2C0005C1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09" y="1095508"/>
            <a:ext cx="5080399" cy="50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1EDB-6C4F-47CA-A6EF-CF80EF8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4AE58-616E-4619-8F9C-B2471883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863" y="1778907"/>
            <a:ext cx="6172200" cy="3049360"/>
          </a:xfrm>
        </p:spPr>
      </p:pic>
    </p:spTree>
    <p:extLst>
      <p:ext uri="{BB962C8B-B14F-4D97-AF65-F5344CB8AC3E}">
        <p14:creationId xmlns:p14="http://schemas.microsoft.com/office/powerpoint/2010/main" val="250314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19E-26CD-4D85-944E-67ED92C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br>
              <a:rPr lang="en-US" dirty="0"/>
            </a:br>
            <a:r>
              <a:rPr lang="en-US" dirty="0"/>
              <a:t>of Game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2C64-D0EC-4B23-8216-6854E8A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total of 3 different safety procedure. Players have to move around the map to locate the procedures and learn the correct method to prevent possible accidents from occurring. 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8298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19E-26CD-4D85-944E-67ED92C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br>
              <a:rPr lang="en-US" dirty="0"/>
            </a:br>
            <a:r>
              <a:rPr lang="en-US" dirty="0"/>
              <a:t>of Game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2C64-D0EC-4B23-8216-6854E8A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Educate people on how to protect themselves and others on a construction site.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8562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19E-26CD-4D85-944E-67ED92C8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2C64-D0EC-4B23-8216-6854E8A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Preferably construction workers but may also apply to the public to gain more knowledge.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09241810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213B36"/>
      </a:dk2>
      <a:lt2>
        <a:srgbClr val="E2E5E8"/>
      </a:lt2>
      <a:accent1>
        <a:srgbClr val="B1703B"/>
      </a:accent1>
      <a:accent2>
        <a:srgbClr val="C3514D"/>
      </a:accent2>
      <a:accent3>
        <a:srgbClr val="B2A446"/>
      </a:accent3>
      <a:accent4>
        <a:srgbClr val="3BB169"/>
      </a:accent4>
      <a:accent5>
        <a:srgbClr val="47B49E"/>
      </a:accent5>
      <a:accent6>
        <a:srgbClr val="3B97B1"/>
      </a:accent6>
      <a:hlink>
        <a:srgbClr val="3F85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373</Words>
  <Application>Microsoft Office PowerPoint</Application>
  <PresentationFormat>Widescreen</PresentationFormat>
  <Paragraphs>67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Meiryo</vt:lpstr>
      <vt:lpstr>Arial</vt:lpstr>
      <vt:lpstr>Arial</vt:lpstr>
      <vt:lpstr>Calibri</vt:lpstr>
      <vt:lpstr>Corbel</vt:lpstr>
      <vt:lpstr>Helvetica</vt:lpstr>
      <vt:lpstr>ShojiVTI</vt:lpstr>
      <vt:lpstr>ISDT CA2</vt:lpstr>
      <vt:lpstr>Game  Name</vt:lpstr>
      <vt:lpstr>Theme</vt:lpstr>
      <vt:lpstr>Background Information</vt:lpstr>
      <vt:lpstr>Background Information</vt:lpstr>
      <vt:lpstr>Background Information</vt:lpstr>
      <vt:lpstr>Summary  of Game</vt:lpstr>
      <vt:lpstr>Purpose  of Game</vt:lpstr>
      <vt:lpstr>Target Audience</vt:lpstr>
      <vt:lpstr>Controllers</vt:lpstr>
      <vt:lpstr>Safety Procedures</vt:lpstr>
      <vt:lpstr>Difficulty Level</vt:lpstr>
      <vt:lpstr>Safety Procedure #1 – Safety Gear</vt:lpstr>
      <vt:lpstr>Safety Procedure #1 – Safety Gear</vt:lpstr>
      <vt:lpstr>Safety Procedure #1 – Safety Gear</vt:lpstr>
      <vt:lpstr>Safety Procedure #1 – Safety Gear</vt:lpstr>
      <vt:lpstr>Safety Procedure #2 – Fire Safety</vt:lpstr>
      <vt:lpstr>Safety Procedure #2 – Fire Safety</vt:lpstr>
      <vt:lpstr>Safety Procedure #3 – Slip &amp; Trip</vt:lpstr>
      <vt:lpstr>Safety Procedure #3 – Slip &amp; Trip</vt:lpstr>
      <vt:lpstr>Version Control Usage</vt:lpstr>
      <vt:lpstr>Static, Dynamic Batching and GPU Instancing</vt:lpstr>
      <vt:lpstr>Excel</vt:lpstr>
      <vt:lpstr>JSON</vt:lpstr>
      <vt:lpstr>Code Indentations</vt:lpstr>
      <vt:lpstr>End of slides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ISDT CA1</dc:title>
  <dc:creator>Tenia Xu</dc:creator>
  <cp:lastModifiedBy>Tenia Xu</cp:lastModifiedBy>
  <cp:revision>27</cp:revision>
  <dcterms:created xsi:type="dcterms:W3CDTF">2021-01-03T12:19:33Z</dcterms:created>
  <dcterms:modified xsi:type="dcterms:W3CDTF">2021-02-18T02:41:50Z</dcterms:modified>
</cp:coreProperties>
</file>