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85" r:id="rId3"/>
    <p:sldId id="287" r:id="rId4"/>
    <p:sldId id="281" r:id="rId5"/>
    <p:sldId id="319" r:id="rId6"/>
    <p:sldId id="301" r:id="rId7"/>
    <p:sldId id="304" r:id="rId8"/>
    <p:sldId id="320" r:id="rId9"/>
    <p:sldId id="276" r:id="rId10"/>
    <p:sldId id="321" r:id="rId11"/>
    <p:sldId id="259" r:id="rId12"/>
    <p:sldId id="280" r:id="rId13"/>
    <p:sldId id="322" r:id="rId14"/>
    <p:sldId id="262" r:id="rId15"/>
    <p:sldId id="323" r:id="rId16"/>
    <p:sldId id="324" r:id="rId17"/>
    <p:sldId id="269" r:id="rId18"/>
    <p:sldId id="286" r:id="rId19"/>
  </p:sldIdLst>
  <p:sldSz cx="24384000" cy="13716000"/>
  <p:notesSz cx="6858000" cy="9144000"/>
  <p:embeddedFontLst>
    <p:embeddedFont>
      <p:font typeface="微软雅黑" panose="020B0503020204020204" charset="-122"/>
      <p:regular r:id="rId23"/>
    </p:embeddedFont>
  </p:embeddedFontLst>
  <p:defaultTextStyle>
    <a:defPPr>
      <a:defRPr lang="zh-CN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 正文" id="{C7C54599-F949-4154-9070-4886A78B63F0}">
          <p14:sldIdLst>
            <p14:sldId id="287"/>
            <p14:sldId id="281"/>
            <p14:sldId id="301"/>
            <p14:sldId id="321"/>
            <p14:sldId id="259"/>
            <p14:sldId id="280"/>
            <p14:sldId id="322"/>
            <p14:sldId id="262"/>
            <p14:sldId id="323"/>
            <p14:sldId id="324"/>
            <p14:sldId id="286"/>
            <p14:sldId id="285"/>
            <p14:sldId id="319"/>
            <p14:sldId id="304"/>
            <p14:sldId id="276"/>
            <p14:sldId id="269"/>
            <p14:sldId id="320"/>
          </p14:sldIdLst>
        </p14:section>
        <p14:section name=" 附录" id="{BA1B02D2-6E37-42DA-A335-9E1194D7738F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0F2"/>
    <a:srgbClr val="2BBAC0"/>
    <a:srgbClr val="F7F7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>
        <p:scale>
          <a:sx n="33" d="100"/>
          <a:sy n="33" d="100"/>
        </p:scale>
        <p:origin x="1458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8">
            <a:alpha val="4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阿里巴巴普惠体" panose="00020600040101010101" pitchFamily="18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push dir="u"/>
  </p:transition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阿里巴巴普惠体" panose="00020600040101010101" pitchFamily="18" charset="-122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阿里巴巴普惠体" panose="00020600040101010101" pitchFamily="18" charset="-122"/>
          <a:ea typeface="+mn-ea"/>
          <a:cs typeface="+mn-cs"/>
        </a:defRPr>
      </a:lvl1pPr>
    </p:bodyStyle>
    <p:otherStyle>
      <a:defPPr>
        <a:defRPr lang="zh-CN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svg"/><Relationship Id="rId3" Type="http://schemas.openxmlformats.org/officeDocument/2006/relationships/image" Target="../media/image2.png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sv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sv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451276" y="5813197"/>
            <a:ext cx="3798199" cy="67531"/>
          </a:xfrm>
          <a:prstGeom prst="roundRect">
            <a:avLst>
              <a:gd name="adj" fmla="val 50000"/>
            </a:avLst>
          </a:prstGeom>
          <a:solidFill>
            <a:srgbClr val="2BB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3" name="矩形: 圆角 2"/>
          <p:cNvSpPr/>
          <p:nvPr/>
        </p:nvSpPr>
        <p:spPr>
          <a:xfrm>
            <a:off x="2393053" y="9608122"/>
            <a:ext cx="2256768" cy="805299"/>
          </a:xfrm>
          <a:prstGeom prst="roundRect">
            <a:avLst>
              <a:gd name="adj" fmla="val 19985"/>
            </a:avLst>
          </a:prstGeom>
          <a:solidFill>
            <a:srgbClr val="2BBAC0"/>
          </a:solidFill>
          <a:ln w="3175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View</a:t>
            </a:r>
            <a:endParaRPr lang="zh-CN" altLang="en-US" sz="280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3" name="TextBox 16"/>
          <p:cNvSpPr txBox="1"/>
          <p:nvPr/>
        </p:nvSpPr>
        <p:spPr>
          <a:xfrm>
            <a:off x="2139950" y="1809750"/>
            <a:ext cx="9027795" cy="369252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zh-CN" sz="11700">
                <a:solidFill>
                  <a:srgbClr val="2BBAC0"/>
                </a:solidFill>
                <a:latin typeface="Bebas Neue" panose="020B0606020202050201" pitchFamily="34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da'ta——analysis</a:t>
            </a:r>
            <a:endParaRPr lang="en-US" sz="11700" dirty="0">
              <a:solidFill>
                <a:srgbClr val="2BBAC0"/>
              </a:solidFill>
              <a:latin typeface="Bebas Neue" panose="020B0606020202050201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22" name="平行四边形 21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25" name="椭圆 24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16" name="组合 115"/>
          <p:cNvGrpSpPr/>
          <p:nvPr/>
        </p:nvGrpSpPr>
        <p:grpSpPr>
          <a:xfrm rot="19800000">
            <a:off x="12197239" y="9280175"/>
            <a:ext cx="4184938" cy="6142469"/>
            <a:chOff x="8468351" y="8846594"/>
            <a:chExt cx="4184938" cy="6142469"/>
          </a:xfrm>
        </p:grpSpPr>
        <p:grpSp>
          <p:nvGrpSpPr>
            <p:cNvPr id="105" name="组合 104"/>
            <p:cNvGrpSpPr/>
            <p:nvPr/>
          </p:nvGrpSpPr>
          <p:grpSpPr>
            <a:xfrm>
              <a:off x="8468351" y="8846594"/>
              <a:ext cx="4184938" cy="6142469"/>
              <a:chOff x="12235183" y="5502466"/>
              <a:chExt cx="4184938" cy="6142469"/>
            </a:xfrm>
          </p:grpSpPr>
          <p:sp>
            <p:nvSpPr>
              <p:cNvPr id="106" name="矩形: 圆角 105"/>
              <p:cNvSpPr/>
              <p:nvPr/>
            </p:nvSpPr>
            <p:spPr>
              <a:xfrm>
                <a:off x="12235183" y="5502466"/>
                <a:ext cx="4184938" cy="6142469"/>
              </a:xfrm>
              <a:prstGeom prst="roundRect">
                <a:avLst>
                  <a:gd name="adj" fmla="val 7389"/>
                </a:avLst>
              </a:prstGeom>
              <a:solidFill>
                <a:schemeClr val="bg1"/>
              </a:solidFill>
              <a:ln w="3175">
                <a:miter lim="400000"/>
              </a:ln>
              <a:effectLst>
                <a:outerShdw blurRad="1270000" dist="495300" dir="2700000" algn="tl" rotWithShape="0">
                  <a:schemeClr val="bg2">
                    <a:lumMod val="25000"/>
                    <a:alpha val="14000"/>
                  </a:schemeClr>
                </a:outerShdw>
              </a:effectLst>
            </p:spPr>
            <p:txBody>
              <a:bodyPr lIns="38100" tIns="38100" rIns="38100" bIns="38100" anchor="ctr"/>
              <a:lstStyle/>
              <a:p>
                <a:pPr algn="ctr"/>
                <a:endParaRPr lang="zh-CN" altLang="en-US" sz="3000">
                  <a:solidFill>
                    <a:srgbClr val="FFFFFF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7" name="文本框 106"/>
              <p:cNvSpPr txBox="1"/>
              <p:nvPr/>
            </p:nvSpPr>
            <p:spPr>
              <a:xfrm>
                <a:off x="12806867" y="5976777"/>
                <a:ext cx="3009684" cy="539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30000"/>
                  </a:lnSpc>
                </a:pPr>
                <a:r>
                  <a:rPr lang="en-US" altLang="zh-CN" sz="2400" b="1">
                    <a:solidFill>
                      <a:srgbClr val="2BBAC0"/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Statistics</a:t>
                </a:r>
                <a:endParaRPr lang="en-US" altLang="zh-CN" sz="24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  <p:sp>
            <p:nvSpPr>
              <p:cNvPr id="108" name="文本框 107"/>
              <p:cNvSpPr txBox="1"/>
              <p:nvPr/>
            </p:nvSpPr>
            <p:spPr>
              <a:xfrm>
                <a:off x="12688741" y="9504800"/>
                <a:ext cx="3245933" cy="708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>
                    <a:solidFill>
                      <a:schemeClr val="bg2">
                        <a:lumMod val="50000"/>
                      </a:schemeClr>
                    </a:solidFill>
                    <a:latin typeface="阿里巴巴普惠体" panose="00020600040101010101" pitchFamily="18" charset="-122"/>
                    <a:ea typeface="阿里巴巴普惠体" panose="00020600040101010101" pitchFamily="18" charset="-122"/>
                    <a:cs typeface="阿里巴巴普惠体" panose="00020600040101010101" pitchFamily="18" charset="-122"/>
                  </a:rPr>
                  <a:t>sed pulvinar ultricies, purus lectus malesuada libero.</a:t>
                </a:r>
                <a:endPara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endParaRPr>
              </a:p>
            </p:txBody>
          </p:sp>
        </p:grpSp>
        <p:sp>
          <p:nvSpPr>
            <p:cNvPr id="113" name="空心弧 112"/>
            <p:cNvSpPr/>
            <p:nvPr/>
          </p:nvSpPr>
          <p:spPr>
            <a:xfrm>
              <a:off x="9583128" y="10115127"/>
              <a:ext cx="2128428" cy="2128428"/>
            </a:xfrm>
            <a:prstGeom prst="blockArc">
              <a:avLst>
                <a:gd name="adj1" fmla="val 18307847"/>
                <a:gd name="adj2" fmla="val 45352"/>
                <a:gd name="adj3" fmla="val 27385"/>
              </a:avLst>
            </a:prstGeom>
            <a:solidFill>
              <a:srgbClr val="D7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</a:endParaRPr>
            </a:p>
          </p:txBody>
        </p:sp>
        <p:sp>
          <p:nvSpPr>
            <p:cNvPr id="114" name="空心弧 113"/>
            <p:cNvSpPr/>
            <p:nvPr/>
          </p:nvSpPr>
          <p:spPr>
            <a:xfrm rot="10800000">
              <a:off x="9417476" y="10248398"/>
              <a:ext cx="2128428" cy="2128428"/>
            </a:xfrm>
            <a:prstGeom prst="blockArc">
              <a:avLst>
                <a:gd name="adj1" fmla="val 10800000"/>
                <a:gd name="adj2" fmla="val 7217544"/>
                <a:gd name="adj3" fmla="val 25123"/>
              </a:avLst>
            </a:prstGeom>
            <a:solidFill>
              <a:srgbClr val="2B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rot="19800000">
            <a:off x="14547790" y="2830987"/>
            <a:ext cx="4184938" cy="7536402"/>
            <a:chOff x="12235183" y="5502467"/>
            <a:chExt cx="4184938" cy="7536402"/>
          </a:xfrm>
        </p:grpSpPr>
        <p:sp>
          <p:nvSpPr>
            <p:cNvPr id="38" name="矩形: 圆角 37"/>
            <p:cNvSpPr/>
            <p:nvPr/>
          </p:nvSpPr>
          <p:spPr>
            <a:xfrm>
              <a:off x="12235183" y="5502467"/>
              <a:ext cx="4184938" cy="7536402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270000" dist="495300" dir="2700000" algn="tl" rotWithShape="0">
                <a:schemeClr val="bg2">
                  <a:lumMod val="25000"/>
                  <a:alpha val="14000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2806867" y="5976777"/>
              <a:ext cx="3009684" cy="57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analysis</a:t>
              </a:r>
              <a:endParaRPr lang="en-US" altLang="zh-CN" sz="24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2806867" y="10711714"/>
              <a:ext cx="3245933" cy="708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purus libero , magna sed pulvinar, purus lectus malesuada</a:t>
              </a:r>
              <a:endParaRPr lang="en-US" altLang="zh-CN" sz="1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2782255" y="9924191"/>
              <a:ext cx="1921892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Pellentesque habitant</a:t>
              </a:r>
              <a:endParaRPr lang="en-US" altLang="zh-CN" sz="18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18" name="图形 17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826811" y="7365300"/>
              <a:ext cx="3009684" cy="2077919"/>
            </a:xfrm>
            <a:prstGeom prst="rect">
              <a:avLst/>
            </a:prstGeom>
          </p:spPr>
        </p:pic>
        <p:sp>
          <p:nvSpPr>
            <p:cNvPr id="46" name="文本框 45"/>
            <p:cNvSpPr txBox="1"/>
            <p:nvPr/>
          </p:nvSpPr>
          <p:spPr>
            <a:xfrm>
              <a:off x="12916258" y="6632438"/>
              <a:ext cx="2790902" cy="427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purus lectus malesuada.</a:t>
              </a:r>
              <a:endPara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7" name="矩形: 圆角 46"/>
            <p:cNvSpPr/>
            <p:nvPr/>
          </p:nvSpPr>
          <p:spPr>
            <a:xfrm>
              <a:off x="12851590" y="11962239"/>
              <a:ext cx="2920237" cy="491050"/>
            </a:xfrm>
            <a:prstGeom prst="roundRect">
              <a:avLst>
                <a:gd name="adj" fmla="val 19985"/>
              </a:avLst>
            </a:prstGeom>
            <a:solidFill>
              <a:srgbClr val="2BBAC0"/>
            </a:solidFill>
            <a:ln w="3175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More</a:t>
              </a:r>
              <a:endParaRPr lang="zh-CN" altLang="en-US" sz="18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04" name="组合 103"/>
          <p:cNvGrpSpPr/>
          <p:nvPr/>
        </p:nvGrpSpPr>
        <p:grpSpPr>
          <a:xfrm rot="19800000">
            <a:off x="18227494" y="10097282"/>
            <a:ext cx="4184938" cy="5569468"/>
            <a:chOff x="8754749" y="6620544"/>
            <a:chExt cx="4184938" cy="5569468"/>
          </a:xfrm>
        </p:grpSpPr>
        <p:sp>
          <p:nvSpPr>
            <p:cNvPr id="74" name="矩形: 圆角 73"/>
            <p:cNvSpPr/>
            <p:nvPr/>
          </p:nvSpPr>
          <p:spPr>
            <a:xfrm>
              <a:off x="8754749" y="6620544"/>
              <a:ext cx="4184938" cy="5569468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270000" dist="495300" dir="2700000" algn="tl" rotWithShape="0">
                <a:schemeClr val="bg2">
                  <a:lumMod val="25000"/>
                  <a:alpha val="14000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9326433" y="7094854"/>
              <a:ext cx="3009684" cy="53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Communication</a:t>
              </a:r>
              <a:endParaRPr lang="en-US" altLang="zh-CN" sz="24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9160809" y="7979605"/>
              <a:ext cx="2428712" cy="590905"/>
            </a:xfrm>
            <a:custGeom>
              <a:avLst/>
              <a:gdLst>
                <a:gd name="connsiteX0" fmla="*/ 211402 w 2428712"/>
                <a:gd name="connsiteY0" fmla="*/ 0 h 590905"/>
                <a:gd name="connsiteX1" fmla="*/ 2217310 w 2428712"/>
                <a:gd name="connsiteY1" fmla="*/ 0 h 590905"/>
                <a:gd name="connsiteX2" fmla="*/ 2428712 w 2428712"/>
                <a:gd name="connsiteY2" fmla="*/ 211402 h 590905"/>
                <a:gd name="connsiteX3" fmla="*/ 2428712 w 2428712"/>
                <a:gd name="connsiteY3" fmla="*/ 379503 h 590905"/>
                <a:gd name="connsiteX4" fmla="*/ 2217310 w 2428712"/>
                <a:gd name="connsiteY4" fmla="*/ 590905 h 590905"/>
                <a:gd name="connsiteX5" fmla="*/ 368238 w 2428712"/>
                <a:gd name="connsiteY5" fmla="*/ 590905 h 590905"/>
                <a:gd name="connsiteX6" fmla="*/ 211402 w 2428712"/>
                <a:gd name="connsiteY6" fmla="*/ 590905 h 590905"/>
                <a:gd name="connsiteX7" fmla="*/ 0 w 2428712"/>
                <a:gd name="connsiteY7" fmla="*/ 590905 h 590905"/>
                <a:gd name="connsiteX8" fmla="*/ 0 w 2428712"/>
                <a:gd name="connsiteY8" fmla="*/ 379503 h 590905"/>
                <a:gd name="connsiteX9" fmla="*/ 0 w 2428712"/>
                <a:gd name="connsiteY9" fmla="*/ 335483 h 590905"/>
                <a:gd name="connsiteX10" fmla="*/ 0 w 2428712"/>
                <a:gd name="connsiteY10" fmla="*/ 211402 h 590905"/>
                <a:gd name="connsiteX11" fmla="*/ 211402 w 2428712"/>
                <a:gd name="connsiteY11" fmla="*/ 0 h 59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8712" h="590905">
                  <a:moveTo>
                    <a:pt x="211402" y="0"/>
                  </a:moveTo>
                  <a:lnTo>
                    <a:pt x="2217310" y="0"/>
                  </a:lnTo>
                  <a:cubicBezTo>
                    <a:pt x="2334064" y="0"/>
                    <a:pt x="2428712" y="94648"/>
                    <a:pt x="2428712" y="211402"/>
                  </a:cubicBezTo>
                  <a:lnTo>
                    <a:pt x="2428712" y="379503"/>
                  </a:lnTo>
                  <a:cubicBezTo>
                    <a:pt x="2428712" y="496257"/>
                    <a:pt x="2334064" y="590905"/>
                    <a:pt x="2217310" y="590905"/>
                  </a:cubicBezTo>
                  <a:lnTo>
                    <a:pt x="368238" y="590905"/>
                  </a:lnTo>
                  <a:lnTo>
                    <a:pt x="211402" y="590905"/>
                  </a:lnTo>
                  <a:lnTo>
                    <a:pt x="0" y="590905"/>
                  </a:lnTo>
                  <a:lnTo>
                    <a:pt x="0" y="379503"/>
                  </a:lnTo>
                  <a:lnTo>
                    <a:pt x="0" y="335483"/>
                  </a:lnTo>
                  <a:lnTo>
                    <a:pt x="0" y="211402"/>
                  </a:lnTo>
                  <a:cubicBezTo>
                    <a:pt x="0" y="94648"/>
                    <a:pt x="94648" y="0"/>
                    <a:pt x="211402" y="0"/>
                  </a:cubicBezTo>
                  <a:close/>
                </a:path>
              </a:pathLst>
            </a:custGeom>
            <a:solidFill>
              <a:srgbClr val="2B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5" name="任意多边形: 形状 94"/>
            <p:cNvSpPr/>
            <p:nvPr/>
          </p:nvSpPr>
          <p:spPr>
            <a:xfrm flipH="1">
              <a:off x="11011516" y="8972600"/>
              <a:ext cx="1521600" cy="590905"/>
            </a:xfrm>
            <a:custGeom>
              <a:avLst/>
              <a:gdLst>
                <a:gd name="connsiteX0" fmla="*/ 1310198 w 1521600"/>
                <a:gd name="connsiteY0" fmla="*/ 0 h 590905"/>
                <a:gd name="connsiteX1" fmla="*/ 211403 w 1521600"/>
                <a:gd name="connsiteY1" fmla="*/ 0 h 590905"/>
                <a:gd name="connsiteX2" fmla="*/ 1 w 1521600"/>
                <a:gd name="connsiteY2" fmla="*/ 211402 h 590905"/>
                <a:gd name="connsiteX3" fmla="*/ 1 w 1521600"/>
                <a:gd name="connsiteY3" fmla="*/ 335483 h 590905"/>
                <a:gd name="connsiteX4" fmla="*/ 0 w 1521600"/>
                <a:gd name="connsiteY4" fmla="*/ 335483 h 590905"/>
                <a:gd name="connsiteX5" fmla="*/ 0 w 1521600"/>
                <a:gd name="connsiteY5" fmla="*/ 590905 h 590905"/>
                <a:gd name="connsiteX6" fmla="*/ 211403 w 1521600"/>
                <a:gd name="connsiteY6" fmla="*/ 590905 h 590905"/>
                <a:gd name="connsiteX7" fmla="*/ 368238 w 1521600"/>
                <a:gd name="connsiteY7" fmla="*/ 590905 h 590905"/>
                <a:gd name="connsiteX8" fmla="*/ 1310198 w 1521600"/>
                <a:gd name="connsiteY8" fmla="*/ 590905 h 590905"/>
                <a:gd name="connsiteX9" fmla="*/ 1521600 w 1521600"/>
                <a:gd name="connsiteY9" fmla="*/ 379503 h 590905"/>
                <a:gd name="connsiteX10" fmla="*/ 1521600 w 1521600"/>
                <a:gd name="connsiteY10" fmla="*/ 211402 h 590905"/>
                <a:gd name="connsiteX11" fmla="*/ 1310198 w 1521600"/>
                <a:gd name="connsiteY11" fmla="*/ 0 h 59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21600" h="590905">
                  <a:moveTo>
                    <a:pt x="1310198" y="0"/>
                  </a:moveTo>
                  <a:lnTo>
                    <a:pt x="211403" y="0"/>
                  </a:lnTo>
                  <a:cubicBezTo>
                    <a:pt x="94649" y="0"/>
                    <a:pt x="1" y="94648"/>
                    <a:pt x="1" y="211402"/>
                  </a:cubicBezTo>
                  <a:lnTo>
                    <a:pt x="1" y="335483"/>
                  </a:lnTo>
                  <a:lnTo>
                    <a:pt x="0" y="335483"/>
                  </a:lnTo>
                  <a:lnTo>
                    <a:pt x="0" y="590905"/>
                  </a:lnTo>
                  <a:lnTo>
                    <a:pt x="211403" y="590905"/>
                  </a:lnTo>
                  <a:lnTo>
                    <a:pt x="368238" y="590905"/>
                  </a:lnTo>
                  <a:lnTo>
                    <a:pt x="1310198" y="590905"/>
                  </a:lnTo>
                  <a:cubicBezTo>
                    <a:pt x="1426952" y="590905"/>
                    <a:pt x="1521600" y="496257"/>
                    <a:pt x="1521600" y="379503"/>
                  </a:cubicBezTo>
                  <a:lnTo>
                    <a:pt x="1521600" y="211402"/>
                  </a:lnTo>
                  <a:cubicBezTo>
                    <a:pt x="1521600" y="94648"/>
                    <a:pt x="1426952" y="0"/>
                    <a:pt x="1310198" y="0"/>
                  </a:cubicBezTo>
                  <a:close/>
                </a:path>
              </a:pathLst>
            </a:custGeom>
            <a:solidFill>
              <a:srgbClr val="D7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9160809" y="10006150"/>
              <a:ext cx="2515294" cy="1320130"/>
            </a:xfrm>
            <a:custGeom>
              <a:avLst/>
              <a:gdLst>
                <a:gd name="connsiteX0" fmla="*/ 167485 w 2428712"/>
                <a:gd name="connsiteY0" fmla="*/ 0 h 1320130"/>
                <a:gd name="connsiteX1" fmla="*/ 2261227 w 2428712"/>
                <a:gd name="connsiteY1" fmla="*/ 0 h 1320130"/>
                <a:gd name="connsiteX2" fmla="*/ 2428712 w 2428712"/>
                <a:gd name="connsiteY2" fmla="*/ 167485 h 1320130"/>
                <a:gd name="connsiteX3" fmla="*/ 2428712 w 2428712"/>
                <a:gd name="connsiteY3" fmla="*/ 1152645 h 1320130"/>
                <a:gd name="connsiteX4" fmla="*/ 2261227 w 2428712"/>
                <a:gd name="connsiteY4" fmla="*/ 1320130 h 1320130"/>
                <a:gd name="connsiteX5" fmla="*/ 167485 w 2428712"/>
                <a:gd name="connsiteY5" fmla="*/ 1320130 h 1320130"/>
                <a:gd name="connsiteX6" fmla="*/ 167480 w 2428712"/>
                <a:gd name="connsiteY6" fmla="*/ 1320129 h 1320130"/>
                <a:gd name="connsiteX7" fmla="*/ 0 w 2428712"/>
                <a:gd name="connsiteY7" fmla="*/ 1320129 h 1320130"/>
                <a:gd name="connsiteX8" fmla="*/ 0 w 2428712"/>
                <a:gd name="connsiteY8" fmla="*/ 1152645 h 1320130"/>
                <a:gd name="connsiteX9" fmla="*/ 0 w 2428712"/>
                <a:gd name="connsiteY9" fmla="*/ 1064707 h 1320130"/>
                <a:gd name="connsiteX10" fmla="*/ 0 w 2428712"/>
                <a:gd name="connsiteY10" fmla="*/ 167485 h 1320130"/>
                <a:gd name="connsiteX11" fmla="*/ 167485 w 2428712"/>
                <a:gd name="connsiteY11" fmla="*/ 0 h 132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8712" h="1320130">
                  <a:moveTo>
                    <a:pt x="167485" y="0"/>
                  </a:moveTo>
                  <a:lnTo>
                    <a:pt x="2261227" y="0"/>
                  </a:lnTo>
                  <a:cubicBezTo>
                    <a:pt x="2353726" y="0"/>
                    <a:pt x="2428712" y="74986"/>
                    <a:pt x="2428712" y="167485"/>
                  </a:cubicBezTo>
                  <a:lnTo>
                    <a:pt x="2428712" y="1152645"/>
                  </a:lnTo>
                  <a:cubicBezTo>
                    <a:pt x="2428712" y="1245144"/>
                    <a:pt x="2353726" y="1320130"/>
                    <a:pt x="2261227" y="1320130"/>
                  </a:cubicBezTo>
                  <a:lnTo>
                    <a:pt x="167485" y="1320130"/>
                  </a:lnTo>
                  <a:lnTo>
                    <a:pt x="167480" y="1320129"/>
                  </a:lnTo>
                  <a:lnTo>
                    <a:pt x="0" y="1320129"/>
                  </a:lnTo>
                  <a:lnTo>
                    <a:pt x="0" y="1152645"/>
                  </a:lnTo>
                  <a:lnTo>
                    <a:pt x="0" y="1064707"/>
                  </a:lnTo>
                  <a:lnTo>
                    <a:pt x="0" y="167485"/>
                  </a:lnTo>
                  <a:cubicBezTo>
                    <a:pt x="0" y="74986"/>
                    <a:pt x="74986" y="0"/>
                    <a:pt x="167485" y="0"/>
                  </a:cubicBezTo>
                  <a:close/>
                </a:path>
              </a:pathLst>
            </a:custGeom>
            <a:solidFill>
              <a:srgbClr val="2BBA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9326433" y="10194047"/>
              <a:ext cx="2251437" cy="897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Lorem ipsum dolor sit amet, consectetuer adipiscing elit. </a:t>
              </a: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Maecenas massa.</a:t>
              </a:r>
              <a:endParaRPr lang="en-US" altLang="zh-CN" sz="12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9228895" y="8065244"/>
              <a:ext cx="2332586" cy="34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Magna sed pulvinar ultricies.</a:t>
              </a:r>
              <a:endParaRPr lang="en-US" altLang="zh-CN" sz="12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1088958" y="9059985"/>
              <a:ext cx="1529866" cy="343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>
                  <a:solidFill>
                    <a:schemeClr val="bg1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Vivamus a tellus. </a:t>
              </a:r>
              <a:endParaRPr lang="en-US" altLang="zh-CN" sz="1200" dirty="0">
                <a:solidFill>
                  <a:schemeClr val="bg1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19800000">
            <a:off x="20628941" y="3604940"/>
            <a:ext cx="4184938" cy="7204841"/>
            <a:chOff x="12771135" y="2440111"/>
            <a:chExt cx="4184938" cy="7204841"/>
          </a:xfrm>
        </p:grpSpPr>
        <p:sp>
          <p:nvSpPr>
            <p:cNvPr id="6" name="矩形: 圆角 5"/>
            <p:cNvSpPr/>
            <p:nvPr/>
          </p:nvSpPr>
          <p:spPr>
            <a:xfrm>
              <a:off x="12771135" y="2440111"/>
              <a:ext cx="4184938" cy="7204841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270000" dist="495300" dir="2700000" algn="tl" rotWithShape="0">
                <a:schemeClr val="bg2">
                  <a:lumMod val="25000"/>
                  <a:alpha val="14000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3383374" y="4173823"/>
              <a:ext cx="2960460" cy="2436367"/>
              <a:chOff x="11940974" y="4671421"/>
              <a:chExt cx="4254378" cy="3501222"/>
            </a:xfrm>
          </p:grpSpPr>
          <p:pic>
            <p:nvPicPr>
              <p:cNvPr id="8" name="图形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940974" y="4797503"/>
                <a:ext cx="4254378" cy="3375140"/>
              </a:xfrm>
              <a:prstGeom prst="rect">
                <a:avLst/>
              </a:prstGeom>
            </p:spPr>
          </p:pic>
          <p:sp>
            <p:nvSpPr>
              <p:cNvPr id="4" name="任意多边形: 形状 3"/>
              <p:cNvSpPr/>
              <p:nvPr/>
            </p:nvSpPr>
            <p:spPr>
              <a:xfrm rot="5567420">
                <a:off x="15091711" y="4645011"/>
                <a:ext cx="438310" cy="491129"/>
              </a:xfrm>
              <a:custGeom>
                <a:avLst/>
                <a:gdLst>
                  <a:gd name="connsiteX0" fmla="*/ 672866 w 1447362"/>
                  <a:gd name="connsiteY0" fmla="*/ 72868 h 1102395"/>
                  <a:gd name="connsiteX1" fmla="*/ 6116 w 1447362"/>
                  <a:gd name="connsiteY1" fmla="*/ 911068 h 1102395"/>
                  <a:gd name="connsiteX2" fmla="*/ 1072916 w 1447362"/>
                  <a:gd name="connsiteY2" fmla="*/ 1044418 h 1102395"/>
                  <a:gd name="connsiteX3" fmla="*/ 1434866 w 1447362"/>
                  <a:gd name="connsiteY3" fmla="*/ 149068 h 1102395"/>
                  <a:gd name="connsiteX4" fmla="*/ 672866 w 1447362"/>
                  <a:gd name="connsiteY4" fmla="*/ 72868 h 1102395"/>
                  <a:gd name="connsiteX0-1" fmla="*/ 672571 w 1295037"/>
                  <a:gd name="connsiteY0-2" fmla="*/ 46987 h 1076514"/>
                  <a:gd name="connsiteX1-3" fmla="*/ 5821 w 1295037"/>
                  <a:gd name="connsiteY1-4" fmla="*/ 885187 h 1076514"/>
                  <a:gd name="connsiteX2-5" fmla="*/ 1072621 w 1295037"/>
                  <a:gd name="connsiteY2-6" fmla="*/ 1018537 h 1076514"/>
                  <a:gd name="connsiteX3-7" fmla="*/ 1263121 w 1295037"/>
                  <a:gd name="connsiteY3-8" fmla="*/ 199387 h 1076514"/>
                  <a:gd name="connsiteX4-9" fmla="*/ 672571 w 1295037"/>
                  <a:gd name="connsiteY4-10" fmla="*/ 46987 h 1076514"/>
                  <a:gd name="connsiteX0-11" fmla="*/ 316967 w 939433"/>
                  <a:gd name="connsiteY0-12" fmla="*/ 40053 h 1052640"/>
                  <a:gd name="connsiteX1-13" fmla="*/ 12167 w 939433"/>
                  <a:gd name="connsiteY1-14" fmla="*/ 783003 h 1052640"/>
                  <a:gd name="connsiteX2-15" fmla="*/ 717017 w 939433"/>
                  <a:gd name="connsiteY2-16" fmla="*/ 1011603 h 1052640"/>
                  <a:gd name="connsiteX3-17" fmla="*/ 907517 w 939433"/>
                  <a:gd name="connsiteY3-18" fmla="*/ 192453 h 1052640"/>
                  <a:gd name="connsiteX4-19" fmla="*/ 316967 w 939433"/>
                  <a:gd name="connsiteY4-20" fmla="*/ 40053 h 105264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</a:cxnLst>
                <a:rect l="l" t="t" r="r" b="b"/>
                <a:pathLst>
                  <a:path w="939433" h="1052640">
                    <a:moveTo>
                      <a:pt x="316967" y="40053"/>
                    </a:moveTo>
                    <a:cubicBezTo>
                      <a:pt x="167742" y="138478"/>
                      <a:pt x="-54508" y="621078"/>
                      <a:pt x="12167" y="783003"/>
                    </a:cubicBezTo>
                    <a:cubicBezTo>
                      <a:pt x="78842" y="944928"/>
                      <a:pt x="478892" y="1138603"/>
                      <a:pt x="717017" y="1011603"/>
                    </a:cubicBezTo>
                    <a:cubicBezTo>
                      <a:pt x="955142" y="884603"/>
                      <a:pt x="971017" y="348028"/>
                      <a:pt x="907517" y="192453"/>
                    </a:cubicBezTo>
                    <a:cubicBezTo>
                      <a:pt x="844017" y="36878"/>
                      <a:pt x="466192" y="-58372"/>
                      <a:pt x="316967" y="40053"/>
                    </a:cubicBezTo>
                    <a:close/>
                  </a:path>
                </a:pathLst>
              </a:custGeom>
              <a:solidFill>
                <a:srgbClr val="D7F0F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阿里巴巴普惠体" panose="00020600040101010101" pitchFamily="18" charset="-122"/>
                </a:endParaRPr>
              </a:p>
            </p:txBody>
          </p:sp>
        </p:grpSp>
        <p:sp>
          <p:nvSpPr>
            <p:cNvPr id="33" name="文本框 32"/>
            <p:cNvSpPr txBox="1"/>
            <p:nvPr/>
          </p:nvSpPr>
          <p:spPr>
            <a:xfrm>
              <a:off x="13358762" y="2990301"/>
              <a:ext cx="3009684" cy="76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Task</a:t>
              </a:r>
              <a:endParaRPr lang="en-US" altLang="zh-CN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358762" y="7661227"/>
              <a:ext cx="2960461" cy="13547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Fusce 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posuere, magna sed pulvinar ultricies, </a:t>
              </a:r>
              <a:r>
                <a:rPr lang="en-US" altLang="zh-CN" sz="14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purus libero , magna sed pulvinar, purus lectus malesuada</a:t>
              </a:r>
              <a:endParaRPr lang="en-US" altLang="zh-CN" sz="1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334150" y="7118995"/>
              <a:ext cx="1921892" cy="427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Magna sed</a:t>
              </a:r>
              <a:endParaRPr lang="en-US" altLang="zh-CN" sz="18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19" name="TextBox 16"/>
          <p:cNvSpPr txBox="1"/>
          <p:nvPr/>
        </p:nvSpPr>
        <p:spPr>
          <a:xfrm>
            <a:off x="7378065" y="1042035"/>
            <a:ext cx="14850110" cy="435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>
              <a:lnSpc>
                <a:spcPct val="70000"/>
              </a:lnSpc>
            </a:pP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任务解度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数据分析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数据清洗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特征工程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模型选择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模型评估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  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阿里巴巴普惠体 R" panose="00020600040101010101" pitchFamily="18" charset="-122"/>
              </a:rPr>
              <a:t>学到了什么</a:t>
            </a:r>
            <a:r>
              <a:rPr lang="en-US" altLang="zh-CN" sz="2800">
                <a:solidFill>
                  <a:schemeClr val="tx1">
                    <a:lumMod val="65000"/>
                    <a:lumOff val="3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阿里巴巴普惠体 R" panose="00020600040101010101" pitchFamily="18" charset="-122"/>
              </a:rPr>
              <a:t> </a:t>
            </a:r>
            <a:endParaRPr lang="en-US" altLang="zh-CN" sz="2800">
              <a:solidFill>
                <a:schemeClr val="tx1">
                  <a:lumMod val="65000"/>
                  <a:lumOff val="3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  <a:sym typeface="阿里巴巴普惠体 R" panose="00020600040101010101" pitchFamily="18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2098531" y="1066115"/>
            <a:ext cx="292168" cy="202406"/>
            <a:chOff x="1074585" y="1104900"/>
            <a:chExt cx="391358" cy="271122"/>
          </a:xfrm>
        </p:grpSpPr>
        <p:cxnSp>
          <p:nvCxnSpPr>
            <p:cNvPr id="54" name="直接连接符 53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16"/>
          <p:cNvSpPr txBox="1"/>
          <p:nvPr/>
        </p:nvSpPr>
        <p:spPr>
          <a:xfrm>
            <a:off x="2139687" y="6976539"/>
            <a:ext cx="9287389" cy="169277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zh-CN" altLang="en-US" sz="10400" b="1">
                <a:solidFill>
                  <a:srgbClr val="2A3554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数据分析报告</a:t>
            </a:r>
            <a:endParaRPr lang="en-US" sz="10400" b="1" dirty="0">
              <a:solidFill>
                <a:srgbClr val="2A3554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45430" y="9688195"/>
            <a:ext cx="63290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大数据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班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周雍圆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/>
          <p:cNvSpPr/>
          <p:nvPr/>
        </p:nvSpPr>
        <p:spPr>
          <a:xfrm>
            <a:off x="1933737" y="3682799"/>
            <a:ext cx="5647570" cy="7248724"/>
          </a:xfrm>
          <a:prstGeom prst="roundRect">
            <a:avLst>
              <a:gd name="adj" fmla="val 5414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矩形: 圆角 5"/>
          <p:cNvSpPr/>
          <p:nvPr/>
        </p:nvSpPr>
        <p:spPr>
          <a:xfrm>
            <a:off x="8274908" y="3682799"/>
            <a:ext cx="5647570" cy="7248724"/>
          </a:xfrm>
          <a:prstGeom prst="roundRect">
            <a:avLst>
              <a:gd name="adj" fmla="val 5414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94635" y="3957955"/>
            <a:ext cx="4168775" cy="730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添加特征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+mn-ea"/>
              </a:rPr>
              <a:t>想法：将年龄离散化，比如分出几个年龄段。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+mn-ea"/>
              </a:rPr>
              <a:t>分出了三个年龄段，然后对此进行独热编码，瞎搞了一下。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+mn-ea"/>
              </a:rPr>
              <a:t>然而整体用会出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+mn-ea"/>
              </a:rPr>
              <a:t>BUG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  <a:sym typeface="+mn-ea"/>
              </a:rPr>
              <a:t>，没时间修了就引了。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30000"/>
              </a:lnSpc>
            </a:pPr>
            <a:endParaRPr lang="en-US" altLang="zh-CN" sz="32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90867" y="5192892"/>
            <a:ext cx="4214383" cy="718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7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2400" dirty="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990965" y="3957955"/>
            <a:ext cx="4084955" cy="6668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特征选择</a:t>
            </a:r>
            <a:endParaRPr lang="en-US" altLang="zh-CN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目前有想法但未实施：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用信息增益比筛选出对预测结果贡献最大的特征。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1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）方差分析（不会所以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引了）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7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2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）特征递归消除法（</a:t>
            </a:r>
            <a:endParaRPr lang="zh-CN" altLang="en-US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315204" y="1365592"/>
            <a:ext cx="1973378" cy="1963604"/>
            <a:chOff x="10112004" y="3556342"/>
            <a:chExt cx="1973378" cy="1963604"/>
          </a:xfrm>
        </p:grpSpPr>
        <p:sp>
          <p:nvSpPr>
            <p:cNvPr id="7" name="椭圆 6"/>
            <p:cNvSpPr/>
            <p:nvPr/>
          </p:nvSpPr>
          <p:spPr>
            <a:xfrm>
              <a:off x="10112004" y="3556342"/>
              <a:ext cx="1973378" cy="1963604"/>
            </a:xfrm>
            <a:prstGeom prst="ellipse">
              <a:avLst/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10732004" y="4253743"/>
              <a:ext cx="733378" cy="568802"/>
            </a:xfrm>
            <a:custGeom>
              <a:avLst/>
              <a:gdLst>
                <a:gd name="connsiteX0" fmla="*/ 381924 w 466895"/>
                <a:gd name="connsiteY0" fmla="*/ 26689 h 362121"/>
                <a:gd name="connsiteX1" fmla="*/ 440198 w 466895"/>
                <a:gd name="connsiteY1" fmla="*/ 84934 h 362121"/>
                <a:gd name="connsiteX2" fmla="*/ 189595 w 466895"/>
                <a:gd name="connsiteY2" fmla="*/ 335432 h 362121"/>
                <a:gd name="connsiteX3" fmla="*/ 26698 w 466895"/>
                <a:gd name="connsiteY3" fmla="*/ 172612 h 362121"/>
                <a:gd name="connsiteX4" fmla="*/ 84963 w 466895"/>
                <a:gd name="connsiteY4" fmla="*/ 114367 h 362121"/>
                <a:gd name="connsiteX5" fmla="*/ 189595 w 466895"/>
                <a:gd name="connsiteY5" fmla="*/ 218942 h 362121"/>
                <a:gd name="connsiteX6" fmla="*/ 381924 w 466895"/>
                <a:gd name="connsiteY6" fmla="*/ 26689 h 362121"/>
                <a:gd name="connsiteX7" fmla="*/ 381924 w 466895"/>
                <a:gd name="connsiteY7" fmla="*/ 0 h 362121"/>
                <a:gd name="connsiteX8" fmla="*/ 189595 w 466895"/>
                <a:gd name="connsiteY8" fmla="*/ 192253 h 362121"/>
                <a:gd name="connsiteX9" fmla="*/ 84963 w 466895"/>
                <a:gd name="connsiteY9" fmla="*/ 87678 h 362121"/>
                <a:gd name="connsiteX10" fmla="*/ 0 w 466895"/>
                <a:gd name="connsiteY10" fmla="*/ 172612 h 362121"/>
                <a:gd name="connsiteX11" fmla="*/ 189595 w 466895"/>
                <a:gd name="connsiteY11" fmla="*/ 362122 h 362121"/>
                <a:gd name="connsiteX12" fmla="*/ 466896 w 466895"/>
                <a:gd name="connsiteY12" fmla="*/ 84934 h 362121"/>
                <a:gd name="connsiteX13" fmla="*/ 381924 w 466895"/>
                <a:gd name="connsiteY13" fmla="*/ 0 h 362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6895" h="362121">
                  <a:moveTo>
                    <a:pt x="381924" y="26689"/>
                  </a:moveTo>
                  <a:lnTo>
                    <a:pt x="440198" y="84934"/>
                  </a:lnTo>
                  <a:lnTo>
                    <a:pt x="189595" y="335432"/>
                  </a:lnTo>
                  <a:lnTo>
                    <a:pt x="26698" y="172612"/>
                  </a:lnTo>
                  <a:lnTo>
                    <a:pt x="84963" y="114367"/>
                  </a:lnTo>
                  <a:lnTo>
                    <a:pt x="189595" y="218942"/>
                  </a:lnTo>
                  <a:lnTo>
                    <a:pt x="381924" y="26689"/>
                  </a:lnTo>
                  <a:moveTo>
                    <a:pt x="381924" y="0"/>
                  </a:moveTo>
                  <a:lnTo>
                    <a:pt x="189595" y="192253"/>
                  </a:lnTo>
                  <a:lnTo>
                    <a:pt x="84963" y="87678"/>
                  </a:lnTo>
                  <a:lnTo>
                    <a:pt x="0" y="172612"/>
                  </a:lnTo>
                  <a:lnTo>
                    <a:pt x="189595" y="362122"/>
                  </a:lnTo>
                  <a:lnTo>
                    <a:pt x="466896" y="84934"/>
                  </a:lnTo>
                  <a:lnTo>
                    <a:pt x="381924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770198" y="1365592"/>
            <a:ext cx="1973378" cy="1963604"/>
            <a:chOff x="3770198" y="3556342"/>
            <a:chExt cx="1973378" cy="1963604"/>
          </a:xfrm>
        </p:grpSpPr>
        <p:sp>
          <p:nvSpPr>
            <p:cNvPr id="5" name="椭圆 4"/>
            <p:cNvSpPr/>
            <p:nvPr/>
          </p:nvSpPr>
          <p:spPr>
            <a:xfrm>
              <a:off x="3770198" y="3556342"/>
              <a:ext cx="1973378" cy="1963604"/>
            </a:xfrm>
            <a:prstGeom prst="ellipse">
              <a:avLst/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4390306" y="4236998"/>
              <a:ext cx="704135" cy="689377"/>
            </a:xfrm>
            <a:custGeom>
              <a:avLst/>
              <a:gdLst>
                <a:gd name="connsiteX0" fmla="*/ 352425 w 457200"/>
                <a:gd name="connsiteY0" fmla="*/ 237534 h 447618"/>
                <a:gd name="connsiteX1" fmla="*/ 268329 w 457200"/>
                <a:gd name="connsiteY1" fmla="*/ 280130 h 447618"/>
                <a:gd name="connsiteX2" fmla="*/ 159210 w 457200"/>
                <a:gd name="connsiteY2" fmla="*/ 224895 h 447618"/>
                <a:gd name="connsiteX3" fmla="*/ 171441 w 457200"/>
                <a:gd name="connsiteY3" fmla="*/ 180832 h 447618"/>
                <a:gd name="connsiteX4" fmla="*/ 163649 w 457200"/>
                <a:gd name="connsiteY4" fmla="*/ 145190 h 447618"/>
                <a:gd name="connsiteX5" fmla="*/ 292980 w 457200"/>
                <a:gd name="connsiteY5" fmla="*/ 96984 h 447618"/>
                <a:gd name="connsiteX6" fmla="*/ 352425 w 457200"/>
                <a:gd name="connsiteY6" fmla="*/ 133693 h 447618"/>
                <a:gd name="connsiteX7" fmla="*/ 419100 w 457200"/>
                <a:gd name="connsiteY7" fmla="*/ 66847 h 447618"/>
                <a:gd name="connsiteX8" fmla="*/ 352425 w 457200"/>
                <a:gd name="connsiteY8" fmla="*/ 0 h 447618"/>
                <a:gd name="connsiteX9" fmla="*/ 285759 w 457200"/>
                <a:gd name="connsiteY9" fmla="*/ 66847 h 447618"/>
                <a:gd name="connsiteX10" fmla="*/ 286893 w 457200"/>
                <a:gd name="connsiteY10" fmla="*/ 78877 h 447618"/>
                <a:gd name="connsiteX11" fmla="*/ 153638 w 457200"/>
                <a:gd name="connsiteY11" fmla="*/ 128540 h 447618"/>
                <a:gd name="connsiteX12" fmla="*/ 85716 w 457200"/>
                <a:gd name="connsiteY12" fmla="*/ 94888 h 447618"/>
                <a:gd name="connsiteX13" fmla="*/ 0 w 457200"/>
                <a:gd name="connsiteY13" fmla="*/ 180832 h 447618"/>
                <a:gd name="connsiteX14" fmla="*/ 85716 w 457200"/>
                <a:gd name="connsiteY14" fmla="*/ 266776 h 447618"/>
                <a:gd name="connsiteX15" fmla="*/ 147467 w 457200"/>
                <a:gd name="connsiteY15" fmla="*/ 240344 h 447618"/>
                <a:gd name="connsiteX16" fmla="*/ 258395 w 457200"/>
                <a:gd name="connsiteY16" fmla="*/ 296494 h 447618"/>
                <a:gd name="connsiteX17" fmla="*/ 247659 w 457200"/>
                <a:gd name="connsiteY17" fmla="*/ 342576 h 447618"/>
                <a:gd name="connsiteX18" fmla="*/ 352425 w 457200"/>
                <a:gd name="connsiteY18" fmla="*/ 447618 h 447618"/>
                <a:gd name="connsiteX19" fmla="*/ 457200 w 457200"/>
                <a:gd name="connsiteY19" fmla="*/ 342576 h 447618"/>
                <a:gd name="connsiteX20" fmla="*/ 352425 w 457200"/>
                <a:gd name="connsiteY20" fmla="*/ 237534 h 447618"/>
                <a:gd name="connsiteX21" fmla="*/ 352425 w 457200"/>
                <a:gd name="connsiteY21" fmla="*/ 19098 h 447618"/>
                <a:gd name="connsiteX22" fmla="*/ 400050 w 457200"/>
                <a:gd name="connsiteY22" fmla="*/ 66847 h 447618"/>
                <a:gd name="connsiteX23" fmla="*/ 352425 w 457200"/>
                <a:gd name="connsiteY23" fmla="*/ 114586 h 447618"/>
                <a:gd name="connsiteX24" fmla="*/ 304809 w 457200"/>
                <a:gd name="connsiteY24" fmla="*/ 66847 h 447618"/>
                <a:gd name="connsiteX25" fmla="*/ 352425 w 457200"/>
                <a:gd name="connsiteY25" fmla="*/ 19098 h 447618"/>
                <a:gd name="connsiteX26" fmla="*/ 85716 w 457200"/>
                <a:gd name="connsiteY26" fmla="*/ 247678 h 447618"/>
                <a:gd name="connsiteX27" fmla="*/ 19050 w 457200"/>
                <a:gd name="connsiteY27" fmla="*/ 180832 h 447618"/>
                <a:gd name="connsiteX28" fmla="*/ 85716 w 457200"/>
                <a:gd name="connsiteY28" fmla="*/ 113986 h 447618"/>
                <a:gd name="connsiteX29" fmla="*/ 152391 w 457200"/>
                <a:gd name="connsiteY29" fmla="*/ 180832 h 447618"/>
                <a:gd name="connsiteX30" fmla="*/ 85716 w 457200"/>
                <a:gd name="connsiteY30" fmla="*/ 247678 h 447618"/>
                <a:gd name="connsiteX31" fmla="*/ 352425 w 457200"/>
                <a:gd name="connsiteY31" fmla="*/ 428520 h 447618"/>
                <a:gd name="connsiteX32" fmla="*/ 266709 w 457200"/>
                <a:gd name="connsiteY32" fmla="*/ 342576 h 447618"/>
                <a:gd name="connsiteX33" fmla="*/ 352425 w 457200"/>
                <a:gd name="connsiteY33" fmla="*/ 256632 h 447618"/>
                <a:gd name="connsiteX34" fmla="*/ 438150 w 457200"/>
                <a:gd name="connsiteY34" fmla="*/ 342576 h 447618"/>
                <a:gd name="connsiteX35" fmla="*/ 352425 w 457200"/>
                <a:gd name="connsiteY35" fmla="*/ 428520 h 447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57200" h="447618">
                  <a:moveTo>
                    <a:pt x="352425" y="237534"/>
                  </a:moveTo>
                  <a:cubicBezTo>
                    <a:pt x="317926" y="237534"/>
                    <a:pt x="287417" y="254327"/>
                    <a:pt x="268329" y="280130"/>
                  </a:cubicBezTo>
                  <a:lnTo>
                    <a:pt x="159210" y="224895"/>
                  </a:lnTo>
                  <a:cubicBezTo>
                    <a:pt x="166926" y="211998"/>
                    <a:pt x="171441" y="196967"/>
                    <a:pt x="171441" y="180832"/>
                  </a:cubicBezTo>
                  <a:cubicBezTo>
                    <a:pt x="171441" y="168097"/>
                    <a:pt x="168603" y="156058"/>
                    <a:pt x="163649" y="145190"/>
                  </a:cubicBezTo>
                  <a:lnTo>
                    <a:pt x="292980" y="96984"/>
                  </a:lnTo>
                  <a:cubicBezTo>
                    <a:pt x="303980" y="118748"/>
                    <a:pt x="326441" y="133693"/>
                    <a:pt x="352425" y="133693"/>
                  </a:cubicBezTo>
                  <a:cubicBezTo>
                    <a:pt x="389248" y="133693"/>
                    <a:pt x="419100" y="103756"/>
                    <a:pt x="419100" y="66847"/>
                  </a:cubicBezTo>
                  <a:cubicBezTo>
                    <a:pt x="419100" y="29928"/>
                    <a:pt x="389248" y="0"/>
                    <a:pt x="352425" y="0"/>
                  </a:cubicBezTo>
                  <a:cubicBezTo>
                    <a:pt x="315611" y="0"/>
                    <a:pt x="285759" y="29928"/>
                    <a:pt x="285759" y="66847"/>
                  </a:cubicBezTo>
                  <a:cubicBezTo>
                    <a:pt x="285759" y="70961"/>
                    <a:pt x="286188" y="74971"/>
                    <a:pt x="286893" y="78877"/>
                  </a:cubicBezTo>
                  <a:lnTo>
                    <a:pt x="153638" y="128540"/>
                  </a:lnTo>
                  <a:cubicBezTo>
                    <a:pt x="137969" y="108109"/>
                    <a:pt x="113414" y="94888"/>
                    <a:pt x="85716" y="94888"/>
                  </a:cubicBezTo>
                  <a:cubicBezTo>
                    <a:pt x="38377" y="94888"/>
                    <a:pt x="0" y="133369"/>
                    <a:pt x="0" y="180832"/>
                  </a:cubicBezTo>
                  <a:cubicBezTo>
                    <a:pt x="0" y="228295"/>
                    <a:pt x="38377" y="266776"/>
                    <a:pt x="85716" y="266776"/>
                  </a:cubicBezTo>
                  <a:cubicBezTo>
                    <a:pt x="109994" y="266776"/>
                    <a:pt x="131873" y="256613"/>
                    <a:pt x="147467" y="240344"/>
                  </a:cubicBezTo>
                  <a:lnTo>
                    <a:pt x="258395" y="296494"/>
                  </a:lnTo>
                  <a:cubicBezTo>
                    <a:pt x="251583" y="310420"/>
                    <a:pt x="247659" y="326022"/>
                    <a:pt x="247659" y="342576"/>
                  </a:cubicBezTo>
                  <a:cubicBezTo>
                    <a:pt x="247659" y="400593"/>
                    <a:pt x="294570" y="447618"/>
                    <a:pt x="352425" y="447618"/>
                  </a:cubicBezTo>
                  <a:cubicBezTo>
                    <a:pt x="410289" y="447618"/>
                    <a:pt x="457200" y="400593"/>
                    <a:pt x="457200" y="342576"/>
                  </a:cubicBezTo>
                  <a:cubicBezTo>
                    <a:pt x="457200" y="284569"/>
                    <a:pt x="410289" y="237534"/>
                    <a:pt x="352425" y="237534"/>
                  </a:cubicBezTo>
                  <a:close/>
                  <a:moveTo>
                    <a:pt x="352425" y="19098"/>
                  </a:moveTo>
                  <a:cubicBezTo>
                    <a:pt x="378685" y="19098"/>
                    <a:pt x="400050" y="40510"/>
                    <a:pt x="400050" y="66847"/>
                  </a:cubicBezTo>
                  <a:cubicBezTo>
                    <a:pt x="400050" y="93174"/>
                    <a:pt x="378685" y="114586"/>
                    <a:pt x="352425" y="114586"/>
                  </a:cubicBezTo>
                  <a:cubicBezTo>
                    <a:pt x="326174" y="114586"/>
                    <a:pt x="304809" y="93174"/>
                    <a:pt x="304809" y="66847"/>
                  </a:cubicBezTo>
                  <a:cubicBezTo>
                    <a:pt x="304809" y="40510"/>
                    <a:pt x="326174" y="19098"/>
                    <a:pt x="352425" y="19098"/>
                  </a:cubicBezTo>
                  <a:close/>
                  <a:moveTo>
                    <a:pt x="85716" y="247678"/>
                  </a:moveTo>
                  <a:cubicBezTo>
                    <a:pt x="48959" y="247678"/>
                    <a:pt x="19050" y="217694"/>
                    <a:pt x="19050" y="180832"/>
                  </a:cubicBezTo>
                  <a:cubicBezTo>
                    <a:pt x="19050" y="143970"/>
                    <a:pt x="48959" y="113986"/>
                    <a:pt x="85716" y="113986"/>
                  </a:cubicBezTo>
                  <a:cubicBezTo>
                    <a:pt x="122482" y="113986"/>
                    <a:pt x="152391" y="143970"/>
                    <a:pt x="152391" y="180832"/>
                  </a:cubicBezTo>
                  <a:cubicBezTo>
                    <a:pt x="152391" y="217694"/>
                    <a:pt x="122482" y="247678"/>
                    <a:pt x="85716" y="247678"/>
                  </a:cubicBezTo>
                  <a:close/>
                  <a:moveTo>
                    <a:pt x="352425" y="428520"/>
                  </a:moveTo>
                  <a:cubicBezTo>
                    <a:pt x="305162" y="428520"/>
                    <a:pt x="266709" y="389973"/>
                    <a:pt x="266709" y="342576"/>
                  </a:cubicBezTo>
                  <a:cubicBezTo>
                    <a:pt x="266709" y="295189"/>
                    <a:pt x="305162" y="256632"/>
                    <a:pt x="352425" y="256632"/>
                  </a:cubicBezTo>
                  <a:cubicBezTo>
                    <a:pt x="399698" y="256632"/>
                    <a:pt x="438150" y="295189"/>
                    <a:pt x="438150" y="342576"/>
                  </a:cubicBezTo>
                  <a:cubicBezTo>
                    <a:pt x="438150" y="389973"/>
                    <a:pt x="399698" y="428520"/>
                    <a:pt x="352425" y="42852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pic>
        <p:nvPicPr>
          <p:cNvPr id="15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0190" y="2735580"/>
            <a:ext cx="7582535" cy="72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文本框 16"/>
          <p:cNvSpPr txBox="1"/>
          <p:nvPr/>
        </p:nvSpPr>
        <p:spPr>
          <a:xfrm>
            <a:off x="16358235" y="10166350"/>
            <a:ext cx="6714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CtrlC+V继元师兄给的示范代码画的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16" grpId="0"/>
      <p:bldP spid="18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组合 127"/>
          <p:cNvGrpSpPr/>
          <p:nvPr/>
        </p:nvGrpSpPr>
        <p:grpSpPr>
          <a:xfrm>
            <a:off x="5991095" y="2976806"/>
            <a:ext cx="5182796" cy="3097763"/>
            <a:chOff x="1168400" y="1391920"/>
            <a:chExt cx="1988820" cy="1188720"/>
          </a:xfrm>
        </p:grpSpPr>
        <p:sp>
          <p:nvSpPr>
            <p:cNvPr id="129" name="椭圆 128"/>
            <p:cNvSpPr/>
            <p:nvPr/>
          </p:nvSpPr>
          <p:spPr>
            <a:xfrm>
              <a:off x="11684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0" name="椭圆 129"/>
            <p:cNvSpPr/>
            <p:nvPr/>
          </p:nvSpPr>
          <p:spPr>
            <a:xfrm>
              <a:off x="12827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1" name="椭圆 130"/>
            <p:cNvSpPr/>
            <p:nvPr/>
          </p:nvSpPr>
          <p:spPr>
            <a:xfrm>
              <a:off x="13970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2" name="椭圆 131"/>
            <p:cNvSpPr/>
            <p:nvPr/>
          </p:nvSpPr>
          <p:spPr>
            <a:xfrm>
              <a:off x="15113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6256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7399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8542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9685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20828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21971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23114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24257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1" name="椭圆 140"/>
            <p:cNvSpPr/>
            <p:nvPr/>
          </p:nvSpPr>
          <p:spPr>
            <a:xfrm>
              <a:off x="25400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2" name="椭圆 141"/>
            <p:cNvSpPr/>
            <p:nvPr/>
          </p:nvSpPr>
          <p:spPr>
            <a:xfrm>
              <a:off x="26543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3" name="椭圆 142"/>
            <p:cNvSpPr/>
            <p:nvPr/>
          </p:nvSpPr>
          <p:spPr>
            <a:xfrm>
              <a:off x="27686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4" name="椭圆 143"/>
            <p:cNvSpPr/>
            <p:nvPr/>
          </p:nvSpPr>
          <p:spPr>
            <a:xfrm>
              <a:off x="28829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5" name="椭圆 144"/>
            <p:cNvSpPr/>
            <p:nvPr/>
          </p:nvSpPr>
          <p:spPr>
            <a:xfrm>
              <a:off x="29972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6" name="椭圆 145"/>
            <p:cNvSpPr/>
            <p:nvPr/>
          </p:nvSpPr>
          <p:spPr>
            <a:xfrm>
              <a:off x="3111500" y="1391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7" name="椭圆 146"/>
            <p:cNvSpPr/>
            <p:nvPr/>
          </p:nvSpPr>
          <p:spPr>
            <a:xfrm>
              <a:off x="11684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8" name="椭圆 147"/>
            <p:cNvSpPr/>
            <p:nvPr/>
          </p:nvSpPr>
          <p:spPr>
            <a:xfrm>
              <a:off x="12827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13970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0" name="椭圆 149"/>
            <p:cNvSpPr/>
            <p:nvPr/>
          </p:nvSpPr>
          <p:spPr>
            <a:xfrm>
              <a:off x="15113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1" name="椭圆 150"/>
            <p:cNvSpPr/>
            <p:nvPr/>
          </p:nvSpPr>
          <p:spPr>
            <a:xfrm>
              <a:off x="16256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17399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18542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19685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20828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21971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7" name="椭圆 156"/>
            <p:cNvSpPr/>
            <p:nvPr/>
          </p:nvSpPr>
          <p:spPr>
            <a:xfrm>
              <a:off x="23114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24257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59" name="椭圆 158"/>
            <p:cNvSpPr/>
            <p:nvPr/>
          </p:nvSpPr>
          <p:spPr>
            <a:xfrm>
              <a:off x="25400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0" name="椭圆 159"/>
            <p:cNvSpPr/>
            <p:nvPr/>
          </p:nvSpPr>
          <p:spPr>
            <a:xfrm>
              <a:off x="26543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27686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2" name="椭圆 161"/>
            <p:cNvSpPr/>
            <p:nvPr/>
          </p:nvSpPr>
          <p:spPr>
            <a:xfrm>
              <a:off x="28829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3" name="椭圆 162"/>
            <p:cNvSpPr/>
            <p:nvPr/>
          </p:nvSpPr>
          <p:spPr>
            <a:xfrm>
              <a:off x="29972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3111500" y="15062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5" name="椭圆 164"/>
            <p:cNvSpPr/>
            <p:nvPr/>
          </p:nvSpPr>
          <p:spPr>
            <a:xfrm>
              <a:off x="11684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6" name="椭圆 165"/>
            <p:cNvSpPr/>
            <p:nvPr/>
          </p:nvSpPr>
          <p:spPr>
            <a:xfrm>
              <a:off x="12827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7" name="椭圆 166"/>
            <p:cNvSpPr/>
            <p:nvPr/>
          </p:nvSpPr>
          <p:spPr>
            <a:xfrm>
              <a:off x="13970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8" name="椭圆 167"/>
            <p:cNvSpPr/>
            <p:nvPr/>
          </p:nvSpPr>
          <p:spPr>
            <a:xfrm>
              <a:off x="15113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69" name="椭圆 168"/>
            <p:cNvSpPr/>
            <p:nvPr/>
          </p:nvSpPr>
          <p:spPr>
            <a:xfrm>
              <a:off x="16256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0" name="椭圆 169"/>
            <p:cNvSpPr/>
            <p:nvPr/>
          </p:nvSpPr>
          <p:spPr>
            <a:xfrm>
              <a:off x="17399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1" name="椭圆 170"/>
            <p:cNvSpPr/>
            <p:nvPr/>
          </p:nvSpPr>
          <p:spPr>
            <a:xfrm>
              <a:off x="18542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2" name="椭圆 171"/>
            <p:cNvSpPr/>
            <p:nvPr/>
          </p:nvSpPr>
          <p:spPr>
            <a:xfrm>
              <a:off x="19685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3" name="椭圆 172"/>
            <p:cNvSpPr/>
            <p:nvPr/>
          </p:nvSpPr>
          <p:spPr>
            <a:xfrm>
              <a:off x="20828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4" name="椭圆 173"/>
            <p:cNvSpPr/>
            <p:nvPr/>
          </p:nvSpPr>
          <p:spPr>
            <a:xfrm>
              <a:off x="21971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5" name="椭圆 174"/>
            <p:cNvSpPr/>
            <p:nvPr/>
          </p:nvSpPr>
          <p:spPr>
            <a:xfrm>
              <a:off x="23114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6" name="椭圆 175"/>
            <p:cNvSpPr/>
            <p:nvPr/>
          </p:nvSpPr>
          <p:spPr>
            <a:xfrm>
              <a:off x="24257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7" name="椭圆 176"/>
            <p:cNvSpPr/>
            <p:nvPr/>
          </p:nvSpPr>
          <p:spPr>
            <a:xfrm>
              <a:off x="25400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8" name="椭圆 177"/>
            <p:cNvSpPr/>
            <p:nvPr/>
          </p:nvSpPr>
          <p:spPr>
            <a:xfrm>
              <a:off x="26543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79" name="椭圆 178"/>
            <p:cNvSpPr/>
            <p:nvPr/>
          </p:nvSpPr>
          <p:spPr>
            <a:xfrm>
              <a:off x="27686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0" name="椭圆 179"/>
            <p:cNvSpPr/>
            <p:nvPr/>
          </p:nvSpPr>
          <p:spPr>
            <a:xfrm>
              <a:off x="28829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1" name="椭圆 180"/>
            <p:cNvSpPr/>
            <p:nvPr/>
          </p:nvSpPr>
          <p:spPr>
            <a:xfrm>
              <a:off x="29972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2" name="椭圆 181"/>
            <p:cNvSpPr/>
            <p:nvPr/>
          </p:nvSpPr>
          <p:spPr>
            <a:xfrm>
              <a:off x="3111500" y="16205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3" name="椭圆 182"/>
            <p:cNvSpPr/>
            <p:nvPr/>
          </p:nvSpPr>
          <p:spPr>
            <a:xfrm>
              <a:off x="11684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4" name="椭圆 183"/>
            <p:cNvSpPr/>
            <p:nvPr/>
          </p:nvSpPr>
          <p:spPr>
            <a:xfrm>
              <a:off x="12827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5" name="椭圆 184"/>
            <p:cNvSpPr/>
            <p:nvPr/>
          </p:nvSpPr>
          <p:spPr>
            <a:xfrm>
              <a:off x="13970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6" name="椭圆 185"/>
            <p:cNvSpPr/>
            <p:nvPr/>
          </p:nvSpPr>
          <p:spPr>
            <a:xfrm>
              <a:off x="15113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7" name="椭圆 186"/>
            <p:cNvSpPr/>
            <p:nvPr/>
          </p:nvSpPr>
          <p:spPr>
            <a:xfrm>
              <a:off x="16256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8" name="椭圆 187"/>
            <p:cNvSpPr/>
            <p:nvPr/>
          </p:nvSpPr>
          <p:spPr>
            <a:xfrm>
              <a:off x="17399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89" name="椭圆 188"/>
            <p:cNvSpPr/>
            <p:nvPr/>
          </p:nvSpPr>
          <p:spPr>
            <a:xfrm>
              <a:off x="18542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0" name="椭圆 189"/>
            <p:cNvSpPr/>
            <p:nvPr/>
          </p:nvSpPr>
          <p:spPr>
            <a:xfrm>
              <a:off x="19685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20828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21971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3" name="椭圆 192"/>
            <p:cNvSpPr/>
            <p:nvPr/>
          </p:nvSpPr>
          <p:spPr>
            <a:xfrm>
              <a:off x="23114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4" name="椭圆 193"/>
            <p:cNvSpPr/>
            <p:nvPr/>
          </p:nvSpPr>
          <p:spPr>
            <a:xfrm>
              <a:off x="24257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5" name="椭圆 194"/>
            <p:cNvSpPr/>
            <p:nvPr/>
          </p:nvSpPr>
          <p:spPr>
            <a:xfrm>
              <a:off x="25400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6" name="椭圆 195"/>
            <p:cNvSpPr/>
            <p:nvPr/>
          </p:nvSpPr>
          <p:spPr>
            <a:xfrm>
              <a:off x="26543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27686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28829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29972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3111500" y="17348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11684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2" name="椭圆 201"/>
            <p:cNvSpPr/>
            <p:nvPr/>
          </p:nvSpPr>
          <p:spPr>
            <a:xfrm>
              <a:off x="12827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3" name="椭圆 202"/>
            <p:cNvSpPr/>
            <p:nvPr/>
          </p:nvSpPr>
          <p:spPr>
            <a:xfrm>
              <a:off x="13970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4" name="椭圆 203"/>
            <p:cNvSpPr/>
            <p:nvPr/>
          </p:nvSpPr>
          <p:spPr>
            <a:xfrm>
              <a:off x="15113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5" name="椭圆 204"/>
            <p:cNvSpPr/>
            <p:nvPr/>
          </p:nvSpPr>
          <p:spPr>
            <a:xfrm>
              <a:off x="16256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6" name="椭圆 205"/>
            <p:cNvSpPr/>
            <p:nvPr/>
          </p:nvSpPr>
          <p:spPr>
            <a:xfrm>
              <a:off x="17399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7" name="椭圆 206"/>
            <p:cNvSpPr/>
            <p:nvPr/>
          </p:nvSpPr>
          <p:spPr>
            <a:xfrm>
              <a:off x="18542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8" name="椭圆 207"/>
            <p:cNvSpPr/>
            <p:nvPr/>
          </p:nvSpPr>
          <p:spPr>
            <a:xfrm>
              <a:off x="19685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09" name="椭圆 208"/>
            <p:cNvSpPr/>
            <p:nvPr/>
          </p:nvSpPr>
          <p:spPr>
            <a:xfrm>
              <a:off x="20828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0" name="椭圆 209"/>
            <p:cNvSpPr/>
            <p:nvPr/>
          </p:nvSpPr>
          <p:spPr>
            <a:xfrm>
              <a:off x="21971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1" name="椭圆 210"/>
            <p:cNvSpPr/>
            <p:nvPr/>
          </p:nvSpPr>
          <p:spPr>
            <a:xfrm>
              <a:off x="23114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2" name="椭圆 211"/>
            <p:cNvSpPr/>
            <p:nvPr/>
          </p:nvSpPr>
          <p:spPr>
            <a:xfrm>
              <a:off x="24257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3" name="椭圆 212"/>
            <p:cNvSpPr/>
            <p:nvPr/>
          </p:nvSpPr>
          <p:spPr>
            <a:xfrm>
              <a:off x="25400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4" name="椭圆 213"/>
            <p:cNvSpPr/>
            <p:nvPr/>
          </p:nvSpPr>
          <p:spPr>
            <a:xfrm>
              <a:off x="26543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5" name="椭圆 214"/>
            <p:cNvSpPr/>
            <p:nvPr/>
          </p:nvSpPr>
          <p:spPr>
            <a:xfrm>
              <a:off x="27686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6" name="椭圆 215"/>
            <p:cNvSpPr/>
            <p:nvPr/>
          </p:nvSpPr>
          <p:spPr>
            <a:xfrm>
              <a:off x="28829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29972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8" name="椭圆 217"/>
            <p:cNvSpPr/>
            <p:nvPr/>
          </p:nvSpPr>
          <p:spPr>
            <a:xfrm>
              <a:off x="3111500" y="18491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19" name="椭圆 218"/>
            <p:cNvSpPr/>
            <p:nvPr/>
          </p:nvSpPr>
          <p:spPr>
            <a:xfrm>
              <a:off x="11684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0" name="椭圆 219"/>
            <p:cNvSpPr/>
            <p:nvPr/>
          </p:nvSpPr>
          <p:spPr>
            <a:xfrm>
              <a:off x="12827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1" name="椭圆 220"/>
            <p:cNvSpPr/>
            <p:nvPr/>
          </p:nvSpPr>
          <p:spPr>
            <a:xfrm>
              <a:off x="13970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2" name="椭圆 221"/>
            <p:cNvSpPr/>
            <p:nvPr/>
          </p:nvSpPr>
          <p:spPr>
            <a:xfrm>
              <a:off x="15113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3" name="椭圆 222"/>
            <p:cNvSpPr/>
            <p:nvPr/>
          </p:nvSpPr>
          <p:spPr>
            <a:xfrm>
              <a:off x="16256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4" name="椭圆 223"/>
            <p:cNvSpPr/>
            <p:nvPr/>
          </p:nvSpPr>
          <p:spPr>
            <a:xfrm>
              <a:off x="17399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5" name="椭圆 224"/>
            <p:cNvSpPr/>
            <p:nvPr/>
          </p:nvSpPr>
          <p:spPr>
            <a:xfrm>
              <a:off x="18542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6" name="椭圆 225"/>
            <p:cNvSpPr/>
            <p:nvPr/>
          </p:nvSpPr>
          <p:spPr>
            <a:xfrm>
              <a:off x="19685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7" name="椭圆 226"/>
            <p:cNvSpPr/>
            <p:nvPr/>
          </p:nvSpPr>
          <p:spPr>
            <a:xfrm>
              <a:off x="20828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8" name="椭圆 227"/>
            <p:cNvSpPr/>
            <p:nvPr/>
          </p:nvSpPr>
          <p:spPr>
            <a:xfrm>
              <a:off x="21971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29" name="椭圆 228"/>
            <p:cNvSpPr/>
            <p:nvPr/>
          </p:nvSpPr>
          <p:spPr>
            <a:xfrm>
              <a:off x="23114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0" name="椭圆 229"/>
            <p:cNvSpPr/>
            <p:nvPr/>
          </p:nvSpPr>
          <p:spPr>
            <a:xfrm>
              <a:off x="24257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1" name="椭圆 230"/>
            <p:cNvSpPr/>
            <p:nvPr/>
          </p:nvSpPr>
          <p:spPr>
            <a:xfrm>
              <a:off x="25400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2" name="椭圆 231"/>
            <p:cNvSpPr/>
            <p:nvPr/>
          </p:nvSpPr>
          <p:spPr>
            <a:xfrm>
              <a:off x="26543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3" name="椭圆 232"/>
            <p:cNvSpPr/>
            <p:nvPr/>
          </p:nvSpPr>
          <p:spPr>
            <a:xfrm>
              <a:off x="27686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4" name="椭圆 233"/>
            <p:cNvSpPr/>
            <p:nvPr/>
          </p:nvSpPr>
          <p:spPr>
            <a:xfrm>
              <a:off x="28829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5" name="椭圆 234"/>
            <p:cNvSpPr/>
            <p:nvPr/>
          </p:nvSpPr>
          <p:spPr>
            <a:xfrm>
              <a:off x="29972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6" name="椭圆 235"/>
            <p:cNvSpPr/>
            <p:nvPr/>
          </p:nvSpPr>
          <p:spPr>
            <a:xfrm>
              <a:off x="3111500" y="19634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7" name="椭圆 236"/>
            <p:cNvSpPr/>
            <p:nvPr/>
          </p:nvSpPr>
          <p:spPr>
            <a:xfrm>
              <a:off x="11684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8" name="椭圆 237"/>
            <p:cNvSpPr/>
            <p:nvPr/>
          </p:nvSpPr>
          <p:spPr>
            <a:xfrm>
              <a:off x="12827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39" name="椭圆 238"/>
            <p:cNvSpPr/>
            <p:nvPr/>
          </p:nvSpPr>
          <p:spPr>
            <a:xfrm>
              <a:off x="13970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0" name="椭圆 239"/>
            <p:cNvSpPr/>
            <p:nvPr/>
          </p:nvSpPr>
          <p:spPr>
            <a:xfrm>
              <a:off x="15113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1" name="椭圆 240"/>
            <p:cNvSpPr/>
            <p:nvPr/>
          </p:nvSpPr>
          <p:spPr>
            <a:xfrm>
              <a:off x="16256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2" name="椭圆 241"/>
            <p:cNvSpPr/>
            <p:nvPr/>
          </p:nvSpPr>
          <p:spPr>
            <a:xfrm>
              <a:off x="17399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18542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19685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20828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21971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23114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24257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25400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26543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27686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28829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29972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3111500" y="20777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11684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12827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3970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5113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16256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17399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18542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19685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20828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21971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5" name="椭圆 264"/>
            <p:cNvSpPr/>
            <p:nvPr/>
          </p:nvSpPr>
          <p:spPr>
            <a:xfrm>
              <a:off x="23114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6" name="椭圆 265"/>
            <p:cNvSpPr/>
            <p:nvPr/>
          </p:nvSpPr>
          <p:spPr>
            <a:xfrm>
              <a:off x="24257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7" name="椭圆 266"/>
            <p:cNvSpPr/>
            <p:nvPr/>
          </p:nvSpPr>
          <p:spPr>
            <a:xfrm>
              <a:off x="25400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8" name="椭圆 267"/>
            <p:cNvSpPr/>
            <p:nvPr/>
          </p:nvSpPr>
          <p:spPr>
            <a:xfrm>
              <a:off x="26543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9" name="椭圆 268"/>
            <p:cNvSpPr/>
            <p:nvPr/>
          </p:nvSpPr>
          <p:spPr>
            <a:xfrm>
              <a:off x="27686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0" name="椭圆 269"/>
            <p:cNvSpPr/>
            <p:nvPr/>
          </p:nvSpPr>
          <p:spPr>
            <a:xfrm>
              <a:off x="28829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1" name="椭圆 270"/>
            <p:cNvSpPr/>
            <p:nvPr/>
          </p:nvSpPr>
          <p:spPr>
            <a:xfrm>
              <a:off x="29972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2" name="椭圆 271"/>
            <p:cNvSpPr/>
            <p:nvPr/>
          </p:nvSpPr>
          <p:spPr>
            <a:xfrm>
              <a:off x="3111500" y="21920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3" name="椭圆 272"/>
            <p:cNvSpPr/>
            <p:nvPr/>
          </p:nvSpPr>
          <p:spPr>
            <a:xfrm>
              <a:off x="11684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4" name="椭圆 273"/>
            <p:cNvSpPr/>
            <p:nvPr/>
          </p:nvSpPr>
          <p:spPr>
            <a:xfrm>
              <a:off x="12827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5" name="椭圆 274"/>
            <p:cNvSpPr/>
            <p:nvPr/>
          </p:nvSpPr>
          <p:spPr>
            <a:xfrm>
              <a:off x="13970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6" name="椭圆 275"/>
            <p:cNvSpPr/>
            <p:nvPr/>
          </p:nvSpPr>
          <p:spPr>
            <a:xfrm>
              <a:off x="15113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7" name="椭圆 276"/>
            <p:cNvSpPr/>
            <p:nvPr/>
          </p:nvSpPr>
          <p:spPr>
            <a:xfrm>
              <a:off x="16256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8" name="椭圆 277"/>
            <p:cNvSpPr/>
            <p:nvPr/>
          </p:nvSpPr>
          <p:spPr>
            <a:xfrm>
              <a:off x="17399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9" name="椭圆 278"/>
            <p:cNvSpPr/>
            <p:nvPr/>
          </p:nvSpPr>
          <p:spPr>
            <a:xfrm>
              <a:off x="18542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0" name="椭圆 279"/>
            <p:cNvSpPr/>
            <p:nvPr/>
          </p:nvSpPr>
          <p:spPr>
            <a:xfrm>
              <a:off x="19685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1" name="椭圆 280"/>
            <p:cNvSpPr/>
            <p:nvPr/>
          </p:nvSpPr>
          <p:spPr>
            <a:xfrm>
              <a:off x="20828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2" name="椭圆 281"/>
            <p:cNvSpPr/>
            <p:nvPr/>
          </p:nvSpPr>
          <p:spPr>
            <a:xfrm>
              <a:off x="21971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3" name="椭圆 282"/>
            <p:cNvSpPr/>
            <p:nvPr/>
          </p:nvSpPr>
          <p:spPr>
            <a:xfrm>
              <a:off x="23114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4" name="椭圆 283"/>
            <p:cNvSpPr/>
            <p:nvPr/>
          </p:nvSpPr>
          <p:spPr>
            <a:xfrm>
              <a:off x="24257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5" name="椭圆 284"/>
            <p:cNvSpPr/>
            <p:nvPr/>
          </p:nvSpPr>
          <p:spPr>
            <a:xfrm>
              <a:off x="25400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6" name="椭圆 285"/>
            <p:cNvSpPr/>
            <p:nvPr/>
          </p:nvSpPr>
          <p:spPr>
            <a:xfrm>
              <a:off x="26543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7" name="椭圆 286"/>
            <p:cNvSpPr/>
            <p:nvPr/>
          </p:nvSpPr>
          <p:spPr>
            <a:xfrm>
              <a:off x="27686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8" name="椭圆 287"/>
            <p:cNvSpPr/>
            <p:nvPr/>
          </p:nvSpPr>
          <p:spPr>
            <a:xfrm>
              <a:off x="28829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9" name="椭圆 288"/>
            <p:cNvSpPr/>
            <p:nvPr/>
          </p:nvSpPr>
          <p:spPr>
            <a:xfrm>
              <a:off x="29972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0" name="椭圆 289"/>
            <p:cNvSpPr/>
            <p:nvPr/>
          </p:nvSpPr>
          <p:spPr>
            <a:xfrm>
              <a:off x="3111500" y="23063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1" name="椭圆 290"/>
            <p:cNvSpPr/>
            <p:nvPr/>
          </p:nvSpPr>
          <p:spPr>
            <a:xfrm>
              <a:off x="11684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2" name="椭圆 291"/>
            <p:cNvSpPr/>
            <p:nvPr/>
          </p:nvSpPr>
          <p:spPr>
            <a:xfrm>
              <a:off x="12827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3" name="椭圆 292"/>
            <p:cNvSpPr/>
            <p:nvPr/>
          </p:nvSpPr>
          <p:spPr>
            <a:xfrm>
              <a:off x="13970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4" name="椭圆 293"/>
            <p:cNvSpPr/>
            <p:nvPr/>
          </p:nvSpPr>
          <p:spPr>
            <a:xfrm>
              <a:off x="15113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5" name="椭圆 294"/>
            <p:cNvSpPr/>
            <p:nvPr/>
          </p:nvSpPr>
          <p:spPr>
            <a:xfrm>
              <a:off x="16256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6" name="椭圆 295"/>
            <p:cNvSpPr/>
            <p:nvPr/>
          </p:nvSpPr>
          <p:spPr>
            <a:xfrm>
              <a:off x="17399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7" name="椭圆 296"/>
            <p:cNvSpPr/>
            <p:nvPr/>
          </p:nvSpPr>
          <p:spPr>
            <a:xfrm>
              <a:off x="18542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8" name="椭圆 297"/>
            <p:cNvSpPr/>
            <p:nvPr/>
          </p:nvSpPr>
          <p:spPr>
            <a:xfrm>
              <a:off x="19685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9" name="椭圆 298"/>
            <p:cNvSpPr/>
            <p:nvPr/>
          </p:nvSpPr>
          <p:spPr>
            <a:xfrm>
              <a:off x="20828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0" name="椭圆 299"/>
            <p:cNvSpPr/>
            <p:nvPr/>
          </p:nvSpPr>
          <p:spPr>
            <a:xfrm>
              <a:off x="21971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1" name="椭圆 300"/>
            <p:cNvSpPr/>
            <p:nvPr/>
          </p:nvSpPr>
          <p:spPr>
            <a:xfrm>
              <a:off x="23114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2" name="椭圆 301"/>
            <p:cNvSpPr/>
            <p:nvPr/>
          </p:nvSpPr>
          <p:spPr>
            <a:xfrm>
              <a:off x="24257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3" name="椭圆 302"/>
            <p:cNvSpPr/>
            <p:nvPr/>
          </p:nvSpPr>
          <p:spPr>
            <a:xfrm>
              <a:off x="25400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4" name="椭圆 303"/>
            <p:cNvSpPr/>
            <p:nvPr/>
          </p:nvSpPr>
          <p:spPr>
            <a:xfrm>
              <a:off x="26543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5" name="椭圆 304"/>
            <p:cNvSpPr/>
            <p:nvPr/>
          </p:nvSpPr>
          <p:spPr>
            <a:xfrm>
              <a:off x="27686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6" name="椭圆 305"/>
            <p:cNvSpPr/>
            <p:nvPr/>
          </p:nvSpPr>
          <p:spPr>
            <a:xfrm>
              <a:off x="28829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7" name="椭圆 306"/>
            <p:cNvSpPr/>
            <p:nvPr/>
          </p:nvSpPr>
          <p:spPr>
            <a:xfrm>
              <a:off x="29972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8" name="椭圆 307"/>
            <p:cNvSpPr/>
            <p:nvPr/>
          </p:nvSpPr>
          <p:spPr>
            <a:xfrm>
              <a:off x="3111500" y="24206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9" name="椭圆 308"/>
            <p:cNvSpPr/>
            <p:nvPr/>
          </p:nvSpPr>
          <p:spPr>
            <a:xfrm>
              <a:off x="11684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0" name="椭圆 309"/>
            <p:cNvSpPr/>
            <p:nvPr/>
          </p:nvSpPr>
          <p:spPr>
            <a:xfrm>
              <a:off x="12827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1" name="椭圆 310"/>
            <p:cNvSpPr/>
            <p:nvPr/>
          </p:nvSpPr>
          <p:spPr>
            <a:xfrm>
              <a:off x="13970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2" name="椭圆 311"/>
            <p:cNvSpPr/>
            <p:nvPr/>
          </p:nvSpPr>
          <p:spPr>
            <a:xfrm>
              <a:off x="15113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3" name="椭圆 312"/>
            <p:cNvSpPr/>
            <p:nvPr/>
          </p:nvSpPr>
          <p:spPr>
            <a:xfrm>
              <a:off x="16256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4" name="椭圆 313"/>
            <p:cNvSpPr/>
            <p:nvPr/>
          </p:nvSpPr>
          <p:spPr>
            <a:xfrm>
              <a:off x="17399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5" name="椭圆 314"/>
            <p:cNvSpPr/>
            <p:nvPr/>
          </p:nvSpPr>
          <p:spPr>
            <a:xfrm>
              <a:off x="18542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6" name="椭圆 315"/>
            <p:cNvSpPr/>
            <p:nvPr/>
          </p:nvSpPr>
          <p:spPr>
            <a:xfrm>
              <a:off x="19685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7" name="椭圆 316"/>
            <p:cNvSpPr/>
            <p:nvPr/>
          </p:nvSpPr>
          <p:spPr>
            <a:xfrm>
              <a:off x="20828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8" name="椭圆 317"/>
            <p:cNvSpPr/>
            <p:nvPr/>
          </p:nvSpPr>
          <p:spPr>
            <a:xfrm>
              <a:off x="21971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9" name="椭圆 318"/>
            <p:cNvSpPr/>
            <p:nvPr/>
          </p:nvSpPr>
          <p:spPr>
            <a:xfrm>
              <a:off x="23114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0" name="椭圆 319"/>
            <p:cNvSpPr/>
            <p:nvPr/>
          </p:nvSpPr>
          <p:spPr>
            <a:xfrm>
              <a:off x="24257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1" name="椭圆 320"/>
            <p:cNvSpPr/>
            <p:nvPr/>
          </p:nvSpPr>
          <p:spPr>
            <a:xfrm>
              <a:off x="25400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2" name="椭圆 321"/>
            <p:cNvSpPr/>
            <p:nvPr/>
          </p:nvSpPr>
          <p:spPr>
            <a:xfrm>
              <a:off x="26543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3" name="椭圆 322"/>
            <p:cNvSpPr/>
            <p:nvPr/>
          </p:nvSpPr>
          <p:spPr>
            <a:xfrm>
              <a:off x="27686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4" name="椭圆 323"/>
            <p:cNvSpPr/>
            <p:nvPr/>
          </p:nvSpPr>
          <p:spPr>
            <a:xfrm>
              <a:off x="28829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5" name="椭圆 324"/>
            <p:cNvSpPr/>
            <p:nvPr/>
          </p:nvSpPr>
          <p:spPr>
            <a:xfrm>
              <a:off x="29972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6" name="椭圆 325"/>
            <p:cNvSpPr/>
            <p:nvPr/>
          </p:nvSpPr>
          <p:spPr>
            <a:xfrm>
              <a:off x="3111500" y="2534920"/>
              <a:ext cx="45720" cy="457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</p:grpSp>
      <p:sp>
        <p:nvSpPr>
          <p:cNvPr id="328" name="任意多边形: 形状 327"/>
          <p:cNvSpPr/>
          <p:nvPr/>
        </p:nvSpPr>
        <p:spPr>
          <a:xfrm flipH="1">
            <a:off x="-18926" y="0"/>
            <a:ext cx="6994188" cy="13716000"/>
          </a:xfrm>
          <a:custGeom>
            <a:avLst/>
            <a:gdLst>
              <a:gd name="connsiteX0" fmla="*/ 1075016 w 6994188"/>
              <a:gd name="connsiteY0" fmla="*/ 0 h 13716000"/>
              <a:gd name="connsiteX1" fmla="*/ 1489310 w 6994188"/>
              <a:gd name="connsiteY1" fmla="*/ 0 h 13716000"/>
              <a:gd name="connsiteX2" fmla="*/ 5374948 w 6994188"/>
              <a:gd name="connsiteY2" fmla="*/ 0 h 13716000"/>
              <a:gd name="connsiteX3" fmla="*/ 6994188 w 6994188"/>
              <a:gd name="connsiteY3" fmla="*/ 0 h 13716000"/>
              <a:gd name="connsiteX4" fmla="*/ 6994188 w 6994188"/>
              <a:gd name="connsiteY4" fmla="*/ 13716000 h 13716000"/>
              <a:gd name="connsiteX5" fmla="*/ 5374948 w 6994188"/>
              <a:gd name="connsiteY5" fmla="*/ 13716000 h 13716000"/>
              <a:gd name="connsiteX6" fmla="*/ 1489310 w 6994188"/>
              <a:gd name="connsiteY6" fmla="*/ 13716000 h 13716000"/>
              <a:gd name="connsiteX7" fmla="*/ 1075016 w 6994188"/>
              <a:gd name="connsiteY7" fmla="*/ 13716000 h 13716000"/>
              <a:gd name="connsiteX8" fmla="*/ 0 w 6994188"/>
              <a:gd name="connsiteY8" fmla="*/ 12640985 h 13716000"/>
              <a:gd name="connsiteX9" fmla="*/ 0 w 6994188"/>
              <a:gd name="connsiteY9" fmla="*/ 1075015 h 13716000"/>
              <a:gd name="connsiteX10" fmla="*/ 1075016 w 6994188"/>
              <a:gd name="connsiteY10" fmla="*/ 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94188" h="13716000">
                <a:moveTo>
                  <a:pt x="1075016" y="0"/>
                </a:moveTo>
                <a:lnTo>
                  <a:pt x="1489310" y="0"/>
                </a:lnTo>
                <a:lnTo>
                  <a:pt x="5374948" y="0"/>
                </a:lnTo>
                <a:lnTo>
                  <a:pt x="6994188" y="0"/>
                </a:lnTo>
                <a:lnTo>
                  <a:pt x="6994188" y="13716000"/>
                </a:lnTo>
                <a:lnTo>
                  <a:pt x="5374948" y="13716000"/>
                </a:lnTo>
                <a:lnTo>
                  <a:pt x="1489310" y="13716000"/>
                </a:lnTo>
                <a:lnTo>
                  <a:pt x="1075016" y="13716000"/>
                </a:lnTo>
                <a:cubicBezTo>
                  <a:pt x="481302" y="13716000"/>
                  <a:pt x="0" y="13234699"/>
                  <a:pt x="0" y="12640985"/>
                </a:cubicBezTo>
                <a:lnTo>
                  <a:pt x="0" y="1075015"/>
                </a:lnTo>
                <a:cubicBezTo>
                  <a:pt x="0" y="481301"/>
                  <a:pt x="481302" y="0"/>
                  <a:pt x="1075016" y="0"/>
                </a:cubicBezTo>
                <a:close/>
              </a:path>
            </a:pathLst>
          </a:custGeom>
          <a:solidFill>
            <a:srgbClr val="2BB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06095" y="439420"/>
            <a:ext cx="9773920" cy="12707620"/>
          </a:xfrm>
          <a:prstGeom prst="roundRect">
            <a:avLst>
              <a:gd name="adj" fmla="val 7389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786235" y="4304030"/>
            <a:ext cx="9939655" cy="177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上图为</a:t>
            </a:r>
            <a:r>
              <a:rPr lang="en-US" altLang="zh-CN" sz="28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以选用特征为x_train,‘is_pass'为y_train画</a:t>
            </a:r>
            <a:r>
              <a:rPr lang="zh-CN" altLang="en-US" sz="28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endParaRPr lang="zh-CN" altLang="en-US" sz="28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下图为除trainee_engagement_rating外的选用特征作为x_train，trainee_engagement_rating作为y_train画的</a:t>
            </a:r>
            <a:endParaRPr lang="zh-CN" altLang="en-US" sz="28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064365" y="1674495"/>
            <a:ext cx="4460875" cy="7385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特征递归消除</a:t>
            </a:r>
            <a:endParaRPr lang="zh-CN" altLang="en-US" sz="48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785939" y="8861336"/>
            <a:ext cx="1608824" cy="1608824"/>
            <a:chOff x="12536509" y="9959251"/>
            <a:chExt cx="1608824" cy="1608824"/>
          </a:xfrm>
        </p:grpSpPr>
        <p:sp>
          <p:nvSpPr>
            <p:cNvPr id="3" name="椭圆 2"/>
            <p:cNvSpPr/>
            <p:nvPr/>
          </p:nvSpPr>
          <p:spPr>
            <a:xfrm>
              <a:off x="12536509" y="9959251"/>
              <a:ext cx="1608824" cy="1608824"/>
            </a:xfrm>
            <a:prstGeom prst="ellipse">
              <a:avLst/>
            </a:prstGeom>
            <a:solidFill>
              <a:srgbClr val="2BBAC0"/>
            </a:solidFill>
            <a:ln w="3175">
              <a:noFill/>
              <a:miter lim="400000"/>
            </a:ln>
            <a:effectLst>
              <a:outerShdw blurRad="711200" dist="139700" dir="5400000" algn="t" rotWithShape="0">
                <a:srgbClr val="2BBAC0">
                  <a:alpha val="40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28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13009991" y="10543044"/>
              <a:ext cx="661860" cy="441239"/>
            </a:xfrm>
            <a:custGeom>
              <a:avLst/>
              <a:gdLst>
                <a:gd name="connsiteX0" fmla="*/ 228600 w 457200"/>
                <a:gd name="connsiteY0" fmla="*/ 304800 h 304800"/>
                <a:gd name="connsiteX1" fmla="*/ 0 w 457200"/>
                <a:gd name="connsiteY1" fmla="*/ 152400 h 304800"/>
                <a:gd name="connsiteX2" fmla="*/ 228600 w 457200"/>
                <a:gd name="connsiteY2" fmla="*/ 0 h 304800"/>
                <a:gd name="connsiteX3" fmla="*/ 457200 w 457200"/>
                <a:gd name="connsiteY3" fmla="*/ 152400 h 304800"/>
                <a:gd name="connsiteX4" fmla="*/ 228600 w 457200"/>
                <a:gd name="connsiteY4" fmla="*/ 304800 h 304800"/>
                <a:gd name="connsiteX5" fmla="*/ 228600 w 457200"/>
                <a:gd name="connsiteY5" fmla="*/ 19050 h 304800"/>
                <a:gd name="connsiteX6" fmla="*/ 23756 w 457200"/>
                <a:gd name="connsiteY6" fmla="*/ 152400 h 304800"/>
                <a:gd name="connsiteX7" fmla="*/ 228600 w 457200"/>
                <a:gd name="connsiteY7" fmla="*/ 285750 h 304800"/>
                <a:gd name="connsiteX8" fmla="*/ 433444 w 457200"/>
                <a:gd name="connsiteY8" fmla="*/ 152400 h 304800"/>
                <a:gd name="connsiteX9" fmla="*/ 228600 w 457200"/>
                <a:gd name="connsiteY9" fmla="*/ 19050 h 304800"/>
                <a:gd name="connsiteX10" fmla="*/ 228600 w 457200"/>
                <a:gd name="connsiteY10" fmla="*/ 228600 h 304800"/>
                <a:gd name="connsiteX11" fmla="*/ 152400 w 457200"/>
                <a:gd name="connsiteY11" fmla="*/ 152400 h 304800"/>
                <a:gd name="connsiteX12" fmla="*/ 228600 w 457200"/>
                <a:gd name="connsiteY12" fmla="*/ 76200 h 304800"/>
                <a:gd name="connsiteX13" fmla="*/ 304800 w 457200"/>
                <a:gd name="connsiteY13" fmla="*/ 152400 h 304800"/>
                <a:gd name="connsiteX14" fmla="*/ 228600 w 457200"/>
                <a:gd name="connsiteY14" fmla="*/ 228600 h 304800"/>
                <a:gd name="connsiteX15" fmla="*/ 228600 w 457200"/>
                <a:gd name="connsiteY15" fmla="*/ 95250 h 304800"/>
                <a:gd name="connsiteX16" fmla="*/ 171450 w 457200"/>
                <a:gd name="connsiteY16" fmla="*/ 152400 h 304800"/>
                <a:gd name="connsiteX17" fmla="*/ 228600 w 457200"/>
                <a:gd name="connsiteY17" fmla="*/ 209550 h 304800"/>
                <a:gd name="connsiteX18" fmla="*/ 285750 w 457200"/>
                <a:gd name="connsiteY18" fmla="*/ 152400 h 304800"/>
                <a:gd name="connsiteX19" fmla="*/ 228600 w 457200"/>
                <a:gd name="connsiteY19" fmla="*/ 9525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7200" h="304800">
                  <a:moveTo>
                    <a:pt x="228600" y="304800"/>
                  </a:moveTo>
                  <a:cubicBezTo>
                    <a:pt x="105232" y="304800"/>
                    <a:pt x="0" y="152400"/>
                    <a:pt x="0" y="152400"/>
                  </a:cubicBezTo>
                  <a:cubicBezTo>
                    <a:pt x="0" y="152400"/>
                    <a:pt x="105299" y="0"/>
                    <a:pt x="228600" y="0"/>
                  </a:cubicBezTo>
                  <a:cubicBezTo>
                    <a:pt x="351959" y="0"/>
                    <a:pt x="457200" y="152400"/>
                    <a:pt x="457200" y="152400"/>
                  </a:cubicBezTo>
                  <a:cubicBezTo>
                    <a:pt x="457200" y="152400"/>
                    <a:pt x="351891" y="304800"/>
                    <a:pt x="228600" y="304800"/>
                  </a:cubicBezTo>
                  <a:close/>
                  <a:moveTo>
                    <a:pt x="228600" y="19050"/>
                  </a:moveTo>
                  <a:cubicBezTo>
                    <a:pt x="135170" y="19050"/>
                    <a:pt x="49806" y="118853"/>
                    <a:pt x="23756" y="152400"/>
                  </a:cubicBezTo>
                  <a:cubicBezTo>
                    <a:pt x="49777" y="185928"/>
                    <a:pt x="135113" y="285750"/>
                    <a:pt x="228600" y="285750"/>
                  </a:cubicBezTo>
                  <a:cubicBezTo>
                    <a:pt x="322021" y="285750"/>
                    <a:pt x="407394" y="185937"/>
                    <a:pt x="433444" y="152400"/>
                  </a:cubicBezTo>
                  <a:cubicBezTo>
                    <a:pt x="407423" y="118872"/>
                    <a:pt x="322087" y="19050"/>
                    <a:pt x="228600" y="19050"/>
                  </a:cubicBezTo>
                  <a:close/>
                  <a:moveTo>
                    <a:pt x="228600" y="228600"/>
                  </a:moveTo>
                  <a:cubicBezTo>
                    <a:pt x="186519" y="228600"/>
                    <a:pt x="152400" y="194481"/>
                    <a:pt x="152400" y="152400"/>
                  </a:cubicBezTo>
                  <a:cubicBezTo>
                    <a:pt x="152400" y="110319"/>
                    <a:pt x="186519" y="76200"/>
                    <a:pt x="228600" y="76200"/>
                  </a:cubicBezTo>
                  <a:cubicBezTo>
                    <a:pt x="270681" y="76200"/>
                    <a:pt x="304800" y="110319"/>
                    <a:pt x="304800" y="152400"/>
                  </a:cubicBezTo>
                  <a:cubicBezTo>
                    <a:pt x="304800" y="194481"/>
                    <a:pt x="270681" y="228600"/>
                    <a:pt x="228600" y="228600"/>
                  </a:cubicBezTo>
                  <a:close/>
                  <a:moveTo>
                    <a:pt x="228600" y="95250"/>
                  </a:moveTo>
                  <a:cubicBezTo>
                    <a:pt x="197082" y="95250"/>
                    <a:pt x="171450" y="120882"/>
                    <a:pt x="171450" y="152400"/>
                  </a:cubicBezTo>
                  <a:cubicBezTo>
                    <a:pt x="171450" y="183909"/>
                    <a:pt x="197082" y="209550"/>
                    <a:pt x="228600" y="209550"/>
                  </a:cubicBezTo>
                  <a:cubicBezTo>
                    <a:pt x="260109" y="209550"/>
                    <a:pt x="285750" y="183909"/>
                    <a:pt x="285750" y="152400"/>
                  </a:cubicBezTo>
                  <a:cubicBezTo>
                    <a:pt x="285750" y="120882"/>
                    <a:pt x="260109" y="95250"/>
                    <a:pt x="228600" y="9525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pic>
        <p:nvPicPr>
          <p:cNvPr id="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4255" y="579120"/>
            <a:ext cx="8541385" cy="69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20" y="7140575"/>
            <a:ext cx="8065135" cy="600646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文本框 14"/>
          <p:cNvSpPr txBox="1"/>
          <p:nvPr/>
        </p:nvSpPr>
        <p:spPr>
          <a:xfrm>
            <a:off x="13996670" y="8359775"/>
            <a:ext cx="872236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纵坐标是排名，特征越优秀排名数值越大。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结合两图最终选择program_duration作为提高受训者参与度和表现的最重要因素。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" grpId="0" animBg="1"/>
      <p:bldP spid="4" grpId="0" bldLvl="0" animBg="1"/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05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模型</a:t>
            </a:r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选择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26"/>
          <p:cNvSpPr/>
          <p:nvPr/>
        </p:nvSpPr>
        <p:spPr>
          <a:xfrm>
            <a:off x="6017895" y="4370705"/>
            <a:ext cx="5778500" cy="8561705"/>
          </a:xfrm>
          <a:prstGeom prst="roundRect">
            <a:avLst>
              <a:gd name="adj" fmla="val 5414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17727930" y="4370705"/>
            <a:ext cx="5545455" cy="8743315"/>
          </a:xfrm>
          <a:prstGeom prst="roundRect">
            <a:avLst>
              <a:gd name="adj" fmla="val 5414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3" name="Your Are A Worldwide…"/>
          <p:cNvSpPr txBox="1"/>
          <p:nvPr/>
        </p:nvSpPr>
        <p:spPr>
          <a:xfrm>
            <a:off x="1032742" y="4035859"/>
            <a:ext cx="4227747" cy="290848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2C2E3C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kumimoji="0" lang="en-US" altLang="zh-CN" sz="13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H" panose="00020600040101010101" pitchFamily="18" charset="-122"/>
              </a:rPr>
              <a:t>01</a:t>
            </a:r>
            <a:endParaRPr kumimoji="0" sz="13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5" name="Your Are A Worldwide…"/>
          <p:cNvSpPr txBox="1"/>
          <p:nvPr/>
        </p:nvSpPr>
        <p:spPr>
          <a:xfrm>
            <a:off x="6638966" y="4035859"/>
            <a:ext cx="4227747" cy="290848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2C2E3C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kumimoji="0" lang="en-US" altLang="zh-CN" sz="13900" b="1" i="0" u="none" strike="noStrike" kern="1200" cap="none" spc="0" normalizeH="0" baseline="0" noProof="0" dirty="0">
                <a:ln>
                  <a:noFill/>
                </a:ln>
                <a:solidFill>
                  <a:srgbClr val="2BBAC0"/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H" panose="00020600040101010101" pitchFamily="18" charset="-122"/>
              </a:rPr>
              <a:t>02</a:t>
            </a:r>
            <a:endParaRPr kumimoji="0" sz="13900" b="1" i="0" u="none" strike="noStrike" kern="1200" cap="none" spc="0" normalizeH="0" baseline="0" noProof="0" dirty="0">
              <a:ln>
                <a:noFill/>
              </a:ln>
              <a:solidFill>
                <a:srgbClr val="2BBAC0"/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7" name="Your Are A Worldwide…"/>
          <p:cNvSpPr txBox="1"/>
          <p:nvPr/>
        </p:nvSpPr>
        <p:spPr>
          <a:xfrm>
            <a:off x="12284561" y="4035859"/>
            <a:ext cx="4227747" cy="2908489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2C2E3C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kumimoji="0" lang="en-US" altLang="zh-CN" sz="13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H" panose="00020600040101010101" pitchFamily="18" charset="-122"/>
              </a:rPr>
              <a:t>03</a:t>
            </a:r>
            <a:endParaRPr kumimoji="0" sz="139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200" y="6944360"/>
            <a:ext cx="4382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阿里巴巴普惠体" panose="00020600040101010101" pitchFamily="18" charset="-122"/>
              </a:rPr>
              <a:t>KNN</a:t>
            </a:r>
            <a:endParaRPr lang="en-US" altLang="zh-CN" sz="4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阿里巴巴普惠体" panose="00020600040101010101" pitchFamily="18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使用sklearn中的KNeighborsClassifier</a:t>
            </a:r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准确率</a:t>
            </a:r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低，</a:t>
            </a: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耗时较长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39083" y="6944197"/>
            <a:ext cx="4736124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线性回归</a:t>
            </a:r>
            <a:endParaRPr lang="en-US" altLang="zh-CN" sz="4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用sklearn中的LinearRegression，用K折交叉验证调参。将预测值大于等于0.5的归为1，即为通过，小于0.5的归为0，即不通过。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553950" y="6944360"/>
            <a:ext cx="398589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逻辑回归</a:t>
            </a:r>
            <a:endParaRPr lang="en-US" altLang="zh-CN" sz="4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使用逻辑回归之前做了一下标准化，要不然会提示无法收敛。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使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</a:t>
            </a:r>
            <a:r>
              <a:rPr lang="zh-CN" altLang="en-US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sklearn中的LogisticRegression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0488738" y="1832827"/>
            <a:ext cx="3405255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模型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选择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2" name="Your Are A Worldwide…"/>
          <p:cNvSpPr txBox="1"/>
          <p:nvPr/>
        </p:nvSpPr>
        <p:spPr>
          <a:xfrm>
            <a:off x="18024516" y="4035859"/>
            <a:ext cx="4227747" cy="320865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rgbClr val="2C2E3C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pPr>
            <a:r>
              <a:rPr kumimoji="0" lang="en-US" altLang="zh-CN" sz="13900" b="1" i="0" u="none" strike="noStrike" kern="1200" cap="none" spc="0" normalizeH="0" baseline="0" noProof="0" dirty="0">
                <a:ln>
                  <a:noFill/>
                </a:ln>
                <a:solidFill>
                  <a:srgbClr val="2BBAC0"/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阿里巴巴普惠体 H" panose="00020600040101010101" pitchFamily="18" charset="-122"/>
              </a:rPr>
              <a:t>04</a:t>
            </a:r>
            <a:endParaRPr kumimoji="0" sz="13900" b="1" i="0" u="none" strike="noStrike" kern="1200" cap="none" spc="0" normalizeH="0" baseline="0" noProof="0" dirty="0">
              <a:ln>
                <a:noFill/>
              </a:ln>
              <a:solidFill>
                <a:srgbClr val="2BBAC0"/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752185" y="7035165"/>
            <a:ext cx="39858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4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随机森林</a:t>
            </a:r>
            <a:endParaRPr lang="en-US" altLang="zh-CN" sz="4800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用sklearn中的RandomForestClassifier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3" grpId="0" animBg="1"/>
      <p:bldP spid="5" grpId="0" animBg="1"/>
      <p:bldP spid="7" grpId="0" animBg="1"/>
      <p:bldP spid="9" grpId="0"/>
      <p:bldP spid="13" grpId="0"/>
      <p:bldP spid="17" grpId="0"/>
      <p:bldP spid="31" grpId="0"/>
      <p:bldP spid="2" grpId="0" animBg="1"/>
      <p:bldP spid="4" grpId="0" bldLvl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06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模型</a:t>
            </a:r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评估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41892" y="1060839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767830" y="8945880"/>
            <a:ext cx="111575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准确率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即分类正确的样本占总样个数的比例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07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学到了</a:t>
            </a:r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什么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154987" y="1339789"/>
            <a:ext cx="4074026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defTabSz="914400">
              <a:defRPr/>
            </a:pPr>
            <a:r>
              <a:rPr lang="en-US" altLang="zh-CN" sz="6000">
                <a:solidFill>
                  <a:srgbClr val="DCDEE0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sym typeface="阿里巴巴普惠体 H" panose="00020600040101010101" pitchFamily="18" charset="-122"/>
              </a:rPr>
              <a:t> </a:t>
            </a:r>
            <a:endParaRPr lang="zh-CN" altLang="en-US" sz="6000" dirty="0">
              <a:solidFill>
                <a:srgbClr val="DCDEE0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sym typeface="阿里巴巴普惠体 H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489565" y="1893570"/>
            <a:ext cx="4051300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学到了</a:t>
            </a:r>
            <a:r>
              <a:rPr lang="zh-CN" altLang="en-US" sz="60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什么</a:t>
            </a:r>
            <a:endParaRPr lang="zh-CN" altLang="en-US" sz="6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7" name="Rectangle 11"/>
          <p:cNvSpPr/>
          <p:nvPr/>
        </p:nvSpPr>
        <p:spPr>
          <a:xfrm>
            <a:off x="16499434" y="4842452"/>
            <a:ext cx="6124593" cy="1770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大致知道了几个名词，例如方差分析、F检测、卡方检测、T检测。即使简单看了下b站介绍的视频，但我还是没懂。 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Text Box 3"/>
          <p:cNvSpPr txBox="1"/>
          <p:nvPr/>
        </p:nvSpPr>
        <p:spPr bwMode="auto">
          <a:xfrm>
            <a:off x="16499435" y="4020083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4)细微的统计知识</a:t>
            </a:r>
            <a:endParaRPr 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sp>
        <p:nvSpPr>
          <p:cNvPr id="20" name="Rectangle 11"/>
          <p:cNvSpPr/>
          <p:nvPr/>
        </p:nvSpPr>
        <p:spPr>
          <a:xfrm>
            <a:off x="17284294" y="7884050"/>
            <a:ext cx="509589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中位数填充、随机填充、向前/后填充、模型填充、删除</a:t>
            </a:r>
            <a:endParaRPr lang="en-US" altLang="zh-CN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1" name="Text Box 3"/>
          <p:cNvSpPr txBox="1"/>
          <p:nvPr/>
        </p:nvSpPr>
        <p:spPr bwMode="auto">
          <a:xfrm>
            <a:off x="17284295" y="7279486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altLang="x-none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5)缺失值的处理方法</a:t>
            </a:r>
            <a:endParaRPr lang="en-US" altLang="x-none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sp>
        <p:nvSpPr>
          <p:cNvPr id="23" name="Text Box 3"/>
          <p:cNvSpPr txBox="1"/>
          <p:nvPr/>
        </p:nvSpPr>
        <p:spPr bwMode="auto">
          <a:xfrm>
            <a:off x="16276550" y="10539029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eaLnBrk="1">
              <a:defRPr/>
            </a:pPr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6）时间管理</a:t>
            </a:r>
            <a:endParaRPr 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sp>
        <p:nvSpPr>
          <p:cNvPr id="24" name="Rectangle 11"/>
          <p:cNvSpPr/>
          <p:nvPr/>
        </p:nvSpPr>
        <p:spPr>
          <a:xfrm>
            <a:off x="1759972" y="5036373"/>
            <a:ext cx="6124593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只有numpy部分看了书《数据科学手册》</a:t>
            </a:r>
            <a:endParaRPr 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r">
              <a:lnSpc>
                <a:spcPct val="150000"/>
              </a:lnSpc>
              <a:defRPr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当然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mat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pandas</a:t>
            </a: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也从实践中懂了一点</a:t>
            </a:r>
            <a:endParaRPr lang="zh-CN" altLang="en-US" sz="2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5" name="Text Box 3"/>
          <p:cNvSpPr txBox="1"/>
          <p:nvPr/>
        </p:nvSpPr>
        <p:spPr bwMode="auto">
          <a:xfrm>
            <a:off x="3276053" y="4333384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1)numpy的基本功能</a:t>
            </a:r>
            <a:endParaRPr 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sp>
        <p:nvSpPr>
          <p:cNvPr id="26" name="Rectangle 11"/>
          <p:cNvSpPr/>
          <p:nvPr/>
        </p:nvSpPr>
        <p:spPr>
          <a:xfrm>
            <a:off x="1759971" y="7743080"/>
            <a:ext cx="5095893" cy="737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zh-CN" sz="2800">
                <a:solidFill>
                  <a:schemeClr val="tx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只看了ID3和C4.5，CART还没看</a:t>
            </a:r>
            <a:endParaRPr lang="en-US" altLang="zh-CN" sz="2800">
              <a:solidFill>
                <a:schemeClr val="tx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7" name="Text Box 3"/>
          <p:cNvSpPr txBox="1"/>
          <p:nvPr/>
        </p:nvSpPr>
        <p:spPr bwMode="auto">
          <a:xfrm>
            <a:off x="2247988" y="7040091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altLang="x-none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2)决策树原理</a:t>
            </a:r>
            <a:endParaRPr lang="en-US" altLang="x-none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sp>
        <p:nvSpPr>
          <p:cNvPr id="29" name="Text Box 3"/>
          <p:cNvSpPr txBox="1"/>
          <p:nvPr/>
        </p:nvSpPr>
        <p:spPr bwMode="auto">
          <a:xfrm>
            <a:off x="3276053" y="9970704"/>
            <a:ext cx="4608512" cy="641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38100" tIns="38100" rIns="38100" bIns="38100"/>
          <a:lstStyle/>
          <a:p>
            <a:pPr algn="r" eaLnBrk="1">
              <a:defRPr/>
            </a:pPr>
            <a:r>
              <a:rPr 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Poppins Medium" charset="0"/>
              </a:rPr>
              <a:t>3)数据挖掘的流程</a:t>
            </a:r>
            <a:endParaRPr lang="en-US" b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Poppins Medium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8838179" y="4661833"/>
            <a:ext cx="1419801" cy="1419801"/>
            <a:chOff x="8838179" y="4661833"/>
            <a:chExt cx="1419801" cy="1419801"/>
          </a:xfrm>
        </p:grpSpPr>
        <p:sp>
          <p:nvSpPr>
            <p:cNvPr id="4" name="矩形: 圆角 3"/>
            <p:cNvSpPr/>
            <p:nvPr/>
          </p:nvSpPr>
          <p:spPr>
            <a:xfrm>
              <a:off x="8838179" y="4661833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2" name="任意多边形: 形状 1"/>
            <p:cNvSpPr/>
            <p:nvPr/>
          </p:nvSpPr>
          <p:spPr>
            <a:xfrm>
              <a:off x="9273429" y="5149901"/>
              <a:ext cx="549300" cy="443664"/>
            </a:xfrm>
            <a:custGeom>
              <a:avLst/>
              <a:gdLst>
                <a:gd name="connsiteX0" fmla="*/ 428625 w 495300"/>
                <a:gd name="connsiteY0" fmla="*/ 72628 h 400050"/>
                <a:gd name="connsiteX1" fmla="*/ 361950 w 495300"/>
                <a:gd name="connsiteY1" fmla="*/ 139303 h 400050"/>
                <a:gd name="connsiteX2" fmla="*/ 376294 w 495300"/>
                <a:gd name="connsiteY2" fmla="*/ 180537 h 400050"/>
                <a:gd name="connsiteX3" fmla="*/ 354597 w 495300"/>
                <a:gd name="connsiteY3" fmla="*/ 198282 h 400050"/>
                <a:gd name="connsiteX4" fmla="*/ 295827 w 495300"/>
                <a:gd name="connsiteY4" fmla="*/ 112681 h 400050"/>
                <a:gd name="connsiteX5" fmla="*/ 314325 w 495300"/>
                <a:gd name="connsiteY5" fmla="*/ 66675 h 400050"/>
                <a:gd name="connsiteX6" fmla="*/ 247650 w 495300"/>
                <a:gd name="connsiteY6" fmla="*/ 0 h 400050"/>
                <a:gd name="connsiteX7" fmla="*/ 180975 w 495300"/>
                <a:gd name="connsiteY7" fmla="*/ 66675 h 400050"/>
                <a:gd name="connsiteX8" fmla="*/ 199482 w 495300"/>
                <a:gd name="connsiteY8" fmla="*/ 112700 h 400050"/>
                <a:gd name="connsiteX9" fmla="*/ 140751 w 495300"/>
                <a:gd name="connsiteY9" fmla="*/ 198206 h 400050"/>
                <a:gd name="connsiteX10" fmla="*/ 119063 w 495300"/>
                <a:gd name="connsiteY10" fmla="*/ 180461 h 400050"/>
                <a:gd name="connsiteX11" fmla="*/ 133341 w 495300"/>
                <a:gd name="connsiteY11" fmla="*/ 139303 h 400050"/>
                <a:gd name="connsiteX12" fmla="*/ 66675 w 495300"/>
                <a:gd name="connsiteY12" fmla="*/ 72628 h 400050"/>
                <a:gd name="connsiteX13" fmla="*/ 0 w 495300"/>
                <a:gd name="connsiteY13" fmla="*/ 139303 h 400050"/>
                <a:gd name="connsiteX14" fmla="*/ 66675 w 495300"/>
                <a:gd name="connsiteY14" fmla="*/ 205978 h 400050"/>
                <a:gd name="connsiteX15" fmla="*/ 66675 w 495300"/>
                <a:gd name="connsiteY15" fmla="*/ 205978 h 400050"/>
                <a:gd name="connsiteX16" fmla="*/ 66675 w 495300"/>
                <a:gd name="connsiteY16" fmla="*/ 400050 h 400050"/>
                <a:gd name="connsiteX17" fmla="*/ 428616 w 495300"/>
                <a:gd name="connsiteY17" fmla="*/ 400050 h 400050"/>
                <a:gd name="connsiteX18" fmla="*/ 428616 w 495300"/>
                <a:gd name="connsiteY18" fmla="*/ 205978 h 400050"/>
                <a:gd name="connsiteX19" fmla="*/ 428625 w 495300"/>
                <a:gd name="connsiteY19" fmla="*/ 205978 h 400050"/>
                <a:gd name="connsiteX20" fmla="*/ 495300 w 495300"/>
                <a:gd name="connsiteY20" fmla="*/ 139303 h 400050"/>
                <a:gd name="connsiteX21" fmla="*/ 428625 w 495300"/>
                <a:gd name="connsiteY21" fmla="*/ 72628 h 400050"/>
                <a:gd name="connsiteX22" fmla="*/ 247650 w 495300"/>
                <a:gd name="connsiteY22" fmla="*/ 19050 h 400050"/>
                <a:gd name="connsiteX23" fmla="*/ 295275 w 495300"/>
                <a:gd name="connsiteY23" fmla="*/ 66675 h 400050"/>
                <a:gd name="connsiteX24" fmla="*/ 247650 w 495300"/>
                <a:gd name="connsiteY24" fmla="*/ 114300 h 400050"/>
                <a:gd name="connsiteX25" fmla="*/ 200025 w 495300"/>
                <a:gd name="connsiteY25" fmla="*/ 66675 h 400050"/>
                <a:gd name="connsiteX26" fmla="*/ 247650 w 495300"/>
                <a:gd name="connsiteY26" fmla="*/ 19050 h 400050"/>
                <a:gd name="connsiteX27" fmla="*/ 214503 w 495300"/>
                <a:gd name="connsiteY27" fmla="*/ 124473 h 400050"/>
                <a:gd name="connsiteX28" fmla="*/ 247650 w 495300"/>
                <a:gd name="connsiteY28" fmla="*/ 133350 h 400050"/>
                <a:gd name="connsiteX29" fmla="*/ 280817 w 495300"/>
                <a:gd name="connsiteY29" fmla="*/ 124463 h 400050"/>
                <a:gd name="connsiteX30" fmla="*/ 339805 w 495300"/>
                <a:gd name="connsiteY30" fmla="*/ 210388 h 400050"/>
                <a:gd name="connsiteX31" fmla="*/ 247716 w 495300"/>
                <a:gd name="connsiteY31" fmla="*/ 285741 h 400050"/>
                <a:gd name="connsiteX32" fmla="*/ 155543 w 495300"/>
                <a:gd name="connsiteY32" fmla="*/ 210312 h 400050"/>
                <a:gd name="connsiteX33" fmla="*/ 214503 w 495300"/>
                <a:gd name="connsiteY33" fmla="*/ 124473 h 400050"/>
                <a:gd name="connsiteX34" fmla="*/ 19050 w 495300"/>
                <a:gd name="connsiteY34" fmla="*/ 139303 h 400050"/>
                <a:gd name="connsiteX35" fmla="*/ 66675 w 495300"/>
                <a:gd name="connsiteY35" fmla="*/ 91678 h 400050"/>
                <a:gd name="connsiteX36" fmla="*/ 114291 w 495300"/>
                <a:gd name="connsiteY36" fmla="*/ 139303 h 400050"/>
                <a:gd name="connsiteX37" fmla="*/ 66675 w 495300"/>
                <a:gd name="connsiteY37" fmla="*/ 186928 h 400050"/>
                <a:gd name="connsiteX38" fmla="*/ 19050 w 495300"/>
                <a:gd name="connsiteY38" fmla="*/ 139303 h 400050"/>
                <a:gd name="connsiteX39" fmla="*/ 409566 w 495300"/>
                <a:gd name="connsiteY39" fmla="*/ 381000 h 400050"/>
                <a:gd name="connsiteX40" fmla="*/ 85725 w 495300"/>
                <a:gd name="connsiteY40" fmla="*/ 381000 h 400050"/>
                <a:gd name="connsiteX41" fmla="*/ 85725 w 495300"/>
                <a:gd name="connsiteY41" fmla="*/ 203178 h 400050"/>
                <a:gd name="connsiteX42" fmla="*/ 105146 w 495300"/>
                <a:gd name="connsiteY42" fmla="*/ 193691 h 400050"/>
                <a:gd name="connsiteX43" fmla="*/ 247716 w 495300"/>
                <a:gd name="connsiteY43" fmla="*/ 310362 h 400050"/>
                <a:gd name="connsiteX44" fmla="*/ 390220 w 495300"/>
                <a:gd name="connsiteY44" fmla="*/ 193748 h 400050"/>
                <a:gd name="connsiteX45" fmla="*/ 409566 w 495300"/>
                <a:gd name="connsiteY45" fmla="*/ 203178 h 400050"/>
                <a:gd name="connsiteX46" fmla="*/ 409566 w 495300"/>
                <a:gd name="connsiteY46" fmla="*/ 381000 h 400050"/>
                <a:gd name="connsiteX47" fmla="*/ 428625 w 495300"/>
                <a:gd name="connsiteY47" fmla="*/ 186928 h 400050"/>
                <a:gd name="connsiteX48" fmla="*/ 381000 w 495300"/>
                <a:gd name="connsiteY48" fmla="*/ 139303 h 400050"/>
                <a:gd name="connsiteX49" fmla="*/ 428625 w 495300"/>
                <a:gd name="connsiteY49" fmla="*/ 91678 h 400050"/>
                <a:gd name="connsiteX50" fmla="*/ 476250 w 495300"/>
                <a:gd name="connsiteY50" fmla="*/ 139303 h 400050"/>
                <a:gd name="connsiteX51" fmla="*/ 428625 w 495300"/>
                <a:gd name="connsiteY51" fmla="*/ 18692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495300" h="400050">
                  <a:moveTo>
                    <a:pt x="428625" y="72628"/>
                  </a:moveTo>
                  <a:cubicBezTo>
                    <a:pt x="391802" y="72628"/>
                    <a:pt x="361950" y="102479"/>
                    <a:pt x="361950" y="139303"/>
                  </a:cubicBezTo>
                  <a:cubicBezTo>
                    <a:pt x="361950" y="154886"/>
                    <a:pt x="367342" y="169183"/>
                    <a:pt x="376294" y="180537"/>
                  </a:cubicBezTo>
                  <a:lnTo>
                    <a:pt x="354597" y="198282"/>
                  </a:lnTo>
                  <a:lnTo>
                    <a:pt x="295827" y="112681"/>
                  </a:lnTo>
                  <a:cubicBezTo>
                    <a:pt x="307258" y="100708"/>
                    <a:pt x="314325" y="84534"/>
                    <a:pt x="314325" y="66675"/>
                  </a:cubicBezTo>
                  <a:cubicBezTo>
                    <a:pt x="314325" y="29851"/>
                    <a:pt x="284473" y="0"/>
                    <a:pt x="247650" y="0"/>
                  </a:cubicBezTo>
                  <a:cubicBezTo>
                    <a:pt x="210827" y="0"/>
                    <a:pt x="180975" y="29851"/>
                    <a:pt x="180975" y="66675"/>
                  </a:cubicBezTo>
                  <a:cubicBezTo>
                    <a:pt x="180975" y="84534"/>
                    <a:pt x="188042" y="100727"/>
                    <a:pt x="199482" y="112700"/>
                  </a:cubicBezTo>
                  <a:lnTo>
                    <a:pt x="140751" y="198206"/>
                  </a:lnTo>
                  <a:lnTo>
                    <a:pt x="119063" y="180461"/>
                  </a:lnTo>
                  <a:cubicBezTo>
                    <a:pt x="127978" y="169116"/>
                    <a:pt x="133341" y="154848"/>
                    <a:pt x="133341" y="139303"/>
                  </a:cubicBezTo>
                  <a:cubicBezTo>
                    <a:pt x="133341" y="102479"/>
                    <a:pt x="103498" y="72628"/>
                    <a:pt x="66675" y="72628"/>
                  </a:cubicBezTo>
                  <a:cubicBezTo>
                    <a:pt x="29852" y="72628"/>
                    <a:pt x="0" y="102479"/>
                    <a:pt x="0" y="139303"/>
                  </a:cubicBezTo>
                  <a:cubicBezTo>
                    <a:pt x="0" y="176127"/>
                    <a:pt x="29852" y="205978"/>
                    <a:pt x="66675" y="205978"/>
                  </a:cubicBezTo>
                  <a:lnTo>
                    <a:pt x="66675" y="205978"/>
                  </a:lnTo>
                  <a:lnTo>
                    <a:pt x="66675" y="400050"/>
                  </a:lnTo>
                  <a:lnTo>
                    <a:pt x="428616" y="400050"/>
                  </a:lnTo>
                  <a:lnTo>
                    <a:pt x="428616" y="205978"/>
                  </a:lnTo>
                  <a:lnTo>
                    <a:pt x="428625" y="205978"/>
                  </a:lnTo>
                  <a:cubicBezTo>
                    <a:pt x="465448" y="205978"/>
                    <a:pt x="495300" y="176127"/>
                    <a:pt x="495300" y="139303"/>
                  </a:cubicBezTo>
                  <a:cubicBezTo>
                    <a:pt x="495300" y="102479"/>
                    <a:pt x="465448" y="72628"/>
                    <a:pt x="428625" y="72628"/>
                  </a:cubicBezTo>
                  <a:close/>
                  <a:moveTo>
                    <a:pt x="247650" y="19050"/>
                  </a:moveTo>
                  <a:cubicBezTo>
                    <a:pt x="273910" y="19050"/>
                    <a:pt x="295275" y="40414"/>
                    <a:pt x="295275" y="66675"/>
                  </a:cubicBezTo>
                  <a:cubicBezTo>
                    <a:pt x="295275" y="92936"/>
                    <a:pt x="273910" y="114300"/>
                    <a:pt x="247650" y="114300"/>
                  </a:cubicBezTo>
                  <a:cubicBezTo>
                    <a:pt x="221390" y="114300"/>
                    <a:pt x="200025" y="92936"/>
                    <a:pt x="200025" y="66675"/>
                  </a:cubicBezTo>
                  <a:cubicBezTo>
                    <a:pt x="200025" y="40414"/>
                    <a:pt x="221390" y="19050"/>
                    <a:pt x="247650" y="19050"/>
                  </a:cubicBezTo>
                  <a:close/>
                  <a:moveTo>
                    <a:pt x="214503" y="124473"/>
                  </a:moveTo>
                  <a:cubicBezTo>
                    <a:pt x="224276" y="130093"/>
                    <a:pt x="235573" y="133350"/>
                    <a:pt x="247650" y="133350"/>
                  </a:cubicBezTo>
                  <a:cubicBezTo>
                    <a:pt x="259738" y="133350"/>
                    <a:pt x="271044" y="130083"/>
                    <a:pt x="280817" y="124463"/>
                  </a:cubicBezTo>
                  <a:lnTo>
                    <a:pt x="339805" y="210388"/>
                  </a:lnTo>
                  <a:lnTo>
                    <a:pt x="247716" y="285741"/>
                  </a:lnTo>
                  <a:lnTo>
                    <a:pt x="155543" y="210312"/>
                  </a:lnTo>
                  <a:lnTo>
                    <a:pt x="214503" y="124473"/>
                  </a:lnTo>
                  <a:close/>
                  <a:moveTo>
                    <a:pt x="19050" y="139303"/>
                  </a:moveTo>
                  <a:cubicBezTo>
                    <a:pt x="19050" y="113043"/>
                    <a:pt x="40415" y="91678"/>
                    <a:pt x="66675" y="91678"/>
                  </a:cubicBezTo>
                  <a:cubicBezTo>
                    <a:pt x="92935" y="91678"/>
                    <a:pt x="114291" y="113043"/>
                    <a:pt x="114291" y="139303"/>
                  </a:cubicBezTo>
                  <a:cubicBezTo>
                    <a:pt x="114291" y="165564"/>
                    <a:pt x="92935" y="186928"/>
                    <a:pt x="66675" y="186928"/>
                  </a:cubicBezTo>
                  <a:cubicBezTo>
                    <a:pt x="40415" y="186928"/>
                    <a:pt x="19050" y="165564"/>
                    <a:pt x="19050" y="139303"/>
                  </a:cubicBezTo>
                  <a:close/>
                  <a:moveTo>
                    <a:pt x="409566" y="381000"/>
                  </a:moveTo>
                  <a:lnTo>
                    <a:pt x="85725" y="381000"/>
                  </a:lnTo>
                  <a:lnTo>
                    <a:pt x="85725" y="203178"/>
                  </a:lnTo>
                  <a:cubicBezTo>
                    <a:pt x="92764" y="201083"/>
                    <a:pt x="99299" y="197844"/>
                    <a:pt x="105146" y="193691"/>
                  </a:cubicBezTo>
                  <a:lnTo>
                    <a:pt x="247716" y="310362"/>
                  </a:lnTo>
                  <a:lnTo>
                    <a:pt x="390220" y="193748"/>
                  </a:lnTo>
                  <a:cubicBezTo>
                    <a:pt x="396060" y="197872"/>
                    <a:pt x="402565" y="201092"/>
                    <a:pt x="409566" y="203178"/>
                  </a:cubicBezTo>
                  <a:lnTo>
                    <a:pt x="409566" y="381000"/>
                  </a:lnTo>
                  <a:close/>
                  <a:moveTo>
                    <a:pt x="428625" y="186928"/>
                  </a:moveTo>
                  <a:cubicBezTo>
                    <a:pt x="402365" y="186928"/>
                    <a:pt x="381000" y="165564"/>
                    <a:pt x="381000" y="139303"/>
                  </a:cubicBezTo>
                  <a:cubicBezTo>
                    <a:pt x="381000" y="113043"/>
                    <a:pt x="402365" y="91678"/>
                    <a:pt x="428625" y="91678"/>
                  </a:cubicBezTo>
                  <a:cubicBezTo>
                    <a:pt x="454885" y="91678"/>
                    <a:pt x="476250" y="113043"/>
                    <a:pt x="476250" y="139303"/>
                  </a:cubicBezTo>
                  <a:cubicBezTo>
                    <a:pt x="476250" y="165564"/>
                    <a:pt x="454885" y="186928"/>
                    <a:pt x="428625" y="18692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5312727" y="7360790"/>
            <a:ext cx="1419801" cy="1419801"/>
            <a:chOff x="15312727" y="7360790"/>
            <a:chExt cx="1419801" cy="1419801"/>
          </a:xfrm>
        </p:grpSpPr>
        <p:sp>
          <p:nvSpPr>
            <p:cNvPr id="8" name="矩形: 圆角 7"/>
            <p:cNvSpPr/>
            <p:nvPr/>
          </p:nvSpPr>
          <p:spPr>
            <a:xfrm flipH="1">
              <a:off x="15312727" y="7360790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0" name="任意多边形: 形状 9"/>
            <p:cNvSpPr/>
            <p:nvPr/>
          </p:nvSpPr>
          <p:spPr>
            <a:xfrm>
              <a:off x="15769104" y="7817167"/>
              <a:ext cx="507046" cy="507046"/>
            </a:xfrm>
            <a:custGeom>
              <a:avLst/>
              <a:gdLst>
                <a:gd name="connsiteX0" fmla="*/ 228600 w 457200"/>
                <a:gd name="connsiteY0" fmla="*/ 0 h 457200"/>
                <a:gd name="connsiteX1" fmla="*/ 0 w 457200"/>
                <a:gd name="connsiteY1" fmla="*/ 228600 h 457200"/>
                <a:gd name="connsiteX2" fmla="*/ 228600 w 457200"/>
                <a:gd name="connsiteY2" fmla="*/ 457200 h 457200"/>
                <a:gd name="connsiteX3" fmla="*/ 457200 w 457200"/>
                <a:gd name="connsiteY3" fmla="*/ 228600 h 457200"/>
                <a:gd name="connsiteX4" fmla="*/ 228600 w 457200"/>
                <a:gd name="connsiteY4" fmla="*/ 0 h 457200"/>
                <a:gd name="connsiteX5" fmla="*/ 112482 w 457200"/>
                <a:gd name="connsiteY5" fmla="*/ 402927 h 457200"/>
                <a:gd name="connsiteX6" fmla="*/ 112500 w 457200"/>
                <a:gd name="connsiteY6" fmla="*/ 402936 h 457200"/>
                <a:gd name="connsiteX7" fmla="*/ 131655 w 457200"/>
                <a:gd name="connsiteY7" fmla="*/ 309039 h 457200"/>
                <a:gd name="connsiteX8" fmla="*/ 175908 w 457200"/>
                <a:gd name="connsiteY8" fmla="*/ 267881 h 457200"/>
                <a:gd name="connsiteX9" fmla="*/ 228600 w 457200"/>
                <a:gd name="connsiteY9" fmla="*/ 286645 h 457200"/>
                <a:gd name="connsiteX10" fmla="*/ 281464 w 457200"/>
                <a:gd name="connsiteY10" fmla="*/ 267738 h 457200"/>
                <a:gd name="connsiteX11" fmla="*/ 327354 w 457200"/>
                <a:gd name="connsiteY11" fmla="*/ 309667 h 457200"/>
                <a:gd name="connsiteX12" fmla="*/ 346204 w 457200"/>
                <a:gd name="connsiteY12" fmla="*/ 401936 h 457200"/>
                <a:gd name="connsiteX13" fmla="*/ 228600 w 457200"/>
                <a:gd name="connsiteY13" fmla="*/ 438150 h 457200"/>
                <a:gd name="connsiteX14" fmla="*/ 112482 w 457200"/>
                <a:gd name="connsiteY14" fmla="*/ 402927 h 457200"/>
                <a:gd name="connsiteX15" fmla="*/ 228600 w 457200"/>
                <a:gd name="connsiteY15" fmla="*/ 266700 h 457200"/>
                <a:gd name="connsiteX16" fmla="*/ 152400 w 457200"/>
                <a:gd name="connsiteY16" fmla="*/ 180975 h 457200"/>
                <a:gd name="connsiteX17" fmla="*/ 228600 w 457200"/>
                <a:gd name="connsiteY17" fmla="*/ 104775 h 457200"/>
                <a:gd name="connsiteX18" fmla="*/ 304800 w 457200"/>
                <a:gd name="connsiteY18" fmla="*/ 180975 h 457200"/>
                <a:gd name="connsiteX19" fmla="*/ 228600 w 457200"/>
                <a:gd name="connsiteY19" fmla="*/ 266700 h 457200"/>
                <a:gd name="connsiteX20" fmla="*/ 363045 w 457200"/>
                <a:gd name="connsiteY20" fmla="*/ 389172 h 457200"/>
                <a:gd name="connsiteX21" fmla="*/ 346139 w 457200"/>
                <a:gd name="connsiteY21" fmla="*/ 306486 h 457200"/>
                <a:gd name="connsiteX22" fmla="*/ 298209 w 457200"/>
                <a:gd name="connsiteY22" fmla="*/ 251146 h 457200"/>
                <a:gd name="connsiteX23" fmla="*/ 323850 w 457200"/>
                <a:gd name="connsiteY23" fmla="*/ 180975 h 457200"/>
                <a:gd name="connsiteX24" fmla="*/ 228600 w 457200"/>
                <a:gd name="connsiteY24" fmla="*/ 85725 h 457200"/>
                <a:gd name="connsiteX25" fmla="*/ 133350 w 457200"/>
                <a:gd name="connsiteY25" fmla="*/ 180975 h 457200"/>
                <a:gd name="connsiteX26" fmla="*/ 159353 w 457200"/>
                <a:gd name="connsiteY26" fmla="*/ 251584 h 457200"/>
                <a:gd name="connsiteX27" fmla="*/ 112881 w 457200"/>
                <a:gd name="connsiteY27" fmla="*/ 305858 h 457200"/>
                <a:gd name="connsiteX28" fmla="*/ 95602 w 457200"/>
                <a:gd name="connsiteY28" fmla="*/ 390420 h 457200"/>
                <a:gd name="connsiteX29" fmla="*/ 19050 w 457200"/>
                <a:gd name="connsiteY29" fmla="*/ 228600 h 457200"/>
                <a:gd name="connsiteX30" fmla="*/ 228600 w 457200"/>
                <a:gd name="connsiteY30" fmla="*/ 19050 h 457200"/>
                <a:gd name="connsiteX31" fmla="*/ 438150 w 457200"/>
                <a:gd name="connsiteY31" fmla="*/ 228600 h 457200"/>
                <a:gd name="connsiteX32" fmla="*/ 363045 w 457200"/>
                <a:gd name="connsiteY32" fmla="*/ 389172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57200" h="457200">
                  <a:moveTo>
                    <a:pt x="228600" y="0"/>
                  </a:moveTo>
                  <a:cubicBezTo>
                    <a:pt x="102346" y="0"/>
                    <a:pt x="0" y="102346"/>
                    <a:pt x="0" y="228600"/>
                  </a:cubicBezTo>
                  <a:cubicBezTo>
                    <a:pt x="0" y="354854"/>
                    <a:pt x="102346" y="457200"/>
                    <a:pt x="228600" y="457200"/>
                  </a:cubicBezTo>
                  <a:cubicBezTo>
                    <a:pt x="354854" y="457200"/>
                    <a:pt x="457200" y="354854"/>
                    <a:pt x="457200" y="228600"/>
                  </a:cubicBezTo>
                  <a:cubicBezTo>
                    <a:pt x="457200" y="102346"/>
                    <a:pt x="354854" y="0"/>
                    <a:pt x="228600" y="0"/>
                  </a:cubicBezTo>
                  <a:close/>
                  <a:moveTo>
                    <a:pt x="112482" y="402927"/>
                  </a:moveTo>
                  <a:lnTo>
                    <a:pt x="112500" y="402936"/>
                  </a:lnTo>
                  <a:lnTo>
                    <a:pt x="131655" y="309039"/>
                  </a:lnTo>
                  <a:cubicBezTo>
                    <a:pt x="134693" y="286474"/>
                    <a:pt x="153467" y="269396"/>
                    <a:pt x="175908" y="267881"/>
                  </a:cubicBezTo>
                  <a:cubicBezTo>
                    <a:pt x="190919" y="279521"/>
                    <a:pt x="209055" y="286645"/>
                    <a:pt x="228600" y="286645"/>
                  </a:cubicBezTo>
                  <a:cubicBezTo>
                    <a:pt x="248222" y="286645"/>
                    <a:pt x="266414" y="279454"/>
                    <a:pt x="281464" y="267738"/>
                  </a:cubicBezTo>
                  <a:cubicBezTo>
                    <a:pt x="304591" y="268538"/>
                    <a:pt x="324145" y="285969"/>
                    <a:pt x="327354" y="309667"/>
                  </a:cubicBezTo>
                  <a:lnTo>
                    <a:pt x="346204" y="401936"/>
                  </a:lnTo>
                  <a:cubicBezTo>
                    <a:pt x="312648" y="424777"/>
                    <a:pt x="272158" y="438150"/>
                    <a:pt x="228600" y="438150"/>
                  </a:cubicBezTo>
                  <a:cubicBezTo>
                    <a:pt x="185681" y="438150"/>
                    <a:pt x="145742" y="425158"/>
                    <a:pt x="112482" y="402927"/>
                  </a:cubicBezTo>
                  <a:close/>
                  <a:moveTo>
                    <a:pt x="228600" y="266700"/>
                  </a:moveTo>
                  <a:cubicBezTo>
                    <a:pt x="189586" y="266700"/>
                    <a:pt x="152400" y="224066"/>
                    <a:pt x="152400" y="180975"/>
                  </a:cubicBezTo>
                  <a:cubicBezTo>
                    <a:pt x="152400" y="139875"/>
                    <a:pt x="187491" y="104775"/>
                    <a:pt x="228600" y="104775"/>
                  </a:cubicBezTo>
                  <a:cubicBezTo>
                    <a:pt x="269700" y="104775"/>
                    <a:pt x="304800" y="139875"/>
                    <a:pt x="304800" y="180975"/>
                  </a:cubicBezTo>
                  <a:cubicBezTo>
                    <a:pt x="304800" y="224066"/>
                    <a:pt x="267614" y="266700"/>
                    <a:pt x="228600" y="266700"/>
                  </a:cubicBezTo>
                  <a:close/>
                  <a:moveTo>
                    <a:pt x="363045" y="389172"/>
                  </a:moveTo>
                  <a:lnTo>
                    <a:pt x="346139" y="306486"/>
                  </a:lnTo>
                  <a:cubicBezTo>
                    <a:pt x="342528" y="279740"/>
                    <a:pt x="323155" y="258327"/>
                    <a:pt x="298209" y="251146"/>
                  </a:cubicBezTo>
                  <a:cubicBezTo>
                    <a:pt x="313077" y="232772"/>
                    <a:pt x="323850" y="204987"/>
                    <a:pt x="323850" y="180975"/>
                  </a:cubicBezTo>
                  <a:cubicBezTo>
                    <a:pt x="323850" y="129283"/>
                    <a:pt x="280292" y="85725"/>
                    <a:pt x="228600" y="85725"/>
                  </a:cubicBezTo>
                  <a:cubicBezTo>
                    <a:pt x="176908" y="85725"/>
                    <a:pt x="133350" y="129283"/>
                    <a:pt x="133350" y="180975"/>
                  </a:cubicBezTo>
                  <a:cubicBezTo>
                    <a:pt x="133350" y="205178"/>
                    <a:pt x="144275" y="233153"/>
                    <a:pt x="159353" y="251584"/>
                  </a:cubicBezTo>
                  <a:cubicBezTo>
                    <a:pt x="135074" y="259128"/>
                    <a:pt x="116338" y="280102"/>
                    <a:pt x="112881" y="305858"/>
                  </a:cubicBezTo>
                  <a:lnTo>
                    <a:pt x="95602" y="390420"/>
                  </a:lnTo>
                  <a:cubicBezTo>
                    <a:pt x="48892" y="351949"/>
                    <a:pt x="19050" y="293694"/>
                    <a:pt x="19050" y="228600"/>
                  </a:cubicBezTo>
                  <a:cubicBezTo>
                    <a:pt x="19050" y="113052"/>
                    <a:pt x="113052" y="19050"/>
                    <a:pt x="228600" y="19050"/>
                  </a:cubicBezTo>
                  <a:cubicBezTo>
                    <a:pt x="344148" y="19050"/>
                    <a:pt x="438150" y="113052"/>
                    <a:pt x="438150" y="228600"/>
                  </a:cubicBezTo>
                  <a:cubicBezTo>
                    <a:pt x="438150" y="293008"/>
                    <a:pt x="408918" y="350701"/>
                    <a:pt x="363045" y="38917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4126019" y="10059746"/>
            <a:ext cx="1419801" cy="1419801"/>
            <a:chOff x="14126019" y="10059746"/>
            <a:chExt cx="1419801" cy="1419801"/>
          </a:xfrm>
        </p:grpSpPr>
        <p:sp>
          <p:nvSpPr>
            <p:cNvPr id="9" name="矩形: 圆角 8"/>
            <p:cNvSpPr/>
            <p:nvPr/>
          </p:nvSpPr>
          <p:spPr>
            <a:xfrm flipH="1">
              <a:off x="14126019" y="10059746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>
              <a:off x="14561269" y="10516038"/>
              <a:ext cx="549300" cy="507216"/>
            </a:xfrm>
            <a:custGeom>
              <a:avLst/>
              <a:gdLst>
                <a:gd name="connsiteX0" fmla="*/ 409575 w 495300"/>
                <a:gd name="connsiteY0" fmla="*/ 38252 h 457352"/>
                <a:gd name="connsiteX1" fmla="*/ 400050 w 495300"/>
                <a:gd name="connsiteY1" fmla="*/ 38300 h 457352"/>
                <a:gd name="connsiteX2" fmla="*/ 400050 w 495300"/>
                <a:gd name="connsiteY2" fmla="*/ 0 h 457352"/>
                <a:gd name="connsiteX3" fmla="*/ 95250 w 495300"/>
                <a:gd name="connsiteY3" fmla="*/ 0 h 457352"/>
                <a:gd name="connsiteX4" fmla="*/ 95250 w 495300"/>
                <a:gd name="connsiteY4" fmla="*/ 38300 h 457352"/>
                <a:gd name="connsiteX5" fmla="*/ 85725 w 495300"/>
                <a:gd name="connsiteY5" fmla="*/ 38252 h 457352"/>
                <a:gd name="connsiteX6" fmla="*/ 0 w 495300"/>
                <a:gd name="connsiteY6" fmla="*/ 104927 h 457352"/>
                <a:gd name="connsiteX7" fmla="*/ 0 w 495300"/>
                <a:gd name="connsiteY7" fmla="*/ 104927 h 457352"/>
                <a:gd name="connsiteX8" fmla="*/ 55826 w 495300"/>
                <a:gd name="connsiteY8" fmla="*/ 213646 h 457352"/>
                <a:gd name="connsiteX9" fmla="*/ 95250 w 495300"/>
                <a:gd name="connsiteY9" fmla="*/ 228752 h 457352"/>
                <a:gd name="connsiteX10" fmla="*/ 238125 w 495300"/>
                <a:gd name="connsiteY10" fmla="*/ 381152 h 457352"/>
                <a:gd name="connsiteX11" fmla="*/ 238125 w 495300"/>
                <a:gd name="connsiteY11" fmla="*/ 438302 h 457352"/>
                <a:gd name="connsiteX12" fmla="*/ 161925 w 495300"/>
                <a:gd name="connsiteY12" fmla="*/ 438302 h 457352"/>
                <a:gd name="connsiteX13" fmla="*/ 161925 w 495300"/>
                <a:gd name="connsiteY13" fmla="*/ 457105 h 457352"/>
                <a:gd name="connsiteX14" fmla="*/ 333375 w 495300"/>
                <a:gd name="connsiteY14" fmla="*/ 457352 h 457352"/>
                <a:gd name="connsiteX15" fmla="*/ 333375 w 495300"/>
                <a:gd name="connsiteY15" fmla="*/ 438302 h 457352"/>
                <a:gd name="connsiteX16" fmla="*/ 257175 w 495300"/>
                <a:gd name="connsiteY16" fmla="*/ 438302 h 457352"/>
                <a:gd name="connsiteX17" fmla="*/ 257175 w 495300"/>
                <a:gd name="connsiteY17" fmla="*/ 381152 h 457352"/>
                <a:gd name="connsiteX18" fmla="*/ 400050 w 495300"/>
                <a:gd name="connsiteY18" fmla="*/ 228752 h 457352"/>
                <a:gd name="connsiteX19" fmla="*/ 439464 w 495300"/>
                <a:gd name="connsiteY19" fmla="*/ 213646 h 457352"/>
                <a:gd name="connsiteX20" fmla="*/ 495300 w 495300"/>
                <a:gd name="connsiteY20" fmla="*/ 104927 h 457352"/>
                <a:gd name="connsiteX21" fmla="*/ 495300 w 495300"/>
                <a:gd name="connsiteY21" fmla="*/ 104927 h 457352"/>
                <a:gd name="connsiteX22" fmla="*/ 409575 w 495300"/>
                <a:gd name="connsiteY22" fmla="*/ 38252 h 457352"/>
                <a:gd name="connsiteX23" fmla="*/ 19050 w 495300"/>
                <a:gd name="connsiteY23" fmla="*/ 104927 h 457352"/>
                <a:gd name="connsiteX24" fmla="*/ 85725 w 495300"/>
                <a:gd name="connsiteY24" fmla="*/ 57302 h 457352"/>
                <a:gd name="connsiteX25" fmla="*/ 95250 w 495300"/>
                <a:gd name="connsiteY25" fmla="*/ 57445 h 457352"/>
                <a:gd name="connsiteX26" fmla="*/ 95250 w 495300"/>
                <a:gd name="connsiteY26" fmla="*/ 209702 h 457352"/>
                <a:gd name="connsiteX27" fmla="*/ 63151 w 495300"/>
                <a:gd name="connsiteY27" fmla="*/ 195977 h 457352"/>
                <a:gd name="connsiteX28" fmla="*/ 19050 w 495300"/>
                <a:gd name="connsiteY28" fmla="*/ 104927 h 457352"/>
                <a:gd name="connsiteX29" fmla="*/ 247650 w 495300"/>
                <a:gd name="connsiteY29" fmla="*/ 362102 h 457352"/>
                <a:gd name="connsiteX30" fmla="*/ 114300 w 495300"/>
                <a:gd name="connsiteY30" fmla="*/ 228752 h 457352"/>
                <a:gd name="connsiteX31" fmla="*/ 114300 w 495300"/>
                <a:gd name="connsiteY31" fmla="*/ 19145 h 457352"/>
                <a:gd name="connsiteX32" fmla="*/ 381000 w 495300"/>
                <a:gd name="connsiteY32" fmla="*/ 19145 h 457352"/>
                <a:gd name="connsiteX33" fmla="*/ 381000 w 495300"/>
                <a:gd name="connsiteY33" fmla="*/ 228752 h 457352"/>
                <a:gd name="connsiteX34" fmla="*/ 247650 w 495300"/>
                <a:gd name="connsiteY34" fmla="*/ 362102 h 457352"/>
                <a:gd name="connsiteX35" fmla="*/ 432140 w 495300"/>
                <a:gd name="connsiteY35" fmla="*/ 195977 h 457352"/>
                <a:gd name="connsiteX36" fmla="*/ 400050 w 495300"/>
                <a:gd name="connsiteY36" fmla="*/ 209416 h 457352"/>
                <a:gd name="connsiteX37" fmla="*/ 400050 w 495300"/>
                <a:gd name="connsiteY37" fmla="*/ 57445 h 457352"/>
                <a:gd name="connsiteX38" fmla="*/ 409575 w 495300"/>
                <a:gd name="connsiteY38" fmla="*/ 57302 h 457352"/>
                <a:gd name="connsiteX39" fmla="*/ 476250 w 495300"/>
                <a:gd name="connsiteY39" fmla="*/ 104927 h 457352"/>
                <a:gd name="connsiteX40" fmla="*/ 432140 w 495300"/>
                <a:gd name="connsiteY40" fmla="*/ 195977 h 457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95300" h="457352">
                  <a:moveTo>
                    <a:pt x="409575" y="38252"/>
                  </a:moveTo>
                  <a:lnTo>
                    <a:pt x="400050" y="38300"/>
                  </a:lnTo>
                  <a:lnTo>
                    <a:pt x="400050" y="0"/>
                  </a:lnTo>
                  <a:lnTo>
                    <a:pt x="95250" y="0"/>
                  </a:lnTo>
                  <a:lnTo>
                    <a:pt x="95250" y="38300"/>
                  </a:lnTo>
                  <a:lnTo>
                    <a:pt x="85725" y="38252"/>
                  </a:lnTo>
                  <a:cubicBezTo>
                    <a:pt x="35614" y="38252"/>
                    <a:pt x="0" y="54569"/>
                    <a:pt x="0" y="104927"/>
                  </a:cubicBezTo>
                  <a:lnTo>
                    <a:pt x="0" y="104927"/>
                  </a:lnTo>
                  <a:cubicBezTo>
                    <a:pt x="0" y="141732"/>
                    <a:pt x="22022" y="199491"/>
                    <a:pt x="55826" y="213646"/>
                  </a:cubicBezTo>
                  <a:lnTo>
                    <a:pt x="95250" y="228752"/>
                  </a:lnTo>
                  <a:cubicBezTo>
                    <a:pt x="95459" y="309924"/>
                    <a:pt x="158553" y="376190"/>
                    <a:pt x="238125" y="381152"/>
                  </a:cubicBezTo>
                  <a:lnTo>
                    <a:pt x="238125" y="438302"/>
                  </a:lnTo>
                  <a:lnTo>
                    <a:pt x="161925" y="438302"/>
                  </a:lnTo>
                  <a:lnTo>
                    <a:pt x="161925" y="457105"/>
                  </a:lnTo>
                  <a:lnTo>
                    <a:pt x="333375" y="457352"/>
                  </a:lnTo>
                  <a:lnTo>
                    <a:pt x="333375" y="438302"/>
                  </a:lnTo>
                  <a:lnTo>
                    <a:pt x="257175" y="438302"/>
                  </a:lnTo>
                  <a:lnTo>
                    <a:pt x="257175" y="381152"/>
                  </a:lnTo>
                  <a:cubicBezTo>
                    <a:pt x="336747" y="376190"/>
                    <a:pt x="399831" y="309924"/>
                    <a:pt x="400050" y="228752"/>
                  </a:cubicBezTo>
                  <a:lnTo>
                    <a:pt x="439464" y="213646"/>
                  </a:lnTo>
                  <a:cubicBezTo>
                    <a:pt x="473278" y="199491"/>
                    <a:pt x="495300" y="141732"/>
                    <a:pt x="495300" y="104927"/>
                  </a:cubicBezTo>
                  <a:lnTo>
                    <a:pt x="495300" y="104927"/>
                  </a:lnTo>
                  <a:cubicBezTo>
                    <a:pt x="495300" y="54569"/>
                    <a:pt x="459677" y="38252"/>
                    <a:pt x="409575" y="38252"/>
                  </a:cubicBezTo>
                  <a:close/>
                  <a:moveTo>
                    <a:pt x="19050" y="104927"/>
                  </a:moveTo>
                  <a:cubicBezTo>
                    <a:pt x="19050" y="83972"/>
                    <a:pt x="19584" y="57302"/>
                    <a:pt x="85725" y="57302"/>
                  </a:cubicBezTo>
                  <a:lnTo>
                    <a:pt x="95250" y="57445"/>
                  </a:lnTo>
                  <a:lnTo>
                    <a:pt x="95250" y="209702"/>
                  </a:lnTo>
                  <a:lnTo>
                    <a:pt x="63151" y="195977"/>
                  </a:lnTo>
                  <a:cubicBezTo>
                    <a:pt x="39815" y="186204"/>
                    <a:pt x="19050" y="138751"/>
                    <a:pt x="19050" y="104927"/>
                  </a:cubicBezTo>
                  <a:close/>
                  <a:moveTo>
                    <a:pt x="247650" y="362102"/>
                  </a:moveTo>
                  <a:cubicBezTo>
                    <a:pt x="174127" y="362102"/>
                    <a:pt x="114319" y="302638"/>
                    <a:pt x="114300" y="228752"/>
                  </a:cubicBezTo>
                  <a:lnTo>
                    <a:pt x="114300" y="19145"/>
                  </a:lnTo>
                  <a:lnTo>
                    <a:pt x="381000" y="19145"/>
                  </a:lnTo>
                  <a:lnTo>
                    <a:pt x="381000" y="228752"/>
                  </a:lnTo>
                  <a:cubicBezTo>
                    <a:pt x="380971" y="302628"/>
                    <a:pt x="321164" y="362102"/>
                    <a:pt x="247650" y="362102"/>
                  </a:cubicBezTo>
                  <a:close/>
                  <a:moveTo>
                    <a:pt x="432140" y="195977"/>
                  </a:moveTo>
                  <a:lnTo>
                    <a:pt x="400050" y="209416"/>
                  </a:lnTo>
                  <a:lnTo>
                    <a:pt x="400050" y="57445"/>
                  </a:lnTo>
                  <a:lnTo>
                    <a:pt x="409575" y="57302"/>
                  </a:lnTo>
                  <a:cubicBezTo>
                    <a:pt x="475707" y="57302"/>
                    <a:pt x="476250" y="83972"/>
                    <a:pt x="476250" y="104927"/>
                  </a:cubicBezTo>
                  <a:cubicBezTo>
                    <a:pt x="476250" y="138751"/>
                    <a:pt x="455485" y="186204"/>
                    <a:pt x="432140" y="1959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38179" y="10059746"/>
            <a:ext cx="1419801" cy="1419801"/>
            <a:chOff x="8838179" y="10059746"/>
            <a:chExt cx="1419801" cy="1419801"/>
          </a:xfrm>
        </p:grpSpPr>
        <p:sp>
          <p:nvSpPr>
            <p:cNvPr id="6" name="矩形: 圆角 5"/>
            <p:cNvSpPr/>
            <p:nvPr/>
          </p:nvSpPr>
          <p:spPr>
            <a:xfrm>
              <a:off x="8838179" y="10059746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9273429" y="10531963"/>
              <a:ext cx="549300" cy="475366"/>
            </a:xfrm>
            <a:custGeom>
              <a:avLst/>
              <a:gdLst>
                <a:gd name="connsiteX0" fmla="*/ 381000 w 495300"/>
                <a:gd name="connsiteY0" fmla="*/ 0 h 428634"/>
                <a:gd name="connsiteX1" fmla="*/ 114300 w 495300"/>
                <a:gd name="connsiteY1" fmla="*/ 0 h 428634"/>
                <a:gd name="connsiteX2" fmla="*/ 0 w 495300"/>
                <a:gd name="connsiteY2" fmla="*/ 131836 h 428634"/>
                <a:gd name="connsiteX3" fmla="*/ 247650 w 495300"/>
                <a:gd name="connsiteY3" fmla="*/ 428635 h 428634"/>
                <a:gd name="connsiteX4" fmla="*/ 495300 w 495300"/>
                <a:gd name="connsiteY4" fmla="*/ 133350 h 428634"/>
                <a:gd name="connsiteX5" fmla="*/ 381000 w 495300"/>
                <a:gd name="connsiteY5" fmla="*/ 0 h 428634"/>
                <a:gd name="connsiteX6" fmla="*/ 247650 w 495300"/>
                <a:gd name="connsiteY6" fmla="*/ 33652 h 428634"/>
                <a:gd name="connsiteX7" fmla="*/ 323850 w 495300"/>
                <a:gd name="connsiteY7" fmla="*/ 123825 h 428634"/>
                <a:gd name="connsiteX8" fmla="*/ 171450 w 495300"/>
                <a:gd name="connsiteY8" fmla="*/ 123825 h 428634"/>
                <a:gd name="connsiteX9" fmla="*/ 247650 w 495300"/>
                <a:gd name="connsiteY9" fmla="*/ 33652 h 428634"/>
                <a:gd name="connsiteX10" fmla="*/ 323850 w 495300"/>
                <a:gd name="connsiteY10" fmla="*/ 142875 h 428634"/>
                <a:gd name="connsiteX11" fmla="*/ 247650 w 495300"/>
                <a:gd name="connsiteY11" fmla="*/ 370742 h 428634"/>
                <a:gd name="connsiteX12" fmla="*/ 171450 w 495300"/>
                <a:gd name="connsiteY12" fmla="*/ 142875 h 428634"/>
                <a:gd name="connsiteX13" fmla="*/ 323850 w 495300"/>
                <a:gd name="connsiteY13" fmla="*/ 142875 h 428634"/>
                <a:gd name="connsiteX14" fmla="*/ 152400 w 495300"/>
                <a:gd name="connsiteY14" fmla="*/ 142875 h 428634"/>
                <a:gd name="connsiteX15" fmla="*/ 229857 w 495300"/>
                <a:gd name="connsiteY15" fmla="*/ 377590 h 428634"/>
                <a:gd name="connsiteX16" fmla="*/ 28575 w 495300"/>
                <a:gd name="connsiteY16" fmla="*/ 142875 h 428634"/>
                <a:gd name="connsiteX17" fmla="*/ 152400 w 495300"/>
                <a:gd name="connsiteY17" fmla="*/ 142875 h 428634"/>
                <a:gd name="connsiteX18" fmla="*/ 352425 w 495300"/>
                <a:gd name="connsiteY18" fmla="*/ 142875 h 428634"/>
                <a:gd name="connsiteX19" fmla="*/ 466725 w 495300"/>
                <a:gd name="connsiteY19" fmla="*/ 142875 h 428634"/>
                <a:gd name="connsiteX20" fmla="*/ 265433 w 495300"/>
                <a:gd name="connsiteY20" fmla="*/ 377590 h 428634"/>
                <a:gd name="connsiteX21" fmla="*/ 352425 w 495300"/>
                <a:gd name="connsiteY21" fmla="*/ 142875 h 428634"/>
                <a:gd name="connsiteX22" fmla="*/ 466725 w 495300"/>
                <a:gd name="connsiteY22" fmla="*/ 123825 h 428634"/>
                <a:gd name="connsiteX23" fmla="*/ 352425 w 495300"/>
                <a:gd name="connsiteY23" fmla="*/ 123825 h 428634"/>
                <a:gd name="connsiteX24" fmla="*/ 257175 w 495300"/>
                <a:gd name="connsiteY24" fmla="*/ 19050 h 428634"/>
                <a:gd name="connsiteX25" fmla="*/ 371475 w 495300"/>
                <a:gd name="connsiteY25" fmla="*/ 19050 h 428634"/>
                <a:gd name="connsiteX26" fmla="*/ 466725 w 495300"/>
                <a:gd name="connsiteY26" fmla="*/ 123825 h 428634"/>
                <a:gd name="connsiteX27" fmla="*/ 123825 w 495300"/>
                <a:gd name="connsiteY27" fmla="*/ 19050 h 428634"/>
                <a:gd name="connsiteX28" fmla="*/ 238125 w 495300"/>
                <a:gd name="connsiteY28" fmla="*/ 19050 h 428634"/>
                <a:gd name="connsiteX29" fmla="*/ 142875 w 495300"/>
                <a:gd name="connsiteY29" fmla="*/ 123825 h 428634"/>
                <a:gd name="connsiteX30" fmla="*/ 28575 w 495300"/>
                <a:gd name="connsiteY30" fmla="*/ 123825 h 428634"/>
                <a:gd name="connsiteX31" fmla="*/ 123825 w 495300"/>
                <a:gd name="connsiteY31" fmla="*/ 19050 h 428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95300" h="428634">
                  <a:moveTo>
                    <a:pt x="381000" y="0"/>
                  </a:moveTo>
                  <a:lnTo>
                    <a:pt x="114300" y="0"/>
                  </a:lnTo>
                  <a:lnTo>
                    <a:pt x="0" y="131836"/>
                  </a:lnTo>
                  <a:lnTo>
                    <a:pt x="247650" y="428635"/>
                  </a:lnTo>
                  <a:lnTo>
                    <a:pt x="495300" y="133350"/>
                  </a:lnTo>
                  <a:lnTo>
                    <a:pt x="381000" y="0"/>
                  </a:lnTo>
                  <a:close/>
                  <a:moveTo>
                    <a:pt x="247650" y="33652"/>
                  </a:moveTo>
                  <a:lnTo>
                    <a:pt x="323850" y="123825"/>
                  </a:lnTo>
                  <a:lnTo>
                    <a:pt x="171450" y="123825"/>
                  </a:lnTo>
                  <a:lnTo>
                    <a:pt x="247650" y="33652"/>
                  </a:lnTo>
                  <a:close/>
                  <a:moveTo>
                    <a:pt x="323850" y="142875"/>
                  </a:moveTo>
                  <a:lnTo>
                    <a:pt x="247650" y="370742"/>
                  </a:lnTo>
                  <a:lnTo>
                    <a:pt x="171450" y="142875"/>
                  </a:lnTo>
                  <a:lnTo>
                    <a:pt x="323850" y="142875"/>
                  </a:lnTo>
                  <a:close/>
                  <a:moveTo>
                    <a:pt x="152400" y="142875"/>
                  </a:moveTo>
                  <a:lnTo>
                    <a:pt x="229857" y="377590"/>
                  </a:lnTo>
                  <a:lnTo>
                    <a:pt x="28575" y="142875"/>
                  </a:lnTo>
                  <a:lnTo>
                    <a:pt x="152400" y="142875"/>
                  </a:lnTo>
                  <a:close/>
                  <a:moveTo>
                    <a:pt x="352425" y="142875"/>
                  </a:moveTo>
                  <a:lnTo>
                    <a:pt x="466725" y="142875"/>
                  </a:lnTo>
                  <a:lnTo>
                    <a:pt x="265433" y="377590"/>
                  </a:lnTo>
                  <a:lnTo>
                    <a:pt x="352425" y="142875"/>
                  </a:lnTo>
                  <a:close/>
                  <a:moveTo>
                    <a:pt x="466725" y="123825"/>
                  </a:moveTo>
                  <a:lnTo>
                    <a:pt x="352425" y="123825"/>
                  </a:lnTo>
                  <a:lnTo>
                    <a:pt x="257175" y="19050"/>
                  </a:lnTo>
                  <a:lnTo>
                    <a:pt x="371475" y="19050"/>
                  </a:lnTo>
                  <a:lnTo>
                    <a:pt x="466725" y="123825"/>
                  </a:lnTo>
                  <a:close/>
                  <a:moveTo>
                    <a:pt x="123825" y="19050"/>
                  </a:moveTo>
                  <a:lnTo>
                    <a:pt x="238125" y="19050"/>
                  </a:lnTo>
                  <a:lnTo>
                    <a:pt x="142875" y="123825"/>
                  </a:lnTo>
                  <a:lnTo>
                    <a:pt x="28575" y="123825"/>
                  </a:lnTo>
                  <a:lnTo>
                    <a:pt x="123825" y="19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4126019" y="4661833"/>
            <a:ext cx="1419801" cy="1419801"/>
            <a:chOff x="14126019" y="4661833"/>
            <a:chExt cx="1419801" cy="1419801"/>
          </a:xfrm>
        </p:grpSpPr>
        <p:sp>
          <p:nvSpPr>
            <p:cNvPr id="7" name="矩形: 圆角 6"/>
            <p:cNvSpPr/>
            <p:nvPr/>
          </p:nvSpPr>
          <p:spPr>
            <a:xfrm flipH="1">
              <a:off x="14126019" y="4661833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4571832" y="5149901"/>
              <a:ext cx="528174" cy="443664"/>
            </a:xfrm>
            <a:custGeom>
              <a:avLst/>
              <a:gdLst>
                <a:gd name="connsiteX0" fmla="*/ 85725 w 476250"/>
                <a:gd name="connsiteY0" fmla="*/ 38100 h 400050"/>
                <a:gd name="connsiteX1" fmla="*/ 85716 w 476250"/>
                <a:gd name="connsiteY1" fmla="*/ 0 h 400050"/>
                <a:gd name="connsiteX2" fmla="*/ 66666 w 476250"/>
                <a:gd name="connsiteY2" fmla="*/ 0 h 400050"/>
                <a:gd name="connsiteX3" fmla="*/ 66675 w 476250"/>
                <a:gd name="connsiteY3" fmla="*/ 38100 h 400050"/>
                <a:gd name="connsiteX4" fmla="*/ 0 w 476250"/>
                <a:gd name="connsiteY4" fmla="*/ 114300 h 400050"/>
                <a:gd name="connsiteX5" fmla="*/ 66675 w 476250"/>
                <a:gd name="connsiteY5" fmla="*/ 190500 h 400050"/>
                <a:gd name="connsiteX6" fmla="*/ 66666 w 476250"/>
                <a:gd name="connsiteY6" fmla="*/ 400050 h 400050"/>
                <a:gd name="connsiteX7" fmla="*/ 85716 w 476250"/>
                <a:gd name="connsiteY7" fmla="*/ 400050 h 400050"/>
                <a:gd name="connsiteX8" fmla="*/ 85725 w 476250"/>
                <a:gd name="connsiteY8" fmla="*/ 190500 h 400050"/>
                <a:gd name="connsiteX9" fmla="*/ 152400 w 476250"/>
                <a:gd name="connsiteY9" fmla="*/ 114300 h 400050"/>
                <a:gd name="connsiteX10" fmla="*/ 85725 w 476250"/>
                <a:gd name="connsiteY10" fmla="*/ 38100 h 400050"/>
                <a:gd name="connsiteX11" fmla="*/ 76200 w 476250"/>
                <a:gd name="connsiteY11" fmla="*/ 171450 h 400050"/>
                <a:gd name="connsiteX12" fmla="*/ 19050 w 476250"/>
                <a:gd name="connsiteY12" fmla="*/ 114300 h 400050"/>
                <a:gd name="connsiteX13" fmla="*/ 76200 w 476250"/>
                <a:gd name="connsiteY13" fmla="*/ 57150 h 400050"/>
                <a:gd name="connsiteX14" fmla="*/ 133350 w 476250"/>
                <a:gd name="connsiteY14" fmla="*/ 114300 h 400050"/>
                <a:gd name="connsiteX15" fmla="*/ 76200 w 476250"/>
                <a:gd name="connsiteY15" fmla="*/ 171450 h 400050"/>
                <a:gd name="connsiteX16" fmla="*/ 247650 w 476250"/>
                <a:gd name="connsiteY16" fmla="*/ 200025 h 400050"/>
                <a:gd name="connsiteX17" fmla="*/ 247650 w 476250"/>
                <a:gd name="connsiteY17" fmla="*/ 0 h 400050"/>
                <a:gd name="connsiteX18" fmla="*/ 228600 w 476250"/>
                <a:gd name="connsiteY18" fmla="*/ 0 h 400050"/>
                <a:gd name="connsiteX19" fmla="*/ 228600 w 476250"/>
                <a:gd name="connsiteY19" fmla="*/ 200025 h 400050"/>
                <a:gd name="connsiteX20" fmla="*/ 161820 w 476250"/>
                <a:gd name="connsiteY20" fmla="*/ 276215 h 400050"/>
                <a:gd name="connsiteX21" fmla="*/ 228600 w 476250"/>
                <a:gd name="connsiteY21" fmla="*/ 352425 h 400050"/>
                <a:gd name="connsiteX22" fmla="*/ 228600 w 476250"/>
                <a:gd name="connsiteY22" fmla="*/ 400050 h 400050"/>
                <a:gd name="connsiteX23" fmla="*/ 247650 w 476250"/>
                <a:gd name="connsiteY23" fmla="*/ 400050 h 400050"/>
                <a:gd name="connsiteX24" fmla="*/ 247650 w 476250"/>
                <a:gd name="connsiteY24" fmla="*/ 352425 h 400050"/>
                <a:gd name="connsiteX25" fmla="*/ 314325 w 476250"/>
                <a:gd name="connsiteY25" fmla="*/ 276225 h 400050"/>
                <a:gd name="connsiteX26" fmla="*/ 247650 w 476250"/>
                <a:gd name="connsiteY26" fmla="*/ 200025 h 400050"/>
                <a:gd name="connsiteX27" fmla="*/ 238125 w 476250"/>
                <a:gd name="connsiteY27" fmla="*/ 333375 h 400050"/>
                <a:gd name="connsiteX28" fmla="*/ 180870 w 476250"/>
                <a:gd name="connsiteY28" fmla="*/ 276215 h 400050"/>
                <a:gd name="connsiteX29" fmla="*/ 238125 w 476250"/>
                <a:gd name="connsiteY29" fmla="*/ 219075 h 400050"/>
                <a:gd name="connsiteX30" fmla="*/ 295275 w 476250"/>
                <a:gd name="connsiteY30" fmla="*/ 276225 h 400050"/>
                <a:gd name="connsiteX31" fmla="*/ 238125 w 476250"/>
                <a:gd name="connsiteY31" fmla="*/ 333375 h 400050"/>
                <a:gd name="connsiteX32" fmla="*/ 409575 w 476250"/>
                <a:gd name="connsiteY32" fmla="*/ 114300 h 400050"/>
                <a:gd name="connsiteX33" fmla="*/ 409575 w 476250"/>
                <a:gd name="connsiteY33" fmla="*/ 0 h 400050"/>
                <a:gd name="connsiteX34" fmla="*/ 390525 w 476250"/>
                <a:gd name="connsiteY34" fmla="*/ 0 h 400050"/>
                <a:gd name="connsiteX35" fmla="*/ 390525 w 476250"/>
                <a:gd name="connsiteY35" fmla="*/ 114300 h 400050"/>
                <a:gd name="connsiteX36" fmla="*/ 323850 w 476250"/>
                <a:gd name="connsiteY36" fmla="*/ 190500 h 400050"/>
                <a:gd name="connsiteX37" fmla="*/ 390525 w 476250"/>
                <a:gd name="connsiteY37" fmla="*/ 266700 h 400050"/>
                <a:gd name="connsiteX38" fmla="*/ 390525 w 476250"/>
                <a:gd name="connsiteY38" fmla="*/ 400050 h 400050"/>
                <a:gd name="connsiteX39" fmla="*/ 409575 w 476250"/>
                <a:gd name="connsiteY39" fmla="*/ 400050 h 400050"/>
                <a:gd name="connsiteX40" fmla="*/ 409575 w 476250"/>
                <a:gd name="connsiteY40" fmla="*/ 266700 h 400050"/>
                <a:gd name="connsiteX41" fmla="*/ 476250 w 476250"/>
                <a:gd name="connsiteY41" fmla="*/ 190500 h 400050"/>
                <a:gd name="connsiteX42" fmla="*/ 409575 w 476250"/>
                <a:gd name="connsiteY42" fmla="*/ 114300 h 400050"/>
                <a:gd name="connsiteX43" fmla="*/ 400050 w 476250"/>
                <a:gd name="connsiteY43" fmla="*/ 247650 h 400050"/>
                <a:gd name="connsiteX44" fmla="*/ 342900 w 476250"/>
                <a:gd name="connsiteY44" fmla="*/ 190500 h 400050"/>
                <a:gd name="connsiteX45" fmla="*/ 400050 w 476250"/>
                <a:gd name="connsiteY45" fmla="*/ 133350 h 400050"/>
                <a:gd name="connsiteX46" fmla="*/ 457200 w 476250"/>
                <a:gd name="connsiteY46" fmla="*/ 190500 h 400050"/>
                <a:gd name="connsiteX47" fmla="*/ 400050 w 476250"/>
                <a:gd name="connsiteY47" fmla="*/ 24765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76250" h="400050">
                  <a:moveTo>
                    <a:pt x="85725" y="38100"/>
                  </a:moveTo>
                  <a:lnTo>
                    <a:pt x="85716" y="0"/>
                  </a:lnTo>
                  <a:lnTo>
                    <a:pt x="66666" y="0"/>
                  </a:lnTo>
                  <a:lnTo>
                    <a:pt x="66675" y="38100"/>
                  </a:lnTo>
                  <a:cubicBezTo>
                    <a:pt x="29098" y="42796"/>
                    <a:pt x="0" y="75447"/>
                    <a:pt x="0" y="114300"/>
                  </a:cubicBezTo>
                  <a:cubicBezTo>
                    <a:pt x="0" y="153153"/>
                    <a:pt x="29098" y="185804"/>
                    <a:pt x="66675" y="190500"/>
                  </a:cubicBezTo>
                  <a:lnTo>
                    <a:pt x="66666" y="400050"/>
                  </a:lnTo>
                  <a:lnTo>
                    <a:pt x="85716" y="400050"/>
                  </a:lnTo>
                  <a:lnTo>
                    <a:pt x="85725" y="190500"/>
                  </a:lnTo>
                  <a:cubicBezTo>
                    <a:pt x="123302" y="185804"/>
                    <a:pt x="152400" y="153153"/>
                    <a:pt x="152400" y="114300"/>
                  </a:cubicBezTo>
                  <a:cubicBezTo>
                    <a:pt x="152400" y="75447"/>
                    <a:pt x="123302" y="42796"/>
                    <a:pt x="85725" y="38100"/>
                  </a:cubicBezTo>
                  <a:close/>
                  <a:moveTo>
                    <a:pt x="76200" y="171450"/>
                  </a:moveTo>
                  <a:cubicBezTo>
                    <a:pt x="44691" y="171450"/>
                    <a:pt x="19050" y="145809"/>
                    <a:pt x="19050" y="114300"/>
                  </a:cubicBezTo>
                  <a:cubicBezTo>
                    <a:pt x="19050" y="82782"/>
                    <a:pt x="44691" y="57150"/>
                    <a:pt x="76200" y="57150"/>
                  </a:cubicBezTo>
                  <a:cubicBezTo>
                    <a:pt x="107709" y="57150"/>
                    <a:pt x="133350" y="82782"/>
                    <a:pt x="133350" y="114300"/>
                  </a:cubicBezTo>
                  <a:cubicBezTo>
                    <a:pt x="133350" y="145809"/>
                    <a:pt x="107709" y="171450"/>
                    <a:pt x="76200" y="171450"/>
                  </a:cubicBezTo>
                  <a:close/>
                  <a:moveTo>
                    <a:pt x="247650" y="200025"/>
                  </a:moveTo>
                  <a:lnTo>
                    <a:pt x="247650" y="0"/>
                  </a:lnTo>
                  <a:lnTo>
                    <a:pt x="228600" y="0"/>
                  </a:lnTo>
                  <a:lnTo>
                    <a:pt x="228600" y="200025"/>
                  </a:lnTo>
                  <a:cubicBezTo>
                    <a:pt x="190967" y="204673"/>
                    <a:pt x="161820" y="237334"/>
                    <a:pt x="161820" y="276215"/>
                  </a:cubicBezTo>
                  <a:cubicBezTo>
                    <a:pt x="161820" y="315106"/>
                    <a:pt x="190967" y="347777"/>
                    <a:pt x="228600" y="352425"/>
                  </a:cubicBezTo>
                  <a:lnTo>
                    <a:pt x="228600" y="400050"/>
                  </a:lnTo>
                  <a:lnTo>
                    <a:pt x="247650" y="400050"/>
                  </a:lnTo>
                  <a:lnTo>
                    <a:pt x="247650" y="352425"/>
                  </a:lnTo>
                  <a:cubicBezTo>
                    <a:pt x="285169" y="347682"/>
                    <a:pt x="314325" y="315040"/>
                    <a:pt x="314325" y="276225"/>
                  </a:cubicBezTo>
                  <a:cubicBezTo>
                    <a:pt x="314325" y="237411"/>
                    <a:pt x="285169" y="204768"/>
                    <a:pt x="247650" y="200025"/>
                  </a:cubicBezTo>
                  <a:close/>
                  <a:moveTo>
                    <a:pt x="238125" y="333375"/>
                  </a:moveTo>
                  <a:cubicBezTo>
                    <a:pt x="206616" y="333375"/>
                    <a:pt x="180870" y="307734"/>
                    <a:pt x="180870" y="276215"/>
                  </a:cubicBezTo>
                  <a:cubicBezTo>
                    <a:pt x="180870" y="244707"/>
                    <a:pt x="206616" y="219075"/>
                    <a:pt x="238125" y="219075"/>
                  </a:cubicBezTo>
                  <a:cubicBezTo>
                    <a:pt x="269634" y="219075"/>
                    <a:pt x="295275" y="244716"/>
                    <a:pt x="295275" y="276225"/>
                  </a:cubicBezTo>
                  <a:cubicBezTo>
                    <a:pt x="295275" y="307734"/>
                    <a:pt x="269634" y="333375"/>
                    <a:pt x="238125" y="333375"/>
                  </a:cubicBezTo>
                  <a:close/>
                  <a:moveTo>
                    <a:pt x="409575" y="114300"/>
                  </a:moveTo>
                  <a:lnTo>
                    <a:pt x="409575" y="0"/>
                  </a:lnTo>
                  <a:lnTo>
                    <a:pt x="390525" y="0"/>
                  </a:lnTo>
                  <a:lnTo>
                    <a:pt x="390525" y="114300"/>
                  </a:lnTo>
                  <a:cubicBezTo>
                    <a:pt x="352948" y="118996"/>
                    <a:pt x="323850" y="151647"/>
                    <a:pt x="323850" y="190500"/>
                  </a:cubicBezTo>
                  <a:cubicBezTo>
                    <a:pt x="323850" y="229353"/>
                    <a:pt x="352948" y="262004"/>
                    <a:pt x="390525" y="266700"/>
                  </a:cubicBezTo>
                  <a:lnTo>
                    <a:pt x="390525" y="400050"/>
                  </a:lnTo>
                  <a:lnTo>
                    <a:pt x="409575" y="400050"/>
                  </a:lnTo>
                  <a:lnTo>
                    <a:pt x="409575" y="266700"/>
                  </a:lnTo>
                  <a:cubicBezTo>
                    <a:pt x="447152" y="262004"/>
                    <a:pt x="476250" y="229353"/>
                    <a:pt x="476250" y="190500"/>
                  </a:cubicBezTo>
                  <a:cubicBezTo>
                    <a:pt x="476250" y="151647"/>
                    <a:pt x="447152" y="118996"/>
                    <a:pt x="409575" y="114300"/>
                  </a:cubicBezTo>
                  <a:close/>
                  <a:moveTo>
                    <a:pt x="400050" y="247650"/>
                  </a:moveTo>
                  <a:cubicBezTo>
                    <a:pt x="368541" y="247650"/>
                    <a:pt x="342900" y="222009"/>
                    <a:pt x="342900" y="190500"/>
                  </a:cubicBezTo>
                  <a:cubicBezTo>
                    <a:pt x="342900" y="158991"/>
                    <a:pt x="368541" y="133350"/>
                    <a:pt x="400050" y="133350"/>
                  </a:cubicBezTo>
                  <a:cubicBezTo>
                    <a:pt x="431559" y="133350"/>
                    <a:pt x="457200" y="158991"/>
                    <a:pt x="457200" y="190500"/>
                  </a:cubicBezTo>
                  <a:cubicBezTo>
                    <a:pt x="457200" y="222009"/>
                    <a:pt x="431559" y="247650"/>
                    <a:pt x="400050" y="24765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51472" y="7360790"/>
            <a:ext cx="1419801" cy="1419801"/>
            <a:chOff x="7651472" y="7360790"/>
            <a:chExt cx="1419801" cy="1419801"/>
          </a:xfrm>
        </p:grpSpPr>
        <p:sp>
          <p:nvSpPr>
            <p:cNvPr id="5" name="矩形: 圆角 4"/>
            <p:cNvSpPr/>
            <p:nvPr/>
          </p:nvSpPr>
          <p:spPr>
            <a:xfrm>
              <a:off x="7651472" y="7360790"/>
              <a:ext cx="1419801" cy="1419801"/>
            </a:xfrm>
            <a:prstGeom prst="roundRect">
              <a:avLst>
                <a:gd name="adj" fmla="val 50000"/>
              </a:avLst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8203320" y="7841962"/>
              <a:ext cx="316102" cy="475378"/>
            </a:xfrm>
            <a:custGeom>
              <a:avLst/>
              <a:gdLst>
                <a:gd name="connsiteX0" fmla="*/ 180498 w 285025"/>
                <a:gd name="connsiteY0" fmla="*/ 428644 h 428644"/>
                <a:gd name="connsiteX1" fmla="*/ 92592 w 285025"/>
                <a:gd name="connsiteY1" fmla="*/ 269167 h 428644"/>
                <a:gd name="connsiteX2" fmla="*/ 0 w 285025"/>
                <a:gd name="connsiteY2" fmla="*/ 342900 h 428644"/>
                <a:gd name="connsiteX3" fmla="*/ 0 w 285025"/>
                <a:gd name="connsiteY3" fmla="*/ 0 h 428644"/>
                <a:gd name="connsiteX4" fmla="*/ 285026 w 285025"/>
                <a:gd name="connsiteY4" fmla="*/ 180423 h 428644"/>
                <a:gd name="connsiteX5" fmla="*/ 176746 w 285025"/>
                <a:gd name="connsiteY5" fmla="*/ 222504 h 428644"/>
                <a:gd name="connsiteX6" fmla="*/ 264643 w 285025"/>
                <a:gd name="connsiteY6" fmla="*/ 381981 h 428644"/>
                <a:gd name="connsiteX7" fmla="*/ 180498 w 285025"/>
                <a:gd name="connsiteY7" fmla="*/ 428644 h 428644"/>
                <a:gd name="connsiteX8" fmla="*/ 98670 w 285025"/>
                <a:gd name="connsiteY8" fmla="*/ 240963 h 428644"/>
                <a:gd name="connsiteX9" fmla="*/ 187900 w 285025"/>
                <a:gd name="connsiteY9" fmla="*/ 402850 h 428644"/>
                <a:gd name="connsiteX10" fmla="*/ 238925 w 285025"/>
                <a:gd name="connsiteY10" fmla="*/ 374552 h 428644"/>
                <a:gd name="connsiteX11" fmla="*/ 149705 w 285025"/>
                <a:gd name="connsiteY11" fmla="*/ 212665 h 428644"/>
                <a:gd name="connsiteX12" fmla="*/ 243087 w 285025"/>
                <a:gd name="connsiteY12" fmla="*/ 176365 h 428644"/>
                <a:gd name="connsiteX13" fmla="*/ 19050 w 285025"/>
                <a:gd name="connsiteY13" fmla="*/ 38100 h 428644"/>
                <a:gd name="connsiteX14" fmla="*/ 19050 w 285025"/>
                <a:gd name="connsiteY14" fmla="*/ 304800 h 428644"/>
                <a:gd name="connsiteX15" fmla="*/ 98670 w 285025"/>
                <a:gd name="connsiteY15" fmla="*/ 240963 h 42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5025" h="428644">
                  <a:moveTo>
                    <a:pt x="180498" y="428644"/>
                  </a:moveTo>
                  <a:lnTo>
                    <a:pt x="92592" y="269167"/>
                  </a:lnTo>
                  <a:lnTo>
                    <a:pt x="0" y="342900"/>
                  </a:lnTo>
                  <a:lnTo>
                    <a:pt x="0" y="0"/>
                  </a:lnTo>
                  <a:lnTo>
                    <a:pt x="285026" y="180423"/>
                  </a:lnTo>
                  <a:lnTo>
                    <a:pt x="176746" y="222504"/>
                  </a:lnTo>
                  <a:lnTo>
                    <a:pt x="264643" y="381981"/>
                  </a:lnTo>
                  <a:lnTo>
                    <a:pt x="180498" y="428644"/>
                  </a:lnTo>
                  <a:close/>
                  <a:moveTo>
                    <a:pt x="98670" y="240963"/>
                  </a:moveTo>
                  <a:lnTo>
                    <a:pt x="187900" y="402850"/>
                  </a:lnTo>
                  <a:lnTo>
                    <a:pt x="238925" y="374552"/>
                  </a:lnTo>
                  <a:lnTo>
                    <a:pt x="149705" y="212665"/>
                  </a:lnTo>
                  <a:lnTo>
                    <a:pt x="243087" y="176365"/>
                  </a:lnTo>
                  <a:lnTo>
                    <a:pt x="19050" y="38100"/>
                  </a:lnTo>
                  <a:lnTo>
                    <a:pt x="19050" y="304800"/>
                  </a:lnTo>
                  <a:lnTo>
                    <a:pt x="98670" y="240963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pic>
        <p:nvPicPr>
          <p:cNvPr id="41" name="图形 40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843050" y="5751326"/>
            <a:ext cx="4697900" cy="45286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 bldLvl="0" animBg="1"/>
      <p:bldP spid="20" grpId="0"/>
      <p:bldP spid="21" grpId="0" bldLvl="0" animBg="1"/>
      <p:bldP spid="23" grpId="0" bldLvl="0" animBg="1"/>
      <p:bldP spid="24" grpId="0"/>
      <p:bldP spid="25" grpId="0" bldLvl="0" animBg="1"/>
      <p:bldP spid="26" grpId="0"/>
      <p:bldP spid="27" grpId="0" bldLvl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6"/>
          <p:cNvSpPr txBox="1"/>
          <p:nvPr/>
        </p:nvSpPr>
        <p:spPr>
          <a:xfrm>
            <a:off x="6820040" y="8237144"/>
            <a:ext cx="10164526" cy="221599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13800">
                <a:solidFill>
                  <a:srgbClr val="D7F0F2"/>
                </a:solidFill>
                <a:latin typeface="Bebas Neue" panose="020B0606020202050201" pitchFamily="34" charset="0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THANK you</a:t>
            </a:r>
            <a:endParaRPr lang="en-US" sz="13800" dirty="0">
              <a:solidFill>
                <a:srgbClr val="D7F0F2"/>
              </a:solidFill>
              <a:latin typeface="Bebas Neue" panose="020B0606020202050201" pitchFamily="34" charset="0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9" name="TextBox 16"/>
          <p:cNvSpPr txBox="1"/>
          <p:nvPr/>
        </p:nvSpPr>
        <p:spPr>
          <a:xfrm>
            <a:off x="7258609" y="9345140"/>
            <a:ext cx="9287389" cy="144655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8800" b="1">
                <a:solidFill>
                  <a:srgbClr val="2A3554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感谢您的观看</a:t>
            </a:r>
            <a:endParaRPr lang="en-US" sz="8800" b="1" dirty="0">
              <a:solidFill>
                <a:srgbClr val="2A3554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229782" y="2569361"/>
            <a:ext cx="5924436" cy="4700052"/>
            <a:chOff x="12244541" y="3042852"/>
            <a:chExt cx="10733446" cy="8515200"/>
          </a:xfrm>
        </p:grpSpPr>
        <p:pic>
          <p:nvPicPr>
            <p:cNvPr id="12" name="图形 11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244541" y="3042852"/>
              <a:ext cx="10733446" cy="8515200"/>
            </a:xfrm>
            <a:prstGeom prst="rect">
              <a:avLst/>
            </a:prstGeom>
          </p:spPr>
        </p:pic>
        <p:sp>
          <p:nvSpPr>
            <p:cNvPr id="2" name="任意多边形: 形状 1"/>
            <p:cNvSpPr/>
            <p:nvPr/>
          </p:nvSpPr>
          <p:spPr>
            <a:xfrm rot="5567420">
              <a:off x="20152525" y="3011313"/>
              <a:ext cx="939433" cy="1052640"/>
            </a:xfrm>
            <a:custGeom>
              <a:avLst/>
              <a:gdLst>
                <a:gd name="connsiteX0" fmla="*/ 672866 w 1447362"/>
                <a:gd name="connsiteY0" fmla="*/ 72868 h 1102395"/>
                <a:gd name="connsiteX1" fmla="*/ 6116 w 1447362"/>
                <a:gd name="connsiteY1" fmla="*/ 911068 h 1102395"/>
                <a:gd name="connsiteX2" fmla="*/ 1072916 w 1447362"/>
                <a:gd name="connsiteY2" fmla="*/ 1044418 h 1102395"/>
                <a:gd name="connsiteX3" fmla="*/ 1434866 w 1447362"/>
                <a:gd name="connsiteY3" fmla="*/ 149068 h 1102395"/>
                <a:gd name="connsiteX4" fmla="*/ 672866 w 1447362"/>
                <a:gd name="connsiteY4" fmla="*/ 72868 h 1102395"/>
                <a:gd name="connsiteX0-1" fmla="*/ 672571 w 1295037"/>
                <a:gd name="connsiteY0-2" fmla="*/ 46987 h 1076514"/>
                <a:gd name="connsiteX1-3" fmla="*/ 5821 w 1295037"/>
                <a:gd name="connsiteY1-4" fmla="*/ 885187 h 1076514"/>
                <a:gd name="connsiteX2-5" fmla="*/ 1072621 w 1295037"/>
                <a:gd name="connsiteY2-6" fmla="*/ 1018537 h 1076514"/>
                <a:gd name="connsiteX3-7" fmla="*/ 1263121 w 1295037"/>
                <a:gd name="connsiteY3-8" fmla="*/ 199387 h 1076514"/>
                <a:gd name="connsiteX4-9" fmla="*/ 672571 w 1295037"/>
                <a:gd name="connsiteY4-10" fmla="*/ 46987 h 1076514"/>
                <a:gd name="connsiteX0-11" fmla="*/ 316967 w 939433"/>
                <a:gd name="connsiteY0-12" fmla="*/ 40053 h 1052640"/>
                <a:gd name="connsiteX1-13" fmla="*/ 12167 w 939433"/>
                <a:gd name="connsiteY1-14" fmla="*/ 783003 h 1052640"/>
                <a:gd name="connsiteX2-15" fmla="*/ 717017 w 939433"/>
                <a:gd name="connsiteY2-16" fmla="*/ 1011603 h 1052640"/>
                <a:gd name="connsiteX3-17" fmla="*/ 907517 w 939433"/>
                <a:gd name="connsiteY3-18" fmla="*/ 192453 h 1052640"/>
                <a:gd name="connsiteX4-19" fmla="*/ 316967 w 939433"/>
                <a:gd name="connsiteY4-20" fmla="*/ 40053 h 105264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39433" h="1052640">
                  <a:moveTo>
                    <a:pt x="316967" y="40053"/>
                  </a:moveTo>
                  <a:cubicBezTo>
                    <a:pt x="167742" y="138478"/>
                    <a:pt x="-54508" y="621078"/>
                    <a:pt x="12167" y="783003"/>
                  </a:cubicBezTo>
                  <a:cubicBezTo>
                    <a:pt x="78842" y="944928"/>
                    <a:pt x="478892" y="1138603"/>
                    <a:pt x="717017" y="1011603"/>
                  </a:cubicBezTo>
                  <a:cubicBezTo>
                    <a:pt x="955142" y="884603"/>
                    <a:pt x="971017" y="348028"/>
                    <a:pt x="907517" y="192453"/>
                  </a:cubicBezTo>
                  <a:cubicBezTo>
                    <a:pt x="844017" y="36878"/>
                    <a:pt x="466192" y="-58372"/>
                    <a:pt x="316967" y="40053"/>
                  </a:cubicBezTo>
                  <a:close/>
                </a:path>
              </a:pathLst>
            </a:custGeom>
            <a:solidFill>
              <a:srgbClr val="D7F0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632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01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任务</a:t>
            </a:r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解度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任意多边形: 形状 212"/>
          <p:cNvSpPr/>
          <p:nvPr/>
        </p:nvSpPr>
        <p:spPr>
          <a:xfrm>
            <a:off x="6291490" y="9182100"/>
            <a:ext cx="2934930" cy="3456038"/>
          </a:xfrm>
          <a:custGeom>
            <a:avLst/>
            <a:gdLst>
              <a:gd name="connsiteX0" fmla="*/ 0 w 2934930"/>
              <a:gd name="connsiteY0" fmla="*/ 0 h 3456038"/>
              <a:gd name="connsiteX1" fmla="*/ 475517 w 2934930"/>
              <a:gd name="connsiteY1" fmla="*/ 0 h 3456038"/>
              <a:gd name="connsiteX2" fmla="*/ 1061810 w 2934930"/>
              <a:gd name="connsiteY2" fmla="*/ 0 h 3456038"/>
              <a:gd name="connsiteX3" fmla="*/ 2459413 w 2934930"/>
              <a:gd name="connsiteY3" fmla="*/ 0 h 3456038"/>
              <a:gd name="connsiteX4" fmla="*/ 2934930 w 2934930"/>
              <a:gd name="connsiteY4" fmla="*/ 0 h 3456038"/>
              <a:gd name="connsiteX5" fmla="*/ 2934930 w 2934930"/>
              <a:gd name="connsiteY5" fmla="*/ 475517 h 3456038"/>
              <a:gd name="connsiteX6" fmla="*/ 2934930 w 2934930"/>
              <a:gd name="connsiteY6" fmla="*/ 2438399 h 3456038"/>
              <a:gd name="connsiteX7" fmla="*/ 2934930 w 2934930"/>
              <a:gd name="connsiteY7" fmla="*/ 2980521 h 3456038"/>
              <a:gd name="connsiteX8" fmla="*/ 2459413 w 2934930"/>
              <a:gd name="connsiteY8" fmla="*/ 3456038 h 3456038"/>
              <a:gd name="connsiteX9" fmla="*/ 1061810 w 2934930"/>
              <a:gd name="connsiteY9" fmla="*/ 3456038 h 3456038"/>
              <a:gd name="connsiteX10" fmla="*/ 475517 w 2934930"/>
              <a:gd name="connsiteY10" fmla="*/ 3456038 h 3456038"/>
              <a:gd name="connsiteX11" fmla="*/ 0 w 2934930"/>
              <a:gd name="connsiteY11" fmla="*/ 3456038 h 3456038"/>
              <a:gd name="connsiteX12" fmla="*/ 0 w 2934930"/>
              <a:gd name="connsiteY12" fmla="*/ 2980521 h 3456038"/>
              <a:gd name="connsiteX13" fmla="*/ 0 w 2934930"/>
              <a:gd name="connsiteY13" fmla="*/ 2438399 h 3456038"/>
              <a:gd name="connsiteX14" fmla="*/ 0 w 2934930"/>
              <a:gd name="connsiteY14" fmla="*/ 475517 h 345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34930" h="3456038">
                <a:moveTo>
                  <a:pt x="0" y="0"/>
                </a:moveTo>
                <a:lnTo>
                  <a:pt x="475517" y="0"/>
                </a:lnTo>
                <a:lnTo>
                  <a:pt x="1061810" y="0"/>
                </a:lnTo>
                <a:lnTo>
                  <a:pt x="2459413" y="0"/>
                </a:lnTo>
                <a:lnTo>
                  <a:pt x="2934930" y="0"/>
                </a:lnTo>
                <a:lnTo>
                  <a:pt x="2934930" y="475517"/>
                </a:lnTo>
                <a:lnTo>
                  <a:pt x="2934930" y="2438399"/>
                </a:lnTo>
                <a:lnTo>
                  <a:pt x="2934930" y="2980521"/>
                </a:lnTo>
                <a:cubicBezTo>
                  <a:pt x="2934930" y="3243142"/>
                  <a:pt x="2722034" y="3456038"/>
                  <a:pt x="2459413" y="3456038"/>
                </a:cubicBezTo>
                <a:lnTo>
                  <a:pt x="1061810" y="3456038"/>
                </a:lnTo>
                <a:lnTo>
                  <a:pt x="475517" y="3456038"/>
                </a:lnTo>
                <a:lnTo>
                  <a:pt x="0" y="3456038"/>
                </a:lnTo>
                <a:lnTo>
                  <a:pt x="0" y="2980521"/>
                </a:lnTo>
                <a:lnTo>
                  <a:pt x="0" y="2438399"/>
                </a:lnTo>
                <a:lnTo>
                  <a:pt x="0" y="475517"/>
                </a:lnTo>
                <a:close/>
              </a:path>
            </a:pathLst>
          </a:custGeom>
          <a:solidFill>
            <a:srgbClr val="2BBA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阿里巴巴普惠体" panose="00020600040101010101" pitchFamily="18" charset="-122"/>
            </a:endParaRPr>
          </a:p>
        </p:txBody>
      </p:sp>
      <p:grpSp>
        <p:nvGrpSpPr>
          <p:cNvPr id="205" name="组合 204"/>
          <p:cNvGrpSpPr/>
          <p:nvPr/>
        </p:nvGrpSpPr>
        <p:grpSpPr>
          <a:xfrm>
            <a:off x="1646876" y="2676606"/>
            <a:ext cx="2204178" cy="2204178"/>
            <a:chOff x="13029604" y="2867106"/>
            <a:chExt cx="2204178" cy="2204178"/>
          </a:xfrm>
        </p:grpSpPr>
        <p:sp>
          <p:nvSpPr>
            <p:cNvPr id="7" name="椭圆 6"/>
            <p:cNvSpPr/>
            <p:nvPr/>
          </p:nvSpPr>
          <p:spPr>
            <a:xfrm>
              <a:off x="13029604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13327466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13625328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3923190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14221051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14518913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14816775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5114637" y="2867106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3029604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3327466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13625328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13923190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14221051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14518913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14816775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15114637" y="3164968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>
              <a:off x="13029604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13327466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13625328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13923190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14221051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14518913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4816775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5114637" y="3462830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1" name="椭圆 60"/>
            <p:cNvSpPr/>
            <p:nvPr/>
          </p:nvSpPr>
          <p:spPr>
            <a:xfrm>
              <a:off x="13029604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13327466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3625328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13923190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4221051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14518913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4816775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15114637" y="3760691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3029604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13327466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13625328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2" name="椭圆 81"/>
            <p:cNvSpPr/>
            <p:nvPr/>
          </p:nvSpPr>
          <p:spPr>
            <a:xfrm>
              <a:off x="13923190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14221051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4518913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14816775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15114637" y="4058553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3029604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13327466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13625328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13923190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14221051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14518913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3" name="椭圆 102"/>
            <p:cNvSpPr/>
            <p:nvPr/>
          </p:nvSpPr>
          <p:spPr>
            <a:xfrm>
              <a:off x="14816775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15114637" y="4356415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13029604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13327466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7" name="椭圆 116"/>
            <p:cNvSpPr/>
            <p:nvPr/>
          </p:nvSpPr>
          <p:spPr>
            <a:xfrm>
              <a:off x="13625328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8" name="椭圆 117"/>
            <p:cNvSpPr/>
            <p:nvPr/>
          </p:nvSpPr>
          <p:spPr>
            <a:xfrm>
              <a:off x="13923190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19" name="椭圆 118"/>
            <p:cNvSpPr/>
            <p:nvPr/>
          </p:nvSpPr>
          <p:spPr>
            <a:xfrm>
              <a:off x="14221051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20" name="椭圆 119"/>
            <p:cNvSpPr/>
            <p:nvPr/>
          </p:nvSpPr>
          <p:spPr>
            <a:xfrm>
              <a:off x="14518913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21" name="椭圆 120"/>
            <p:cNvSpPr/>
            <p:nvPr/>
          </p:nvSpPr>
          <p:spPr>
            <a:xfrm>
              <a:off x="14816775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22" name="椭圆 121"/>
            <p:cNvSpPr/>
            <p:nvPr/>
          </p:nvSpPr>
          <p:spPr>
            <a:xfrm>
              <a:off x="15114637" y="4654277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3" name="椭圆 132"/>
            <p:cNvSpPr/>
            <p:nvPr/>
          </p:nvSpPr>
          <p:spPr>
            <a:xfrm>
              <a:off x="13029604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4" name="椭圆 133"/>
            <p:cNvSpPr/>
            <p:nvPr/>
          </p:nvSpPr>
          <p:spPr>
            <a:xfrm>
              <a:off x="13327466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5" name="椭圆 134"/>
            <p:cNvSpPr/>
            <p:nvPr/>
          </p:nvSpPr>
          <p:spPr>
            <a:xfrm>
              <a:off x="13625328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6" name="椭圆 135"/>
            <p:cNvSpPr/>
            <p:nvPr/>
          </p:nvSpPr>
          <p:spPr>
            <a:xfrm>
              <a:off x="13923190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7" name="椭圆 136"/>
            <p:cNvSpPr/>
            <p:nvPr/>
          </p:nvSpPr>
          <p:spPr>
            <a:xfrm>
              <a:off x="14221051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8" name="椭圆 137"/>
            <p:cNvSpPr/>
            <p:nvPr/>
          </p:nvSpPr>
          <p:spPr>
            <a:xfrm>
              <a:off x="14518913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39" name="椭圆 138"/>
            <p:cNvSpPr/>
            <p:nvPr/>
          </p:nvSpPr>
          <p:spPr>
            <a:xfrm>
              <a:off x="14816775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  <p:sp>
          <p:nvSpPr>
            <p:cNvPr id="140" name="椭圆 139"/>
            <p:cNvSpPr/>
            <p:nvPr/>
          </p:nvSpPr>
          <p:spPr>
            <a:xfrm>
              <a:off x="15114637" y="4952139"/>
              <a:ext cx="119145" cy="11914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阿里巴巴普惠体" panose="00020600040101010101" pitchFamily="18" charset="-122"/>
                <a:ea typeface="阿里巴巴普惠体" panose="00020600040101010101" pitchFamily="18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2604760" y="4285050"/>
            <a:ext cx="9787559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任务一</a:t>
            </a:r>
            <a:endParaRPr lang="zh-CN" altLang="en-US" sz="4000" b="1">
              <a:solidFill>
                <a:schemeClr val="bg2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chemeClr val="bg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预测受训者的表现 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421870" y="7732395"/>
            <a:ext cx="107410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任务二</a:t>
            </a:r>
            <a:endParaRPr lang="zh-CN" altLang="en-US" sz="4000" b="1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找出提高受训者的参与度和表现</a:t>
            </a:r>
            <a:r>
              <a:rPr lang="zh-CN" altLang="en-US" sz="4000" b="1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的</a:t>
            </a:r>
            <a:r>
              <a:rPr lang="en-US" altLang="zh-CN" sz="4000" b="1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  <a:sym typeface="+mn-ea"/>
              </a:rPr>
              <a:t>最重要因素</a:t>
            </a:r>
            <a:endParaRPr lang="zh-CN" altLang="en-US" sz="4000" b="1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723245" y="2660650"/>
            <a:ext cx="1201356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 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003155" y="323850"/>
            <a:ext cx="61004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DCDEE0"/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+mn-cs"/>
                <a:sym typeface="阿里巴巴普惠体 H" panose="00020600040101010101" pitchFamily="18" charset="-122"/>
              </a:rPr>
              <a:t>Task interpretation</a:t>
            </a:r>
            <a:endParaRPr kumimoji="0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DCDEE0"/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+mn-cs"/>
              <a:sym typeface="阿里巴巴普惠体 H" panose="00020600040101010101" pitchFamily="18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575263" y="1284102"/>
            <a:ext cx="37019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828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任务解</a:t>
            </a:r>
            <a:r>
              <a:rPr kumimoji="0" lang="zh-CN" altLang="en-US" sz="6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读</a:t>
            </a:r>
            <a:endParaRPr kumimoji="0" lang="zh-CN" altLang="en-US" sz="6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grpSp>
        <p:nvGrpSpPr>
          <p:cNvPr id="89" name="组合 88"/>
          <p:cNvGrpSpPr/>
          <p:nvPr/>
        </p:nvGrpSpPr>
        <p:grpSpPr>
          <a:xfrm>
            <a:off x="2897895" y="1645697"/>
            <a:ext cx="5760555" cy="10373835"/>
            <a:chOff x="12235183" y="5502467"/>
            <a:chExt cx="4184938" cy="7536402"/>
          </a:xfrm>
        </p:grpSpPr>
        <p:sp>
          <p:nvSpPr>
            <p:cNvPr id="90" name="矩形: 圆角 89"/>
            <p:cNvSpPr/>
            <p:nvPr/>
          </p:nvSpPr>
          <p:spPr>
            <a:xfrm>
              <a:off x="12235183" y="5502467"/>
              <a:ext cx="4184938" cy="7536402"/>
            </a:xfrm>
            <a:prstGeom prst="roundRect">
              <a:avLst>
                <a:gd name="adj" fmla="val 7389"/>
              </a:avLst>
            </a:prstGeom>
            <a:solidFill>
              <a:schemeClr val="bg1"/>
            </a:solidFill>
            <a:ln w="3175">
              <a:miter lim="400000"/>
            </a:ln>
            <a:effectLst>
              <a:outerShdw blurRad="1270000" dist="495300" dir="2700000" algn="tl" rotWithShape="0">
                <a:schemeClr val="bg2">
                  <a:lumMod val="25000"/>
                  <a:alpha val="14000"/>
                </a:scheme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1" name="文本框 90"/>
            <p:cNvSpPr txBox="1"/>
            <p:nvPr/>
          </p:nvSpPr>
          <p:spPr>
            <a:xfrm>
              <a:off x="12806867" y="5976777"/>
              <a:ext cx="3009684" cy="539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en-US" altLang="zh-CN" sz="24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Work List</a:t>
              </a:r>
              <a:endParaRPr lang="en-US" altLang="zh-CN" sz="24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2806867" y="10711714"/>
              <a:ext cx="3245933" cy="74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4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purus libero , magna sed pulvinar, purus lectus malesuada magna sed pulvinar ultricies, purus libero </a:t>
              </a:r>
              <a:endParaRPr lang="en-US" altLang="zh-CN" sz="1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12782255" y="9924191"/>
              <a:ext cx="1921892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1800" b="1">
                  <a:solidFill>
                    <a:srgbClr val="2BBAC0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Pellentesque habitant</a:t>
              </a:r>
              <a:endParaRPr lang="en-US" altLang="zh-CN" sz="1800" b="1">
                <a:solidFill>
                  <a:srgbClr val="2BBAC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pic>
          <p:nvPicPr>
            <p:cNvPr id="94" name="图形 93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12826811" y="7365300"/>
              <a:ext cx="3009684" cy="2077919"/>
            </a:xfrm>
            <a:prstGeom prst="rect">
              <a:avLst/>
            </a:prstGeom>
          </p:spPr>
        </p:pic>
        <p:sp>
          <p:nvSpPr>
            <p:cNvPr id="95" name="文本框 94"/>
            <p:cNvSpPr txBox="1"/>
            <p:nvPr/>
          </p:nvSpPr>
          <p:spPr>
            <a:xfrm>
              <a:off x="12916258" y="6632438"/>
              <a:ext cx="2790902" cy="427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>
                  <a:solidFill>
                    <a:schemeClr val="bg2">
                      <a:lumMod val="50000"/>
                    </a:schemeClr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purus lectus malesuada.</a:t>
              </a:r>
              <a:endPara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96" name="矩形: 圆角 95"/>
            <p:cNvSpPr/>
            <p:nvPr/>
          </p:nvSpPr>
          <p:spPr>
            <a:xfrm>
              <a:off x="12851590" y="11962239"/>
              <a:ext cx="2920237" cy="491050"/>
            </a:xfrm>
            <a:prstGeom prst="roundRect">
              <a:avLst>
                <a:gd name="adj" fmla="val 19985"/>
              </a:avLst>
            </a:prstGeom>
            <a:solidFill>
              <a:srgbClr val="2BBAC0"/>
            </a:solidFill>
            <a:ln w="3175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r>
                <a:rPr lang="en-US" altLang="zh-CN" sz="1800">
                  <a:solidFill>
                    <a:schemeClr val="bg1"/>
                  </a:solidFill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More</a:t>
              </a:r>
              <a:endParaRPr lang="zh-CN" altLang="en-US" sz="180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0213517" y="8090123"/>
            <a:ext cx="1464513" cy="1457260"/>
            <a:chOff x="10587532" y="10146888"/>
            <a:chExt cx="1464513" cy="1457260"/>
          </a:xfrm>
        </p:grpSpPr>
        <p:sp>
          <p:nvSpPr>
            <p:cNvPr id="88" name="椭圆 87"/>
            <p:cNvSpPr/>
            <p:nvPr/>
          </p:nvSpPr>
          <p:spPr>
            <a:xfrm>
              <a:off x="10587532" y="10146888"/>
              <a:ext cx="1464513" cy="1457260"/>
            </a:xfrm>
            <a:prstGeom prst="ellipse">
              <a:avLst/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1097508" y="10647230"/>
              <a:ext cx="444561" cy="456576"/>
            </a:xfrm>
            <a:custGeom>
              <a:avLst/>
              <a:gdLst>
                <a:gd name="connsiteX0" fmla="*/ 171450 w 352425"/>
                <a:gd name="connsiteY0" fmla="*/ 19050 h 361950"/>
                <a:gd name="connsiteX1" fmla="*/ 314325 w 352425"/>
                <a:gd name="connsiteY1" fmla="*/ 114300 h 361950"/>
                <a:gd name="connsiteX2" fmla="*/ 219075 w 352425"/>
                <a:gd name="connsiteY2" fmla="*/ 114300 h 361950"/>
                <a:gd name="connsiteX3" fmla="*/ 219075 w 352425"/>
                <a:gd name="connsiteY3" fmla="*/ 133350 h 361950"/>
                <a:gd name="connsiteX4" fmla="*/ 342900 w 352425"/>
                <a:gd name="connsiteY4" fmla="*/ 133350 h 361950"/>
                <a:gd name="connsiteX5" fmla="*/ 342900 w 352425"/>
                <a:gd name="connsiteY5" fmla="*/ 9525 h 361950"/>
                <a:gd name="connsiteX6" fmla="*/ 323850 w 352425"/>
                <a:gd name="connsiteY6" fmla="*/ 9525 h 361950"/>
                <a:gd name="connsiteX7" fmla="*/ 323850 w 352425"/>
                <a:gd name="connsiteY7" fmla="*/ 95250 h 361950"/>
                <a:gd name="connsiteX8" fmla="*/ 171450 w 352425"/>
                <a:gd name="connsiteY8" fmla="*/ 0 h 361950"/>
                <a:gd name="connsiteX9" fmla="*/ 0 w 352425"/>
                <a:gd name="connsiteY9" fmla="*/ 171450 h 361950"/>
                <a:gd name="connsiteX10" fmla="*/ 19050 w 352425"/>
                <a:gd name="connsiteY10" fmla="*/ 171450 h 361950"/>
                <a:gd name="connsiteX11" fmla="*/ 171450 w 352425"/>
                <a:gd name="connsiteY11" fmla="*/ 19050 h 361950"/>
                <a:gd name="connsiteX12" fmla="*/ 333375 w 352425"/>
                <a:gd name="connsiteY12" fmla="*/ 190500 h 361950"/>
                <a:gd name="connsiteX13" fmla="*/ 180975 w 352425"/>
                <a:gd name="connsiteY13" fmla="*/ 342900 h 361950"/>
                <a:gd name="connsiteX14" fmla="*/ 38100 w 352425"/>
                <a:gd name="connsiteY14" fmla="*/ 247650 h 361950"/>
                <a:gd name="connsiteX15" fmla="*/ 133350 w 352425"/>
                <a:gd name="connsiteY15" fmla="*/ 247650 h 361950"/>
                <a:gd name="connsiteX16" fmla="*/ 133350 w 352425"/>
                <a:gd name="connsiteY16" fmla="*/ 228600 h 361950"/>
                <a:gd name="connsiteX17" fmla="*/ 9525 w 352425"/>
                <a:gd name="connsiteY17" fmla="*/ 228600 h 361950"/>
                <a:gd name="connsiteX18" fmla="*/ 9525 w 352425"/>
                <a:gd name="connsiteY18" fmla="*/ 352425 h 361950"/>
                <a:gd name="connsiteX19" fmla="*/ 28575 w 352425"/>
                <a:gd name="connsiteY19" fmla="*/ 352425 h 361950"/>
                <a:gd name="connsiteX20" fmla="*/ 28575 w 352425"/>
                <a:gd name="connsiteY20" fmla="*/ 266700 h 361950"/>
                <a:gd name="connsiteX21" fmla="*/ 180975 w 352425"/>
                <a:gd name="connsiteY21" fmla="*/ 361950 h 361950"/>
                <a:gd name="connsiteX22" fmla="*/ 352425 w 352425"/>
                <a:gd name="connsiteY22" fmla="*/ 190500 h 361950"/>
                <a:gd name="connsiteX23" fmla="*/ 333375 w 352425"/>
                <a:gd name="connsiteY23" fmla="*/ 19050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52425" h="361950">
                  <a:moveTo>
                    <a:pt x="171450" y="19050"/>
                  </a:moveTo>
                  <a:cubicBezTo>
                    <a:pt x="233592" y="19050"/>
                    <a:pt x="291085" y="56940"/>
                    <a:pt x="314325" y="114300"/>
                  </a:cubicBezTo>
                  <a:lnTo>
                    <a:pt x="219075" y="114300"/>
                  </a:lnTo>
                  <a:lnTo>
                    <a:pt x="219075" y="133350"/>
                  </a:lnTo>
                  <a:lnTo>
                    <a:pt x="342900" y="133350"/>
                  </a:lnTo>
                  <a:lnTo>
                    <a:pt x="342900" y="9525"/>
                  </a:lnTo>
                  <a:lnTo>
                    <a:pt x="323850" y="9525"/>
                  </a:lnTo>
                  <a:lnTo>
                    <a:pt x="323850" y="95250"/>
                  </a:lnTo>
                  <a:cubicBezTo>
                    <a:pt x="295389" y="36919"/>
                    <a:pt x="237305" y="0"/>
                    <a:pt x="171450" y="0"/>
                  </a:cubicBezTo>
                  <a:cubicBezTo>
                    <a:pt x="77229" y="0"/>
                    <a:pt x="0" y="76257"/>
                    <a:pt x="0" y="171450"/>
                  </a:cubicBezTo>
                  <a:lnTo>
                    <a:pt x="19050" y="171450"/>
                  </a:lnTo>
                  <a:cubicBezTo>
                    <a:pt x="19050" y="86839"/>
                    <a:pt x="87697" y="19050"/>
                    <a:pt x="171450" y="19050"/>
                  </a:cubicBezTo>
                  <a:close/>
                  <a:moveTo>
                    <a:pt x="333375" y="190500"/>
                  </a:moveTo>
                  <a:cubicBezTo>
                    <a:pt x="333375" y="275111"/>
                    <a:pt x="264719" y="342900"/>
                    <a:pt x="180975" y="342900"/>
                  </a:cubicBezTo>
                  <a:cubicBezTo>
                    <a:pt x="118824" y="342900"/>
                    <a:pt x="61331" y="305010"/>
                    <a:pt x="38100" y="247650"/>
                  </a:cubicBezTo>
                  <a:lnTo>
                    <a:pt x="133350" y="247650"/>
                  </a:lnTo>
                  <a:lnTo>
                    <a:pt x="133350" y="228600"/>
                  </a:lnTo>
                  <a:lnTo>
                    <a:pt x="9525" y="228600"/>
                  </a:lnTo>
                  <a:lnTo>
                    <a:pt x="9525" y="352425"/>
                  </a:lnTo>
                  <a:lnTo>
                    <a:pt x="28575" y="352425"/>
                  </a:lnTo>
                  <a:lnTo>
                    <a:pt x="28575" y="266700"/>
                  </a:lnTo>
                  <a:cubicBezTo>
                    <a:pt x="57027" y="325031"/>
                    <a:pt x="115109" y="361950"/>
                    <a:pt x="180975" y="361950"/>
                  </a:cubicBezTo>
                  <a:cubicBezTo>
                    <a:pt x="275187" y="361950"/>
                    <a:pt x="352425" y="285693"/>
                    <a:pt x="352425" y="190500"/>
                  </a:cubicBezTo>
                  <a:lnTo>
                    <a:pt x="333375" y="1905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219232" y="4339712"/>
            <a:ext cx="1464513" cy="1457260"/>
            <a:chOff x="10587532" y="7167367"/>
            <a:chExt cx="1464513" cy="1457260"/>
          </a:xfrm>
        </p:grpSpPr>
        <p:sp>
          <p:nvSpPr>
            <p:cNvPr id="3" name="椭圆 2"/>
            <p:cNvSpPr/>
            <p:nvPr/>
          </p:nvSpPr>
          <p:spPr>
            <a:xfrm>
              <a:off x="10587532" y="7167367"/>
              <a:ext cx="1464513" cy="1457260"/>
            </a:xfrm>
            <a:prstGeom prst="ellipse">
              <a:avLst/>
            </a:prstGeom>
            <a:solidFill>
              <a:srgbClr val="2BBAC0"/>
            </a:solidFill>
            <a:ln w="3175">
              <a:miter lim="400000"/>
            </a:ln>
            <a:effectLst>
              <a:outerShdw blurRad="533400" dist="279400" dir="5400000" sx="95000" sy="95000" algn="t" rotWithShape="0">
                <a:srgbClr val="4CC5CA">
                  <a:alpha val="25000"/>
                </a:srgbClr>
              </a:outerShdw>
            </a:effectLst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11103515" y="7589611"/>
              <a:ext cx="432547" cy="612773"/>
            </a:xfrm>
            <a:custGeom>
              <a:avLst/>
              <a:gdLst>
                <a:gd name="connsiteX0" fmla="*/ 323850 w 342900"/>
                <a:gd name="connsiteY0" fmla="*/ 323850 h 485775"/>
                <a:gd name="connsiteX1" fmla="*/ 323850 w 342900"/>
                <a:gd name="connsiteY1" fmla="*/ 247650 h 485775"/>
                <a:gd name="connsiteX2" fmla="*/ 209341 w 342900"/>
                <a:gd name="connsiteY2" fmla="*/ 99670 h 485775"/>
                <a:gd name="connsiteX3" fmla="*/ 228600 w 342900"/>
                <a:gd name="connsiteY3" fmla="*/ 57150 h 485775"/>
                <a:gd name="connsiteX4" fmla="*/ 171450 w 342900"/>
                <a:gd name="connsiteY4" fmla="*/ 0 h 485775"/>
                <a:gd name="connsiteX5" fmla="*/ 114300 w 342900"/>
                <a:gd name="connsiteY5" fmla="*/ 57150 h 485775"/>
                <a:gd name="connsiteX6" fmla="*/ 133559 w 342900"/>
                <a:gd name="connsiteY6" fmla="*/ 99670 h 485775"/>
                <a:gd name="connsiteX7" fmla="*/ 19050 w 342900"/>
                <a:gd name="connsiteY7" fmla="*/ 247650 h 485775"/>
                <a:gd name="connsiteX8" fmla="*/ 19050 w 342900"/>
                <a:gd name="connsiteY8" fmla="*/ 323850 h 485775"/>
                <a:gd name="connsiteX9" fmla="*/ 0 w 342900"/>
                <a:gd name="connsiteY9" fmla="*/ 419100 h 485775"/>
                <a:gd name="connsiteX10" fmla="*/ 95250 w 342900"/>
                <a:gd name="connsiteY10" fmla="*/ 419100 h 485775"/>
                <a:gd name="connsiteX11" fmla="*/ 171450 w 342900"/>
                <a:gd name="connsiteY11" fmla="*/ 485775 h 485775"/>
                <a:gd name="connsiteX12" fmla="*/ 247650 w 342900"/>
                <a:gd name="connsiteY12" fmla="*/ 419100 h 485775"/>
                <a:gd name="connsiteX13" fmla="*/ 342900 w 342900"/>
                <a:gd name="connsiteY13" fmla="*/ 419100 h 485775"/>
                <a:gd name="connsiteX14" fmla="*/ 323850 w 342900"/>
                <a:gd name="connsiteY14" fmla="*/ 323850 h 485775"/>
                <a:gd name="connsiteX15" fmla="*/ 133350 w 342900"/>
                <a:gd name="connsiteY15" fmla="*/ 57150 h 485775"/>
                <a:gd name="connsiteX16" fmla="*/ 171450 w 342900"/>
                <a:gd name="connsiteY16" fmla="*/ 19050 h 485775"/>
                <a:gd name="connsiteX17" fmla="*/ 209550 w 342900"/>
                <a:gd name="connsiteY17" fmla="*/ 57150 h 485775"/>
                <a:gd name="connsiteX18" fmla="*/ 171450 w 342900"/>
                <a:gd name="connsiteY18" fmla="*/ 95250 h 485775"/>
                <a:gd name="connsiteX19" fmla="*/ 171450 w 342900"/>
                <a:gd name="connsiteY19" fmla="*/ 95250 h 485775"/>
                <a:gd name="connsiteX20" fmla="*/ 133350 w 342900"/>
                <a:gd name="connsiteY20" fmla="*/ 57150 h 485775"/>
                <a:gd name="connsiteX21" fmla="*/ 171450 w 342900"/>
                <a:gd name="connsiteY21" fmla="*/ 466725 h 485775"/>
                <a:gd name="connsiteX22" fmla="*/ 114300 w 342900"/>
                <a:gd name="connsiteY22" fmla="*/ 419100 h 485775"/>
                <a:gd name="connsiteX23" fmla="*/ 228600 w 342900"/>
                <a:gd name="connsiteY23" fmla="*/ 419100 h 485775"/>
                <a:gd name="connsiteX24" fmla="*/ 171450 w 342900"/>
                <a:gd name="connsiteY24" fmla="*/ 466725 h 485775"/>
                <a:gd name="connsiteX25" fmla="*/ 19050 w 342900"/>
                <a:gd name="connsiteY25" fmla="*/ 400050 h 485775"/>
                <a:gd name="connsiteX26" fmla="*/ 38100 w 342900"/>
                <a:gd name="connsiteY26" fmla="*/ 323850 h 485775"/>
                <a:gd name="connsiteX27" fmla="*/ 38100 w 342900"/>
                <a:gd name="connsiteY27" fmla="*/ 247650 h 485775"/>
                <a:gd name="connsiteX28" fmla="*/ 171450 w 342900"/>
                <a:gd name="connsiteY28" fmla="*/ 114300 h 485775"/>
                <a:gd name="connsiteX29" fmla="*/ 171450 w 342900"/>
                <a:gd name="connsiteY29" fmla="*/ 114300 h 485775"/>
                <a:gd name="connsiteX30" fmla="*/ 304800 w 342900"/>
                <a:gd name="connsiteY30" fmla="*/ 247650 h 485775"/>
                <a:gd name="connsiteX31" fmla="*/ 304800 w 342900"/>
                <a:gd name="connsiteY31" fmla="*/ 323850 h 485775"/>
                <a:gd name="connsiteX32" fmla="*/ 323850 w 342900"/>
                <a:gd name="connsiteY32" fmla="*/ 400050 h 485775"/>
                <a:gd name="connsiteX33" fmla="*/ 19050 w 342900"/>
                <a:gd name="connsiteY33" fmla="*/ 400050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42900" h="485775">
                  <a:moveTo>
                    <a:pt x="323850" y="323850"/>
                  </a:moveTo>
                  <a:lnTo>
                    <a:pt x="323850" y="247650"/>
                  </a:lnTo>
                  <a:cubicBezTo>
                    <a:pt x="323850" y="176708"/>
                    <a:pt x="275139" y="116510"/>
                    <a:pt x="209341" y="99670"/>
                  </a:cubicBezTo>
                  <a:cubicBezTo>
                    <a:pt x="221132" y="89221"/>
                    <a:pt x="228600" y="74124"/>
                    <a:pt x="228600" y="57150"/>
                  </a:cubicBezTo>
                  <a:cubicBezTo>
                    <a:pt x="228600" y="25641"/>
                    <a:pt x="203016" y="0"/>
                    <a:pt x="171450" y="0"/>
                  </a:cubicBezTo>
                  <a:cubicBezTo>
                    <a:pt x="139884" y="0"/>
                    <a:pt x="114300" y="25641"/>
                    <a:pt x="114300" y="57150"/>
                  </a:cubicBezTo>
                  <a:cubicBezTo>
                    <a:pt x="114300" y="74124"/>
                    <a:pt x="121768" y="89211"/>
                    <a:pt x="133559" y="99670"/>
                  </a:cubicBezTo>
                  <a:cubicBezTo>
                    <a:pt x="67752" y="116510"/>
                    <a:pt x="19050" y="176708"/>
                    <a:pt x="19050" y="247650"/>
                  </a:cubicBezTo>
                  <a:lnTo>
                    <a:pt x="19050" y="323850"/>
                  </a:lnTo>
                  <a:lnTo>
                    <a:pt x="0" y="419100"/>
                  </a:lnTo>
                  <a:lnTo>
                    <a:pt x="95250" y="419100"/>
                  </a:lnTo>
                  <a:cubicBezTo>
                    <a:pt x="95250" y="457876"/>
                    <a:pt x="135474" y="485775"/>
                    <a:pt x="171450" y="485775"/>
                  </a:cubicBezTo>
                  <a:cubicBezTo>
                    <a:pt x="207416" y="485775"/>
                    <a:pt x="247650" y="457876"/>
                    <a:pt x="247650" y="419100"/>
                  </a:cubicBezTo>
                  <a:lnTo>
                    <a:pt x="342900" y="419100"/>
                  </a:lnTo>
                  <a:lnTo>
                    <a:pt x="323850" y="323850"/>
                  </a:lnTo>
                  <a:close/>
                  <a:moveTo>
                    <a:pt x="133350" y="57150"/>
                  </a:moveTo>
                  <a:cubicBezTo>
                    <a:pt x="133350" y="36176"/>
                    <a:pt x="150437" y="19050"/>
                    <a:pt x="171450" y="19050"/>
                  </a:cubicBezTo>
                  <a:cubicBezTo>
                    <a:pt x="192452" y="19050"/>
                    <a:pt x="209550" y="36176"/>
                    <a:pt x="209550" y="57150"/>
                  </a:cubicBezTo>
                  <a:cubicBezTo>
                    <a:pt x="209550" y="77353"/>
                    <a:pt x="191386" y="94059"/>
                    <a:pt x="171450" y="95250"/>
                  </a:cubicBezTo>
                  <a:cubicBezTo>
                    <a:pt x="170688" y="95240"/>
                    <a:pt x="172212" y="95240"/>
                    <a:pt x="171450" y="95250"/>
                  </a:cubicBezTo>
                  <a:cubicBezTo>
                    <a:pt x="151505" y="94059"/>
                    <a:pt x="133350" y="77353"/>
                    <a:pt x="133350" y="57150"/>
                  </a:cubicBezTo>
                  <a:close/>
                  <a:moveTo>
                    <a:pt x="171450" y="466725"/>
                  </a:moveTo>
                  <a:cubicBezTo>
                    <a:pt x="145018" y="466725"/>
                    <a:pt x="114300" y="446542"/>
                    <a:pt x="114300" y="419100"/>
                  </a:cubicBezTo>
                  <a:lnTo>
                    <a:pt x="228600" y="419100"/>
                  </a:lnTo>
                  <a:cubicBezTo>
                    <a:pt x="228600" y="446542"/>
                    <a:pt x="197873" y="466725"/>
                    <a:pt x="171450" y="466725"/>
                  </a:cubicBezTo>
                  <a:close/>
                  <a:moveTo>
                    <a:pt x="19050" y="400050"/>
                  </a:moveTo>
                  <a:lnTo>
                    <a:pt x="38100" y="323850"/>
                  </a:lnTo>
                  <a:lnTo>
                    <a:pt x="38100" y="247650"/>
                  </a:lnTo>
                  <a:cubicBezTo>
                    <a:pt x="38100" y="175384"/>
                    <a:pt x="99488" y="116110"/>
                    <a:pt x="171450" y="114300"/>
                  </a:cubicBezTo>
                  <a:cubicBezTo>
                    <a:pt x="172584" y="114367"/>
                    <a:pt x="170316" y="114367"/>
                    <a:pt x="171450" y="114300"/>
                  </a:cubicBezTo>
                  <a:cubicBezTo>
                    <a:pt x="243412" y="116110"/>
                    <a:pt x="304800" y="175384"/>
                    <a:pt x="304800" y="247650"/>
                  </a:cubicBezTo>
                  <a:lnTo>
                    <a:pt x="304800" y="323850"/>
                  </a:lnTo>
                  <a:lnTo>
                    <a:pt x="323850" y="400050"/>
                  </a:lnTo>
                  <a:lnTo>
                    <a:pt x="19050" y="40005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" grpId="0" animBg="1"/>
      <p:bldP spid="2" grpId="0"/>
      <p:bldP spid="5" grpId="0"/>
      <p:bldP spid="15" grpId="0"/>
      <p:bldP spid="16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02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数据分析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 descr="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86505" y="840105"/>
            <a:ext cx="7897495" cy="5499735"/>
          </a:xfrm>
          <a:prstGeom prst="rect">
            <a:avLst/>
          </a:prstGeom>
        </p:spPr>
      </p:pic>
      <p:pic>
        <p:nvPicPr>
          <p:cNvPr id="12" name="图片 11" descr="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9410" y="913765"/>
            <a:ext cx="8049260" cy="5498465"/>
          </a:xfrm>
          <a:prstGeom prst="rect">
            <a:avLst/>
          </a:prstGeom>
        </p:spPr>
      </p:pic>
      <p:pic>
        <p:nvPicPr>
          <p:cNvPr id="13" name="图片 12" descr="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865" y="768350"/>
            <a:ext cx="8648700" cy="5643880"/>
          </a:xfrm>
          <a:prstGeom prst="rect">
            <a:avLst/>
          </a:prstGeom>
        </p:spPr>
      </p:pic>
      <p:pic>
        <p:nvPicPr>
          <p:cNvPr id="14" name="图片 13" descr="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10" y="7126605"/>
            <a:ext cx="8295640" cy="5315585"/>
          </a:xfrm>
          <a:prstGeom prst="rect">
            <a:avLst/>
          </a:prstGeom>
        </p:spPr>
      </p:pic>
      <p:pic>
        <p:nvPicPr>
          <p:cNvPr id="17" name="图片 16" descr="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050" y="7126605"/>
            <a:ext cx="8001635" cy="5599430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33420" y="7005320"/>
            <a:ext cx="8172450" cy="5437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0" y="684530"/>
            <a:ext cx="8655050" cy="5714365"/>
          </a:xfrm>
          <a:prstGeom prst="rect">
            <a:avLst/>
          </a:prstGeom>
        </p:spPr>
      </p:pic>
      <p:pic>
        <p:nvPicPr>
          <p:cNvPr id="19" name="图片 18" descr="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1025" y="684530"/>
            <a:ext cx="9265920" cy="5714365"/>
          </a:xfrm>
          <a:prstGeom prst="rect">
            <a:avLst/>
          </a:prstGeom>
        </p:spPr>
      </p:pic>
      <p:pic>
        <p:nvPicPr>
          <p:cNvPr id="20" name="图片 19" descr="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20" y="7176770"/>
            <a:ext cx="8323580" cy="5182235"/>
          </a:xfrm>
          <a:prstGeom prst="rect">
            <a:avLst/>
          </a:prstGeom>
        </p:spPr>
      </p:pic>
      <p:pic>
        <p:nvPicPr>
          <p:cNvPr id="21" name="图片 20" descr="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0715" y="7019925"/>
            <a:ext cx="9206230" cy="54959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03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数据清洗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20"/>
          <p:cNvSpPr/>
          <p:nvPr/>
        </p:nvSpPr>
        <p:spPr>
          <a:xfrm>
            <a:off x="918845" y="1850390"/>
            <a:ext cx="8806815" cy="2463800"/>
          </a:xfrm>
          <a:prstGeom prst="roundRect">
            <a:avLst>
              <a:gd name="adj" fmla="val 7389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903605" y="8382000"/>
            <a:ext cx="10977880" cy="3903980"/>
          </a:xfrm>
          <a:prstGeom prst="roundRect">
            <a:avLst>
              <a:gd name="adj" fmla="val 7389"/>
            </a:avLst>
          </a:prstGeom>
          <a:solidFill>
            <a:schemeClr val="bg1"/>
          </a:solidFill>
          <a:ln w="3175">
            <a:miter lim="400000"/>
          </a:ln>
          <a:effectLst>
            <a:outerShdw blurRad="1270000" dist="495300" dir="2700000" algn="tl" rotWithShape="0">
              <a:schemeClr val="bg2">
                <a:lumMod val="25000"/>
                <a:alpha val="14000"/>
              </a:schemeClr>
            </a:outerShdw>
          </a:effectLst>
        </p:spPr>
        <p:txBody>
          <a:bodyPr lIns="38100" tIns="38100" rIns="38100" bIns="38100" anchor="ctr"/>
          <a:lstStyle/>
          <a:p>
            <a:pPr algn="ctr"/>
            <a:endParaRPr lang="zh-CN" altLang="en-US" sz="3000">
              <a:solidFill>
                <a:srgbClr val="FFFFFF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56030" y="2265045"/>
            <a:ext cx="8131810" cy="16617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3.1将非数字信息转化为数字信息</a:t>
            </a:r>
            <a:endParaRPr lang="zh-CN" altLang="en-US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endParaRPr lang="zh-CN" altLang="en-US" sz="40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  <a:p>
            <a:r>
              <a:rPr lang="en-US" altLang="zh-CN" sz="32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1</a:t>
            </a:r>
            <a:r>
              <a:rPr lang="zh-CN" altLang="en-US" sz="3200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</a:rPr>
              <a:t>）独热编码</a:t>
            </a:r>
            <a:endParaRPr lang="zh-CN" altLang="en-US" sz="3200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56074" y="4738390"/>
            <a:ext cx="9217391" cy="337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3.</a:t>
            </a:r>
            <a:r>
              <a:rPr lang="en-US" altLang="zh-CN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2</a:t>
            </a:r>
            <a:r>
              <a:rPr lang="zh-CN" altLang="en-US"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+mn-ea"/>
              </a:rPr>
              <a:t>缺失值处理</a:t>
            </a:r>
            <a:endParaRPr lang="zh-CN" altLang="en-US"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关于缺失较少特征的处理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1)使用众数填充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2)将其删除</a:t>
            </a:r>
            <a:endParaRPr lang="en-US" altLang="zh-CN" sz="32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256030" y="8688705"/>
            <a:ext cx="10513060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2">
                    <a:lumMod val="2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关于age的处理</a:t>
            </a:r>
            <a:endParaRPr lang="en-US" altLang="zh-CN" sz="320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30000"/>
              </a:lnSpc>
            </a:pPr>
            <a:endParaRPr lang="en-US" altLang="zh-CN" sz="3200">
              <a:solidFill>
                <a:schemeClr val="bg2">
                  <a:lumMod val="2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1)使用平均值填充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2)用线性回归模型拟合已知年龄，进行对未知年龄的预测</a:t>
            </a:r>
            <a:endParaRPr lang="en-US" altLang="zh-CN" sz="32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3)用随机森林模型拟合已知年龄，进行对未知年龄的预测</a:t>
            </a:r>
            <a:r>
              <a:rPr lang="en-US" altLang="zh-CN" sz="2400">
                <a:solidFill>
                  <a:schemeClr val="bg2">
                    <a:lumMod val="50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 </a:t>
            </a:r>
            <a:endParaRPr lang="en-US" altLang="zh-CN" sz="2400">
              <a:solidFill>
                <a:schemeClr val="bg2">
                  <a:lumMod val="50000"/>
                </a:schemeClr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252945" y="3926675"/>
            <a:ext cx="9328979" cy="728595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  <p:bldP spid="7" grpId="0"/>
      <p:bldP spid="13" grpId="0"/>
      <p:bldP spid="17" grpId="0"/>
      <p:bldP spid="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6"/>
          <p:cNvSpPr txBox="1"/>
          <p:nvPr/>
        </p:nvSpPr>
        <p:spPr>
          <a:xfrm>
            <a:off x="5869858" y="3909356"/>
            <a:ext cx="12644284" cy="341503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21600">
                <a:solidFill>
                  <a:srgbClr val="D7F0F2"/>
                </a:solidFill>
                <a:latin typeface="阿里巴巴普惠体 Heavy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PART 04</a:t>
            </a:r>
            <a:endParaRPr lang="en-US" sz="21600" dirty="0">
              <a:solidFill>
                <a:srgbClr val="D7F0F2"/>
              </a:solidFill>
              <a:latin typeface="阿里巴巴普惠体 Heavy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sp>
        <p:nvSpPr>
          <p:cNvPr id="7" name="TextBox 16"/>
          <p:cNvSpPr txBox="1"/>
          <p:nvPr/>
        </p:nvSpPr>
        <p:spPr>
          <a:xfrm>
            <a:off x="8793920" y="5716646"/>
            <a:ext cx="6796160" cy="169164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特征</a:t>
            </a:r>
            <a:r>
              <a:rPr lang="zh-CN" altLang="en-US" sz="10400" b="1">
                <a:solidFill>
                  <a:srgbClr val="4CC5CA"/>
                </a:solidFill>
                <a:latin typeface="阿里巴巴普惠体" panose="00020600040101010101" pitchFamily="18" charset="-122"/>
                <a:ea typeface="阿里巴巴普惠体 Heavy" panose="00020600040101010101" pitchFamily="18" charset="-122"/>
                <a:cs typeface="阿里巴巴普惠体 Heavy" panose="00020600040101010101" pitchFamily="18" charset="-122"/>
                <a:sym typeface="Bebas Neue" panose="020B0606020202050201" pitchFamily="34" charset="0"/>
              </a:rPr>
              <a:t>工程</a:t>
            </a:r>
            <a:endParaRPr lang="zh-CN" altLang="en-US" sz="10400" b="1">
              <a:solidFill>
                <a:srgbClr val="4CC5CA"/>
              </a:solidFill>
              <a:latin typeface="阿里巴巴普惠体" panose="00020600040101010101" pitchFamily="18" charset="-122"/>
              <a:ea typeface="阿里巴巴普惠体 Heavy" panose="00020600040101010101" pitchFamily="18" charset="-122"/>
              <a:cs typeface="阿里巴巴普惠体 Heavy" panose="00020600040101010101" pitchFamily="18" charset="-122"/>
              <a:sym typeface="Bebas Neue" panose="020B0606020202050201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1090787" y="9674942"/>
            <a:ext cx="2300748" cy="0"/>
          </a:xfrm>
          <a:prstGeom prst="line">
            <a:avLst/>
          </a:prstGeom>
          <a:ln w="88900">
            <a:solidFill>
              <a:srgbClr val="4CC5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1089816" y="12625027"/>
            <a:ext cx="1476704" cy="115328"/>
            <a:chOff x="21922107" y="12890500"/>
            <a:chExt cx="1476704" cy="115328"/>
          </a:xfrm>
        </p:grpSpPr>
        <p:sp>
          <p:nvSpPr>
            <p:cNvPr id="14" name="椭圆 13"/>
            <p:cNvSpPr/>
            <p:nvPr/>
          </p:nvSpPr>
          <p:spPr>
            <a:xfrm rot="16200000">
              <a:off x="21941800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 rot="16200000">
              <a:off x="22622488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6200000">
              <a:off x="23303176" y="12910193"/>
              <a:ext cx="75942" cy="75942"/>
            </a:xfrm>
            <a:prstGeom prst="ellipse">
              <a:avLst/>
            </a:prstGeom>
            <a:solidFill>
              <a:srgbClr val="3F3D56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 rot="16200000">
              <a:off x="21922107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 rot="16200000">
              <a:off x="22602795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 rot="16200000">
              <a:off x="23283483" y="12890500"/>
              <a:ext cx="115328" cy="115328"/>
            </a:xfrm>
            <a:prstGeom prst="ellipse">
              <a:avLst/>
            </a:prstGeom>
            <a:solidFill>
              <a:srgbClr val="3F3D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阿里巴巴普惠体" panose="00020600040101010101" pitchFamily="18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2979276" y="1163905"/>
            <a:ext cx="292168" cy="202406"/>
            <a:chOff x="1074585" y="1104900"/>
            <a:chExt cx="391358" cy="271122"/>
          </a:xfrm>
        </p:grpSpPr>
        <p:cxnSp>
          <p:nvCxnSpPr>
            <p:cNvPr id="30" name="直接连接符 29"/>
            <p:cNvCxnSpPr/>
            <p:nvPr/>
          </p:nvCxnSpPr>
          <p:spPr>
            <a:xfrm>
              <a:off x="1074585" y="1104900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1074585" y="1235528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074585" y="1376022"/>
              <a:ext cx="391358" cy="0"/>
            </a:xfrm>
            <a:prstGeom prst="line">
              <a:avLst/>
            </a:prstGeom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909280" y="1042908"/>
            <a:ext cx="627637" cy="522172"/>
            <a:chOff x="2334638" y="3249038"/>
            <a:chExt cx="2283516" cy="1731524"/>
          </a:xfrm>
          <a:solidFill>
            <a:srgbClr val="2BBAC0"/>
          </a:solidFill>
          <a:effectLst/>
        </p:grpSpPr>
        <p:sp>
          <p:nvSpPr>
            <p:cNvPr id="35" name="平行四边形 34"/>
            <p:cNvSpPr/>
            <p:nvPr/>
          </p:nvSpPr>
          <p:spPr>
            <a:xfrm>
              <a:off x="2334638" y="3249038"/>
              <a:ext cx="1070043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3548110" y="3249038"/>
              <a:ext cx="1070044" cy="1731524"/>
            </a:xfrm>
            <a:prstGeom prst="parallelogram">
              <a:avLst/>
            </a:prstGeom>
            <a:grpFill/>
            <a:ln w="3175"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algn="ctr"/>
              <a:endParaRPr lang="zh-CN" altLang="en-US" sz="3000">
                <a:solidFill>
                  <a:srgbClr val="FFFFFF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4188,&quot;width&quot;:6132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1722</Words>
  <Application>WPS 演示</Application>
  <PresentationFormat>自定义</PresentationFormat>
  <Paragraphs>184</Paragraphs>
  <Slides>17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阿里巴巴普惠体</vt:lpstr>
      <vt:lpstr>Bebas Neue</vt:lpstr>
      <vt:lpstr>阿里巴巴普惠体 Heavy</vt:lpstr>
      <vt:lpstr>阿里巴巴普惠体 R</vt:lpstr>
      <vt:lpstr>阿里巴巴普惠体 H</vt:lpstr>
      <vt:lpstr>Roboto Condensed</vt:lpstr>
      <vt:lpstr>Segoe Print</vt:lpstr>
      <vt:lpstr>Poppins Medium</vt:lpstr>
      <vt:lpstr>微软雅黑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Docer@酥油拌饭</dc:creator>
  <cp:lastModifiedBy>圆神</cp:lastModifiedBy>
  <cp:revision>64</cp:revision>
  <dcterms:created xsi:type="dcterms:W3CDTF">2019-10-30T13:21:00Z</dcterms:created>
  <dcterms:modified xsi:type="dcterms:W3CDTF">2021-04-17T00:49:28Z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2052-11.1.0.10463</vt:lpwstr>
  </property>
  <property fmtid="{D5CDD505-2E9C-101B-9397-08002B2CF9AE}" pid="3" name="KSOTemplateUUID">
    <vt:lpwstr>v1.0_mb_+i8fcCwBPdsa9eHlJe3OkA==</vt:lpwstr>
  </property>
  <property fmtid="{D5CDD505-2E9C-101B-9397-08002B2CF9AE}" pid="4" name="ICV">
    <vt:lpwstr>91D48015E29E4A3C8BFA31375B39CAF1</vt:lpwstr>
  </property>
</Properties>
</file>