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5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La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68531927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68531927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8531927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8531927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68531927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68531927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8531927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68531927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68531927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68531927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68531927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68531927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68531927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68531927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685319277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568531927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685319277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685319277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68531927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68531927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8c23786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8c23786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58ba92b62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58ba92b62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6a43b56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6a43b56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6a43b569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6a43b569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58ba92b6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58ba92b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8ba92b6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8ba92b6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8ba92b62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8ba92b6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8ba92b6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8ba92b6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58ba92b62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58ba92b62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8ba92b6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58ba92b6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ba92b62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ba92b62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8c23786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8c23786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8ba92b62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8ba92b62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8c23786f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8c23786f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68531927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68531927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nqcc: Compis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A </a:t>
            </a:r>
            <a:r>
              <a:rPr lang="es" sz="2400"/>
              <a:t>C-language </a:t>
            </a:r>
            <a:r>
              <a:rPr lang="es" sz="2400"/>
              <a:t>subset compiler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Lexer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413" y="1130225"/>
            <a:ext cx="4847175" cy="356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Lexer</a:t>
            </a:r>
            <a:endParaRPr/>
          </a:p>
        </p:txBody>
      </p:sp>
      <p:pic>
        <p:nvPicPr>
          <p:cNvPr id="194" name="Google Shape;19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500" y="2295425"/>
            <a:ext cx="6875973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Parser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425" y="1838388"/>
            <a:ext cx="5614775" cy="14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Parser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049" y="1698125"/>
            <a:ext cx="7558626" cy="22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Parser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25" y="1982387"/>
            <a:ext cx="8082749" cy="117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Parser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50" y="2138113"/>
            <a:ext cx="7694100" cy="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Code Generator</a:t>
            </a:r>
            <a:endParaRPr/>
          </a:p>
        </p:txBody>
      </p:sp>
      <p:pic>
        <p:nvPicPr>
          <p:cNvPr id="224" name="Google Shape;22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499" y="1820063"/>
            <a:ext cx="6385001" cy="15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Code 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225" y="1889675"/>
            <a:ext cx="70294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Code Generator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63" y="1979700"/>
            <a:ext cx="64674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Linker</a:t>
            </a:r>
            <a:endParaRPr/>
          </a:p>
        </p:txBody>
      </p:sp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000" y="2247900"/>
            <a:ext cx="39719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138" y="271463"/>
            <a:ext cx="618172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Commits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Gh</a:t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75" y="1397650"/>
            <a:ext cx="7893351" cy="2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Test_compiler</a:t>
            </a:r>
            <a:endParaRPr/>
          </a:p>
        </p:txBody>
      </p:sp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25" y="1937000"/>
            <a:ext cx="8767925" cy="18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Lexer_test</a:t>
            </a:r>
            <a:endParaRPr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75" y="1237525"/>
            <a:ext cx="3579225" cy="26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6600" y="1073200"/>
            <a:ext cx="3963775" cy="31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Parser_test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875" y="3740050"/>
            <a:ext cx="22860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00" y="1394426"/>
            <a:ext cx="7941151" cy="19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314325"/>
            <a:ext cx="638175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generator_test</a:t>
            </a:r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84" name="Google Shape;2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79" y="3129450"/>
            <a:ext cx="6320349" cy="1783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079" y="1161554"/>
            <a:ext cx="6213600" cy="172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2095500"/>
            <a:ext cx="49720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625" y="3433800"/>
            <a:ext cx="1811875" cy="8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38" y="1307850"/>
            <a:ext cx="7948131" cy="347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Invalid_test</a:t>
            </a:r>
            <a:endParaRPr/>
          </a:p>
        </p:txBody>
      </p:sp>
      <p:sp>
        <p:nvSpPr>
          <p:cNvPr id="306" name="Google Shape;306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625" y="1707138"/>
            <a:ext cx="44958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864" y="1802050"/>
            <a:ext cx="8022174" cy="17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163" y="1642313"/>
            <a:ext cx="7551676" cy="18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062038"/>
            <a:ext cx="50292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588" y="152400"/>
            <a:ext cx="59268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del compilador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Subconjunto a reconocer</a:t>
            </a:r>
            <a:endParaRPr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100" y="2268725"/>
            <a:ext cx="154305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/>
        </p:nvSpPr>
        <p:spPr>
          <a:xfrm>
            <a:off x="1556550" y="1549325"/>
            <a:ext cx="65208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objetivo se tendrá que reconocer el siguiente subconjunto del lenguaje C.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del compilador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76" y="2084700"/>
            <a:ext cx="8018825" cy="18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125525" y="625475"/>
            <a:ext cx="48303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del compilador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297500" y="1972550"/>
            <a:ext cx="62535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Nuestro sistema fue diseñado para ser utilizado en sistemas Unix, se desarrolló en OS X El Capitán (10.11) utilizando Python 3.6, se asegura su funcionamiento si se cumplen estos mismos requisitos. El compilador puede funcionar en otros sistemas operativos Unix-like pero no se garantiza su funcionamiento.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Se utilizó el módulo </a:t>
            </a:r>
            <a:r>
              <a:rPr i="1" lang="es"/>
              <a:t>treelib </a:t>
            </a:r>
            <a:r>
              <a:rPr lang="es"/>
              <a:t>desarrollado por Xiaming Chen en su versión 1.5.5, por lo que se requiere tener instalado este módulo.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file_clean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Encargado de leer los archivos y asegurarse de que el archivo exista y si existe no esté vacío, no efectúa eliminación de espacios ya que las expresiones regulares usadas en el lexer se desharán de éstos.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300" y="2706613"/>
            <a:ext cx="43434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