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98"/>
    <p:restoredTop sz="94839"/>
  </p:normalViewPr>
  <p:slideViewPr>
    <p:cSldViewPr snapToGrid="0" snapToObjects="1">
      <p:cViewPr>
        <p:scale>
          <a:sx n="100" d="100"/>
          <a:sy n="100" d="100"/>
        </p:scale>
        <p:origin x="1288" y="1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1T13:31:20.787" idx="1">
    <p:pos x="7700" y="-1082"/>
    <p:text/>
    <p:extLst mod="1"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4E2CD-D105-6F48-BC71-BD2660A8C2B0}" type="datetimeFigureOut">
              <a:rPr kumimoji="1" lang="zh-CN" altLang="en-US" smtClean="0"/>
              <a:t>2018/6/14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9D673-908A-8D45-84AD-784514B669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3859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9D673-908A-8D45-84AD-784514B669D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5396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031846" y="-485453"/>
            <a:ext cx="15069941" cy="840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。说的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4263533" y="590381"/>
            <a:ext cx="8011885" cy="437350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r>
              <a:rPr kumimoji="1" lang="en-US" altLang="zh-CN"/>
              <a:t>							</a:t>
            </a:r>
            <a:r>
              <a:rPr kumimoji="1" lang="zh-CN" altLang="en-US" sz="2800">
                <a:solidFill>
                  <a:schemeClr val="tx1"/>
                </a:solidFill>
              </a:rPr>
              <a:t>系统原生结构，不做深究</a:t>
            </a:r>
          </a:p>
        </p:txBody>
      </p:sp>
      <p:sp>
        <p:nvSpPr>
          <p:cNvPr id="5" name="矩形 4"/>
          <p:cNvSpPr/>
          <p:nvPr/>
        </p:nvSpPr>
        <p:spPr>
          <a:xfrm>
            <a:off x="783451" y="4506685"/>
            <a:ext cx="2396177" cy="914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/>
              <a:t>Function</a:t>
            </a:r>
            <a:r>
              <a:rPr kumimoji="1" lang="zh-CN" altLang="en-US" sz="1400"/>
              <a:t>构造函数</a:t>
            </a:r>
            <a:endParaRPr kumimoji="1" lang="en-US" altLang="zh-CN" sz="1400"/>
          </a:p>
          <a:p>
            <a:pPr algn="ctr"/>
            <a:r>
              <a:rPr kumimoji="1" lang="zh-CN" altLang="en-US" sz="1400"/>
              <a:t>（字面量 </a:t>
            </a:r>
            <a:r>
              <a:rPr kumimoji="1" lang="en-US" altLang="zh-CN" sz="1400"/>
              <a:t>=</a:t>
            </a:r>
            <a:r>
              <a:rPr kumimoji="1" lang="zh-CN" altLang="en-US" sz="1400"/>
              <a:t> </a:t>
            </a:r>
            <a:r>
              <a:rPr kumimoji="1" lang="en-US" altLang="zh-CN" sz="1400"/>
              <a:t>function</a:t>
            </a:r>
            <a:r>
              <a:rPr kumimoji="1" lang="zh-CN" altLang="en-US" sz="1400"/>
              <a:t> </a:t>
            </a:r>
            <a:r>
              <a:rPr kumimoji="1" lang="en-US" altLang="zh-CN" sz="1400"/>
              <a:t>Function</a:t>
            </a:r>
            <a:r>
              <a:rPr kumimoji="1" lang="zh-CN" altLang="en-US" sz="1400"/>
              <a:t>（）</a:t>
            </a:r>
            <a:r>
              <a:rPr kumimoji="1" lang="en-US" altLang="zh-CN" sz="1400"/>
              <a:t>{native</a:t>
            </a:r>
            <a:r>
              <a:rPr kumimoji="1" lang="zh-CN" altLang="en-US" sz="1400"/>
              <a:t> </a:t>
            </a:r>
            <a:r>
              <a:rPr kumimoji="1" lang="en-US" altLang="zh-CN" sz="1400"/>
              <a:t>code}</a:t>
            </a:r>
            <a:r>
              <a:rPr kumimoji="1" lang="zh-CN" altLang="en-US" sz="1400"/>
              <a:t>）</a:t>
            </a:r>
          </a:p>
        </p:txBody>
      </p:sp>
      <p:cxnSp>
        <p:nvCxnSpPr>
          <p:cNvPr id="7" name="直线箭头连接符 6"/>
          <p:cNvCxnSpPr>
            <a:endCxn id="5" idx="3"/>
          </p:cNvCxnSpPr>
          <p:nvPr/>
        </p:nvCxnSpPr>
        <p:spPr>
          <a:xfrm flipH="1">
            <a:off x="3179628" y="4312393"/>
            <a:ext cx="1382213" cy="65149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561840" y="3561278"/>
            <a:ext cx="2216068" cy="10014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原型对象</a:t>
            </a:r>
            <a:endParaRPr kumimoji="1" lang="en-US" altLang="zh-CN" sz="1400"/>
          </a:p>
          <a:p>
            <a:pPr algn="ctr"/>
            <a:r>
              <a:rPr kumimoji="1" lang="en-US" altLang="zh-CN" sz="1400"/>
              <a:t>function(){native</a:t>
            </a:r>
            <a:r>
              <a:rPr kumimoji="1" lang="zh-CN" altLang="en-US" sz="1400"/>
              <a:t> </a:t>
            </a:r>
            <a:r>
              <a:rPr kumimoji="1" lang="en-US" altLang="zh-CN" sz="1400"/>
              <a:t>code}</a:t>
            </a:r>
            <a:endParaRPr kumimoji="1" lang="zh-CN" altLang="en-US" sz="1400"/>
          </a:p>
        </p:txBody>
      </p:sp>
      <p:cxnSp>
        <p:nvCxnSpPr>
          <p:cNvPr id="8" name="直线箭头连接符 7"/>
          <p:cNvCxnSpPr/>
          <p:nvPr/>
        </p:nvCxnSpPr>
        <p:spPr>
          <a:xfrm>
            <a:off x="5669874" y="2924628"/>
            <a:ext cx="0" cy="63665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668058" y="1902031"/>
            <a:ext cx="2216068" cy="10014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 </a:t>
            </a:r>
            <a:r>
              <a:rPr kumimoji="1" lang="en-US" altLang="zh-CN" sz="1400"/>
              <a:t>Object()</a:t>
            </a:r>
            <a:r>
              <a:rPr kumimoji="1" lang="zh-CN" altLang="en-US" sz="1400"/>
              <a:t> 构造函数</a:t>
            </a:r>
            <a:endParaRPr kumimoji="1" lang="en-US" altLang="zh-CN" sz="1400"/>
          </a:p>
          <a:p>
            <a:pPr algn="ctr"/>
            <a:r>
              <a:rPr kumimoji="1" lang="zh-CN" altLang="en-US" sz="1400"/>
              <a:t>（字面量 </a:t>
            </a:r>
            <a:r>
              <a:rPr kumimoji="1" lang="en-US" altLang="zh-CN" sz="1400"/>
              <a:t>=</a:t>
            </a:r>
            <a:r>
              <a:rPr kumimoji="1" lang="zh-CN" altLang="en-US" sz="1400"/>
              <a:t> </a:t>
            </a:r>
            <a:r>
              <a:rPr kumimoji="1" lang="en-US" altLang="zh-CN" sz="1400"/>
              <a:t>function</a:t>
            </a:r>
            <a:r>
              <a:rPr kumimoji="1" lang="zh-CN" altLang="en-US" sz="1400"/>
              <a:t> </a:t>
            </a:r>
            <a:r>
              <a:rPr kumimoji="1" lang="en-US" altLang="zh-CN" sz="1400"/>
              <a:t>Object(</a:t>
            </a:r>
            <a:r>
              <a:rPr kumimoji="1" lang="zh-CN" altLang="en-US" sz="1400"/>
              <a:t> </a:t>
            </a:r>
            <a:r>
              <a:rPr kumimoji="1" lang="en-US" altLang="zh-CN" sz="1400"/>
              <a:t>){native</a:t>
            </a:r>
            <a:r>
              <a:rPr kumimoji="1" lang="zh-CN" altLang="en-US" sz="1400"/>
              <a:t> </a:t>
            </a:r>
            <a:r>
              <a:rPr kumimoji="1" lang="en-US" altLang="zh-CN" sz="1400"/>
              <a:t>code}</a:t>
            </a:r>
            <a:r>
              <a:rPr kumimoji="1" lang="zh-CN" altLang="en-US" sz="1400"/>
              <a:t>）</a:t>
            </a:r>
          </a:p>
        </p:txBody>
      </p:sp>
      <p:cxnSp>
        <p:nvCxnSpPr>
          <p:cNvPr id="11" name="直线箭头连接符 10"/>
          <p:cNvCxnSpPr/>
          <p:nvPr/>
        </p:nvCxnSpPr>
        <p:spPr>
          <a:xfrm flipH="1">
            <a:off x="6884126" y="1880920"/>
            <a:ext cx="764637" cy="40722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648764" y="837871"/>
            <a:ext cx="2501075" cy="162559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原型对象</a:t>
            </a:r>
            <a:endParaRPr kumimoji="1" lang="en-US" altLang="zh-CN" sz="1400"/>
          </a:p>
          <a:p>
            <a:r>
              <a:rPr kumimoji="1" lang="en-US" altLang="zh-CN" sz="1200"/>
              <a:t>Object {</a:t>
            </a:r>
          </a:p>
          <a:p>
            <a:r>
              <a:rPr kumimoji="1" lang="zh-CN" altLang="en-US" sz="1200"/>
              <a:t>     </a:t>
            </a:r>
            <a:r>
              <a:rPr kumimoji="1" lang="en-US" altLang="zh-CN" sz="1200"/>
              <a:t>__defineGetter__: function, </a:t>
            </a:r>
            <a:r>
              <a:rPr kumimoji="1" lang="zh-CN" altLang="en-US" sz="1200"/>
              <a:t>  </a:t>
            </a:r>
            <a:endParaRPr kumimoji="1" lang="en-US" altLang="zh-CN" sz="1200"/>
          </a:p>
          <a:p>
            <a:r>
              <a:rPr kumimoji="1" lang="zh-CN" altLang="en-US" sz="1200"/>
              <a:t>     </a:t>
            </a:r>
            <a:r>
              <a:rPr kumimoji="1" lang="en-US" altLang="zh-CN" sz="1200"/>
              <a:t>__defineSetter__: function,</a:t>
            </a:r>
          </a:p>
          <a:p>
            <a:r>
              <a:rPr kumimoji="1" lang="zh-CN" altLang="en-US" sz="1200"/>
              <a:t>     </a:t>
            </a:r>
            <a:r>
              <a:rPr kumimoji="1" lang="en-US" altLang="zh-CN" sz="1200"/>
              <a:t>hasOwnProperty: function, </a:t>
            </a:r>
          </a:p>
          <a:p>
            <a:r>
              <a:rPr kumimoji="1" lang="zh-CN" altLang="en-US" sz="1200"/>
              <a:t>     </a:t>
            </a:r>
            <a:r>
              <a:rPr kumimoji="1" lang="en-US" altLang="zh-CN" sz="1200"/>
              <a:t>__lookupGetter__: function, </a:t>
            </a:r>
          </a:p>
          <a:p>
            <a:r>
              <a:rPr kumimoji="1" lang="zh-CN" altLang="en-US" sz="1200"/>
              <a:t>     </a:t>
            </a:r>
            <a:r>
              <a:rPr kumimoji="1" lang="en-US" altLang="zh-CN" sz="1200"/>
              <a:t>__lookupSetter__: function…</a:t>
            </a:r>
          </a:p>
          <a:p>
            <a:r>
              <a:rPr kumimoji="1" lang="en-US" altLang="zh-CN" sz="1200"/>
              <a:t>}</a:t>
            </a:r>
            <a:endParaRPr kumimoji="1" lang="zh-CN" altLang="en-US" sz="1200"/>
          </a:p>
        </p:txBody>
      </p:sp>
      <p:cxnSp>
        <p:nvCxnSpPr>
          <p:cNvPr id="41" name="直线箭头连接符 40"/>
          <p:cNvCxnSpPr/>
          <p:nvPr/>
        </p:nvCxnSpPr>
        <p:spPr>
          <a:xfrm flipV="1">
            <a:off x="6777908" y="2463470"/>
            <a:ext cx="1575459" cy="1711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/>
          <p:nvPr/>
        </p:nvCxnSpPr>
        <p:spPr>
          <a:xfrm flipV="1">
            <a:off x="6884126" y="1492992"/>
            <a:ext cx="764637" cy="409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5322873" y="2903517"/>
            <a:ext cx="400110" cy="6821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1400"/>
              <a:t>实例化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6884125" y="1979126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.constructor</a:t>
            </a:r>
            <a:endParaRPr kumimoji="1" lang="zh-CN" altLang="en-US" sz="1400"/>
          </a:p>
        </p:txBody>
      </p:sp>
      <p:sp>
        <p:nvSpPr>
          <p:cNvPr id="47" name="文本框 46"/>
          <p:cNvSpPr txBox="1"/>
          <p:nvPr/>
        </p:nvSpPr>
        <p:spPr>
          <a:xfrm>
            <a:off x="6629157" y="1478913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.prototype</a:t>
            </a:r>
            <a:endParaRPr kumimoji="1" lang="zh-CN" altLang="en-US" sz="1400"/>
          </a:p>
        </p:txBody>
      </p:sp>
      <p:sp>
        <p:nvSpPr>
          <p:cNvPr id="48" name="文本框 47"/>
          <p:cNvSpPr txBox="1"/>
          <p:nvPr/>
        </p:nvSpPr>
        <p:spPr>
          <a:xfrm>
            <a:off x="7090198" y="3270115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.__proto__</a:t>
            </a:r>
            <a:endParaRPr kumimoji="1"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1567455" y="6066971"/>
            <a:ext cx="2298205" cy="1132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/>
              <a:t>Object()</a:t>
            </a:r>
            <a:r>
              <a:rPr kumimoji="1" lang="zh-CN" altLang="en-US" sz="1400"/>
              <a:t>函数的解释说明</a:t>
            </a:r>
            <a:endParaRPr kumimoji="1" lang="en-US" altLang="zh-CN" sz="1400"/>
          </a:p>
          <a:p>
            <a:pPr algn="ctr"/>
            <a:r>
              <a:rPr kumimoji="1" lang="en-US" altLang="zh-CN" sz="1400"/>
              <a:t>Object</a:t>
            </a:r>
            <a:r>
              <a:rPr kumimoji="1" lang="zh-CN" altLang="en-US" sz="1400"/>
              <a:t>也是</a:t>
            </a:r>
            <a:r>
              <a:rPr kumimoji="1" lang="en-US" altLang="zh-CN" sz="1400"/>
              <a:t>Function</a:t>
            </a:r>
            <a:r>
              <a:rPr kumimoji="1" lang="zh-CN" altLang="en-US" sz="1400"/>
              <a:t>类型的对象，构造函数：</a:t>
            </a:r>
            <a:r>
              <a:rPr kumimoji="1" lang="en-US" altLang="zh-CN" sz="1400"/>
              <a:t>Function(),</a:t>
            </a:r>
            <a:r>
              <a:rPr kumimoji="1" lang="zh-CN" altLang="en-US" sz="1400"/>
              <a:t>返回起点</a:t>
            </a:r>
          </a:p>
        </p:txBody>
      </p:sp>
      <p:cxnSp>
        <p:nvCxnSpPr>
          <p:cNvPr id="19" name="直线箭头连接符 18"/>
          <p:cNvCxnSpPr/>
          <p:nvPr/>
        </p:nvCxnSpPr>
        <p:spPr>
          <a:xfrm flipV="1">
            <a:off x="3179628" y="3940628"/>
            <a:ext cx="1382212" cy="695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224466" y="4062021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.prototype</a:t>
            </a:r>
            <a:endParaRPr kumimoji="1" lang="zh-CN" altLang="en-US" sz="1400"/>
          </a:p>
        </p:txBody>
      </p:sp>
      <p:cxnSp>
        <p:nvCxnSpPr>
          <p:cNvPr id="23" name="直线箭头连接符 22"/>
          <p:cNvCxnSpPr/>
          <p:nvPr/>
        </p:nvCxnSpPr>
        <p:spPr>
          <a:xfrm flipV="1">
            <a:off x="3743999" y="2627086"/>
            <a:ext cx="924059" cy="3439885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>
            <a:off x="2384697" y="5421085"/>
            <a:ext cx="0" cy="64588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015365" y="5459815"/>
            <a:ext cx="369332" cy="56842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200"/>
              <a:t>实例化</a:t>
            </a:r>
          </a:p>
        </p:txBody>
      </p:sp>
      <p:cxnSp>
        <p:nvCxnSpPr>
          <p:cNvPr id="32" name="直线箭头连接符 31"/>
          <p:cNvCxnSpPr/>
          <p:nvPr/>
        </p:nvCxnSpPr>
        <p:spPr>
          <a:xfrm flipV="1">
            <a:off x="3865660" y="4562764"/>
            <a:ext cx="1233209" cy="2070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865659" y="5625149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.__proto__</a:t>
            </a:r>
            <a:endParaRPr kumimoji="1" lang="zh-CN" altLang="en-US" sz="1400"/>
          </a:p>
        </p:txBody>
      </p:sp>
      <p:cxnSp>
        <p:nvCxnSpPr>
          <p:cNvPr id="35" name="直线箭头连接符 34"/>
          <p:cNvCxnSpPr/>
          <p:nvPr/>
        </p:nvCxnSpPr>
        <p:spPr>
          <a:xfrm>
            <a:off x="9975669" y="1786690"/>
            <a:ext cx="1393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0425611" y="1492992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.__proto__</a:t>
            </a:r>
            <a:r>
              <a:rPr kumimoji="1" lang="zh-CN" altLang="en-US" sz="1400"/>
              <a:t> </a:t>
            </a:r>
            <a:r>
              <a:rPr kumimoji="1" lang="en-US" altLang="zh-CN" sz="1400"/>
              <a:t>=</a:t>
            </a:r>
            <a:r>
              <a:rPr kumimoji="1" lang="zh-CN" altLang="en-US" sz="1400"/>
              <a:t> </a:t>
            </a:r>
            <a:r>
              <a:rPr kumimoji="1" lang="en-US" altLang="zh-CN" sz="1400"/>
              <a:t>null</a:t>
            </a:r>
            <a:endParaRPr kumimoji="1" lang="zh-CN" altLang="en-US" sz="1400"/>
          </a:p>
        </p:txBody>
      </p:sp>
      <p:sp>
        <p:nvSpPr>
          <p:cNvPr id="38" name="文本框 37"/>
          <p:cNvSpPr txBox="1"/>
          <p:nvPr/>
        </p:nvSpPr>
        <p:spPr>
          <a:xfrm>
            <a:off x="3159544" y="4635260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.constructor</a:t>
            </a:r>
            <a:endParaRPr kumimoji="1" lang="zh-CN" altLang="en-US" sz="1400"/>
          </a:p>
        </p:txBody>
      </p:sp>
      <p:cxnSp>
        <p:nvCxnSpPr>
          <p:cNvPr id="49" name="直线箭头连接符 48"/>
          <p:cNvCxnSpPr/>
          <p:nvPr/>
        </p:nvCxnSpPr>
        <p:spPr>
          <a:xfrm>
            <a:off x="2166983" y="3424003"/>
            <a:ext cx="1557" cy="106335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1022462" y="2286903"/>
            <a:ext cx="2984664" cy="11371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Function</a:t>
            </a:r>
            <a:r>
              <a:rPr kumimoji="1" lang="zh-CN" altLang="en-US" sz="1400" dirty="0"/>
              <a:t>构造函数，如果当成对象</a:t>
            </a:r>
            <a:endParaRPr kumimoji="1" lang="en-US" altLang="zh-CN" sz="1400" dirty="0"/>
          </a:p>
          <a:p>
            <a:pPr algn="ctr"/>
            <a:r>
              <a:rPr kumimoji="1" lang="en-US" altLang="zh-CN" sz="1400" dirty="0" err="1"/>
              <a:t>Function.__proto__.constructor</a:t>
            </a:r>
            <a:endParaRPr kumimoji="1" lang="en-US" altLang="zh-CN" sz="1400" dirty="0"/>
          </a:p>
          <a:p>
            <a:pPr algn="ctr"/>
            <a:r>
              <a:rPr kumimoji="1" lang="zh-CN" altLang="en-US" sz="1400" dirty="0"/>
              <a:t>结果还是</a:t>
            </a:r>
            <a:r>
              <a:rPr kumimoji="1" lang="zh-CN" altLang="en-US" sz="1400" dirty="0" smtClean="0"/>
              <a:t>自身</a:t>
            </a:r>
            <a:endParaRPr kumimoji="1" lang="en-US" altLang="zh-CN" sz="1400" dirty="0"/>
          </a:p>
          <a:p>
            <a:pPr algn="ctr"/>
            <a:r>
              <a:rPr kumimoji="1" lang="en-US" altLang="zh-CN" sz="1400" dirty="0"/>
              <a:t>				</a:t>
            </a:r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 </a:t>
            </a:r>
            <a:r>
              <a:rPr kumimoji="1" lang="zh-CN" altLang="en-US" dirty="0" smtClean="0">
                <a:solidFill>
                  <a:schemeClr val="tx1"/>
                </a:solidFill>
              </a:rPr>
              <a:t>不</a:t>
            </a:r>
            <a:r>
              <a:rPr kumimoji="1" lang="zh-CN" altLang="en-US" dirty="0">
                <a:solidFill>
                  <a:schemeClr val="tx1"/>
                </a:solidFill>
              </a:rPr>
              <a:t>深究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1821635" y="3600123"/>
            <a:ext cx="400110" cy="6501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400"/>
              <a:t>实例化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5522928" y="6491199"/>
            <a:ext cx="67762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rgbClr val="C00000"/>
                </a:solidFill>
              </a:rPr>
              <a:t>结论：</a:t>
            </a:r>
            <a:endParaRPr kumimoji="1" lang="en-US" altLang="zh-CN" sz="2000" dirty="0">
              <a:solidFill>
                <a:srgbClr val="C00000"/>
              </a:solidFill>
            </a:endParaRPr>
          </a:p>
          <a:p>
            <a:r>
              <a:rPr kumimoji="1" lang="en-US" altLang="zh-CN" sz="2000" dirty="0">
                <a:solidFill>
                  <a:srgbClr val="C00000"/>
                </a:solidFill>
              </a:rPr>
              <a:t>	Function</a:t>
            </a:r>
            <a:r>
              <a:rPr kumimoji="1" lang="zh-CN" altLang="en-US" sz="2000" dirty="0">
                <a:solidFill>
                  <a:srgbClr val="C00000"/>
                </a:solidFill>
              </a:rPr>
              <a:t>函数对象，拥有</a:t>
            </a:r>
            <a:r>
              <a:rPr kumimoji="1" lang="en-US" altLang="zh-CN" sz="2000" dirty="0">
                <a:solidFill>
                  <a:srgbClr val="C00000"/>
                </a:solidFill>
              </a:rPr>
              <a:t>Object</a:t>
            </a:r>
            <a:r>
              <a:rPr kumimoji="1" lang="zh-CN" altLang="en-US" sz="2000" dirty="0">
                <a:solidFill>
                  <a:srgbClr val="C00000"/>
                </a:solidFill>
              </a:rPr>
              <a:t>对象的全部属性和方法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159284" y="3466907"/>
            <a:ext cx="615553" cy="102207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400" dirty="0">
                <a:solidFill>
                  <a:schemeClr val="bg2">
                    <a:lumMod val="75000"/>
                  </a:schemeClr>
                </a:solidFill>
              </a:rPr>
              <a:t>的构造函数</a:t>
            </a:r>
          </a:p>
          <a:p>
            <a:r>
              <a:rPr kumimoji="1" lang="zh-CN" altLang="en-US" sz="1400" dirty="0" smtClean="0">
                <a:solidFill>
                  <a:schemeClr val="bg2">
                    <a:lumMod val="75000"/>
                  </a:schemeClr>
                </a:solidFill>
              </a:rPr>
              <a:t>自己是自己</a:t>
            </a:r>
            <a:endParaRPr kumimoji="1" lang="en-US" altLang="zh-CN" sz="14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8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6014</TotalTime>
  <Words>147</Words>
  <Application>Microsoft Macintosh PowerPoint</Application>
  <PresentationFormat>宽屏</PresentationFormat>
  <Paragraphs>49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DengXian</vt:lpstr>
      <vt:lpstr>Trebuchet MS</vt:lpstr>
      <vt:lpstr>Wingdings 3</vt:lpstr>
      <vt:lpstr>方正姚体</vt:lpstr>
      <vt:lpstr>华文新魏</vt:lpstr>
      <vt:lpstr>Arial</vt:lpstr>
      <vt:lpstr>平面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21</cp:revision>
  <dcterms:created xsi:type="dcterms:W3CDTF">2017-06-29T05:43:58Z</dcterms:created>
  <dcterms:modified xsi:type="dcterms:W3CDTF">2018-06-14T10:31:20Z</dcterms:modified>
</cp:coreProperties>
</file>