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af2cd00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af2cd00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af2553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af2553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af2cd00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af2cd00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af2cd0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af2cd0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f2cd00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af2cd00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af2cd00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af2cd00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af2cd005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af2cd00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af2cd005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af2cd00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af2cd00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af2cd00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インターン資料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事前にたてた目標と比較して。</a:t>
            </a:r>
            <a:endParaRPr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017725"/>
            <a:ext cx="85206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自己紹介</a:t>
            </a:r>
            <a:endParaRPr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名前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-GB" sz="2100"/>
              <a:t>内山　天満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b="1"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74" y="-1036099"/>
            <a:ext cx="4968023" cy="662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事前にたてた目標</a:t>
            </a:r>
            <a:endParaRPr sz="26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今後のXR業界でどのようなアプリなどが開発されていくか、自分なりの意見を持てるようになりたい。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テーマ</a:t>
            </a:r>
            <a:endParaRPr sz="26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Monetで動かすリモートワークスペース</a:t>
            </a:r>
            <a:endParaRPr sz="25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725" y="2303075"/>
            <a:ext cx="3788574" cy="213105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975013" y="1853075"/>
            <a:ext cx="1926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Williams Bay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5" y="1849619"/>
            <a:ext cx="3788575" cy="21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714713" y="3980700"/>
            <a:ext cx="1926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Immersed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システム構成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75" y="1447025"/>
            <a:ext cx="1578925" cy="15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101" y="1447026"/>
            <a:ext cx="2806637" cy="15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137600" y="1017725"/>
            <a:ext cx="1140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Desktop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897809" y="1017725"/>
            <a:ext cx="82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Monet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504475" y="1784000"/>
            <a:ext cx="31557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flipH="1">
            <a:off x="2504450" y="2271775"/>
            <a:ext cx="31557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381050" y="1884600"/>
            <a:ext cx="1402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45F06"/>
                </a:solidFill>
              </a:rPr>
              <a:t>Websocket</a:t>
            </a:r>
            <a:endParaRPr sz="1800">
              <a:solidFill>
                <a:srgbClr val="B45F06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81050" y="1140813"/>
            <a:ext cx="1402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画面データ, 3Dデータ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81050" y="2503550"/>
            <a:ext cx="1578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PC操作命令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275" y="3404800"/>
            <a:ext cx="821700" cy="8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208275" y="4270150"/>
            <a:ext cx="909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947000" y="4270150"/>
            <a:ext cx="723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Unity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537" y="3361150"/>
            <a:ext cx="90900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構成について</a:t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59375" y="1017725"/>
            <a:ext cx="8520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画面キャプチャ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8" y="2548422"/>
            <a:ext cx="1620675" cy="16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724375" y="2322325"/>
            <a:ext cx="29100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使用したパッケージ: </a:t>
            </a:r>
            <a:endParaRPr sz="1800" u="sng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mss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p</a:t>
            </a:r>
            <a:r>
              <a:rPr lang="en-GB" sz="1800">
                <a:solidFill>
                  <a:schemeClr val="dk2"/>
                </a:solidFill>
              </a:rPr>
              <a:t>ygetwindow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pywin32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159575" y="1906525"/>
            <a:ext cx="2161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採用言語：</a:t>
            </a:r>
            <a:r>
              <a:rPr b="1" lang="en-GB" sz="1800">
                <a:solidFill>
                  <a:schemeClr val="dk2"/>
                </a:solidFill>
              </a:rPr>
              <a:t>Python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58175" y="1906525"/>
            <a:ext cx="29892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検討した言語: </a:t>
            </a:r>
            <a:r>
              <a:rPr b="1" lang="en-GB" sz="1800">
                <a:solidFill>
                  <a:schemeClr val="dk2"/>
                </a:solidFill>
              </a:rPr>
              <a:t>C++/C#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361" y="3425086"/>
            <a:ext cx="780250" cy="7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175" y="2548425"/>
            <a:ext cx="780250" cy="7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800550" y="2322325"/>
            <a:ext cx="3343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使用したパッケージ: </a:t>
            </a:r>
            <a:endParaRPr sz="1800" u="sng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WindowsGraphicAPI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Win32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724375" y="3772625"/>
            <a:ext cx="29100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採用理由: </a:t>
            </a:r>
            <a:endParaRPr sz="1800" u="sng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書きやすい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確認しやすい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800550" y="3856200"/>
            <a:ext cx="29100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採用できなかった理由</a:t>
            </a:r>
            <a:r>
              <a:rPr lang="en-GB" sz="1800" u="sng">
                <a:solidFill>
                  <a:schemeClr val="dk2"/>
                </a:solidFill>
              </a:rPr>
              <a:t>: </a:t>
            </a:r>
            <a:endParaRPr sz="1800" u="sng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コード難易度高い。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確認がしにくい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構成について</a:t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248900" y="1017725"/>
            <a:ext cx="8520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画面データのストリーム通信プロトコル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248900" y="1906525"/>
            <a:ext cx="36846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採用したプロトコル：</a:t>
            </a:r>
            <a:r>
              <a:rPr b="1" lang="en-GB" sz="1800">
                <a:solidFill>
                  <a:schemeClr val="dk2"/>
                </a:solidFill>
              </a:rPr>
              <a:t>Websocket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TCPベース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実装が比較的簡単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ストリームでデータを送れる。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523350" y="1906525"/>
            <a:ext cx="43089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理想の通信: </a:t>
            </a:r>
            <a:r>
              <a:rPr b="1" lang="en-GB" sz="1800">
                <a:solidFill>
                  <a:schemeClr val="dk2"/>
                </a:solidFill>
              </a:rPr>
              <a:t>WebRTC</a:t>
            </a:r>
            <a:endParaRPr b="1"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GB" sz="1800">
                <a:solidFill>
                  <a:schemeClr val="dk2"/>
                </a:solidFill>
              </a:rPr>
              <a:t>UDPベース</a:t>
            </a:r>
            <a:endParaRPr b="1"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GB" sz="1800">
                <a:solidFill>
                  <a:schemeClr val="dk2"/>
                </a:solidFill>
              </a:rPr>
              <a:t>デフォルトでデコーダー</a:t>
            </a:r>
            <a:endParaRPr b="1"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GB" sz="1800">
                <a:solidFill>
                  <a:schemeClr val="dk2"/>
                </a:solidFill>
              </a:rPr>
              <a:t>低遅延</a:t>
            </a:r>
            <a:endParaRPr b="1"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今後の展望・私が入社したら</a:t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1017725"/>
            <a:ext cx="85206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完全リモートどこでも３D 編集ツールの実現。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7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Monetを使ってみて。</a:t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796375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Pros: </a:t>
            </a:r>
            <a:endParaRPr sz="2000"/>
          </a:p>
          <a:p>
            <a:pPr indent="-3321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1"/>
              <a:t>Regatta・Lillyが直感的な操作でわかりやすく、形状も手にフィットするから使いやすい。</a:t>
            </a:r>
            <a:endParaRPr sz="18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/>
          </a:p>
          <a:p>
            <a:pPr indent="-3321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1"/>
              <a:t>Lillyの装着がストレスフリーで常に付けてられるからコントローラーを置いたりもったりしなくて済む。</a:t>
            </a:r>
            <a:endParaRPr sz="18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/>
          </a:p>
          <a:p>
            <a:pPr indent="-3321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11"/>
              <a:t>フリップアップできるから、PC操作とMR操作の切り替えがしやすい。</a:t>
            </a:r>
            <a:endParaRPr sz="18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Cons:</a:t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777"/>
              <a:t>Quest3を普段使っている身からするとDepth Cameraが無いのが少し物足りない。（SpaceSDKのPlaneDetectionとSpaceMeshの性能があまりよくない。）</a:t>
            </a:r>
            <a:endParaRPr sz="17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777"/>
              <a:t>Regattaのペン先まで指が届かない。</a:t>
            </a:r>
            <a:r>
              <a:rPr lang="en-GB" sz="1777"/>
              <a:t>ドラッグアンドドロップを押すときなどトリガーボタンを長押ししていると付け根がリングに当たっていたい。</a:t>
            </a:r>
            <a:endParaRPr sz="17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777"/>
              <a:t>Regattaで、両方向のタッチ認識できたほうがいいと思いました。</a:t>
            </a:r>
            <a:endParaRPr sz="1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