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86" r:id="rId5"/>
    <p:sldId id="287" r:id="rId6"/>
    <p:sldId id="284" r:id="rId7"/>
    <p:sldId id="263" r:id="rId8"/>
    <p:sldId id="258" r:id="rId9"/>
    <p:sldId id="288" r:id="rId10"/>
    <p:sldId id="289" r:id="rId11"/>
    <p:sldId id="290" r:id="rId12"/>
    <p:sldId id="264" r:id="rId13"/>
    <p:sldId id="292" r:id="rId14"/>
    <p:sldId id="291" r:id="rId15"/>
    <p:sldId id="296" r:id="rId16"/>
    <p:sldId id="293" r:id="rId17"/>
    <p:sldId id="295" r:id="rId18"/>
    <p:sldId id="294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337AF-1A04-0620-5F4F-641BFCFD26D9}" v="14" dt="2020-04-17T07:54:19.307"/>
    <p1510:client id="{D71446AD-A8B5-8758-4A35-083C4704A2D1}" v="448" dt="2019-12-16T12:56:54.367"/>
    <p1510:client id="{EF30D934-C5A9-4D97-9B5B-DCB056805616}" v="1" dt="2021-09-08T10:58:19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Bruun" userId="S::au528843@uni.au.dk::664f2eeb-1a90-448a-98cf-daf833684c93" providerId="AD" clId="Web-{D71446AD-A8B5-8758-4A35-083C4704A2D1}"/>
    <pc:docChg chg="delSld modSld">
      <pc:chgData name="Anna Bruun" userId="S::au528843@uni.au.dk::664f2eeb-1a90-448a-98cf-daf833684c93" providerId="AD" clId="Web-{D71446AD-A8B5-8758-4A35-083C4704A2D1}" dt="2019-12-16T12:56:54.367" v="440" actId="20577"/>
      <pc:docMkLst>
        <pc:docMk/>
      </pc:docMkLst>
      <pc:sldChg chg="addSp delSp modSp">
        <pc:chgData name="Anna Bruun" userId="S::au528843@uni.au.dk::664f2eeb-1a90-448a-98cf-daf833684c93" providerId="AD" clId="Web-{D71446AD-A8B5-8758-4A35-083C4704A2D1}" dt="2019-12-16T12:37:22.597" v="50"/>
        <pc:sldMkLst>
          <pc:docMk/>
          <pc:sldMk cId="321221905" sldId="257"/>
        </pc:sldMkLst>
        <pc:spChg chg="add del">
          <ac:chgData name="Anna Bruun" userId="S::au528843@uni.au.dk::664f2eeb-1a90-448a-98cf-daf833684c93" providerId="AD" clId="Web-{D71446AD-A8B5-8758-4A35-083C4704A2D1}" dt="2019-12-16T12:37:22.597" v="50"/>
          <ac:spMkLst>
            <pc:docMk/>
            <pc:sldMk cId="321221905" sldId="257"/>
            <ac:spMk id="9" creationId="{1D6D7780-5B1E-4AD2-B4D7-9D950E3476C0}"/>
          </ac:spMkLst>
        </pc:spChg>
        <pc:spChg chg="mod">
          <ac:chgData name="Anna Bruun" userId="S::au528843@uni.au.dk::664f2eeb-1a90-448a-98cf-daf833684c93" providerId="AD" clId="Web-{D71446AD-A8B5-8758-4A35-083C4704A2D1}" dt="2019-12-16T12:36:09.800" v="36" actId="14100"/>
          <ac:spMkLst>
            <pc:docMk/>
            <pc:sldMk cId="321221905" sldId="257"/>
            <ac:spMk id="10" creationId="{51FBA443-64CB-49B5-93F0-E1A2C3173822}"/>
          </ac:spMkLst>
        </pc:spChg>
        <pc:spChg chg="mod">
          <ac:chgData name="Anna Bruun" userId="S::au528843@uni.au.dk::664f2eeb-1a90-448a-98cf-daf833684c93" providerId="AD" clId="Web-{D71446AD-A8B5-8758-4A35-083C4704A2D1}" dt="2019-12-16T12:35:11.722" v="21" actId="20577"/>
          <ac:spMkLst>
            <pc:docMk/>
            <pc:sldMk cId="321221905" sldId="257"/>
            <ac:spMk id="11" creationId="{D710D586-F60B-495C-B8F4-C2A4210D5E76}"/>
          </ac:spMkLst>
        </pc:spChg>
        <pc:spChg chg="mod">
          <ac:chgData name="Anna Bruun" userId="S::au528843@uni.au.dk::664f2eeb-1a90-448a-98cf-daf833684c93" providerId="AD" clId="Web-{D71446AD-A8B5-8758-4A35-083C4704A2D1}" dt="2019-12-16T12:37:00.363" v="49" actId="20577"/>
          <ac:spMkLst>
            <pc:docMk/>
            <pc:sldMk cId="321221905" sldId="257"/>
            <ac:spMk id="12" creationId="{595739BF-7AC9-4745-90E8-BF594A22D120}"/>
          </ac:spMkLst>
        </pc:spChg>
        <pc:picChg chg="add del mod ord modCrop">
          <ac:chgData name="Anna Bruun" userId="S::au528843@uni.au.dk::664f2eeb-1a90-448a-98cf-daf833684c93" providerId="AD" clId="Web-{D71446AD-A8B5-8758-4A35-083C4704A2D1}" dt="2019-12-16T12:36:33.175" v="37"/>
          <ac:picMkLst>
            <pc:docMk/>
            <pc:sldMk cId="321221905" sldId="257"/>
            <ac:picMk id="2" creationId="{36B4CFAD-C2EF-437D-A16F-A1361548DA2E}"/>
          </ac:picMkLst>
        </pc:picChg>
        <pc:picChg chg="add mod ord modCrop">
          <ac:chgData name="Anna Bruun" userId="S::au528843@uni.au.dk::664f2eeb-1a90-448a-98cf-daf833684c93" providerId="AD" clId="Web-{D71446AD-A8B5-8758-4A35-083C4704A2D1}" dt="2019-12-16T12:37:22.597" v="50"/>
          <ac:picMkLst>
            <pc:docMk/>
            <pc:sldMk cId="321221905" sldId="257"/>
            <ac:picMk id="4" creationId="{C6494834-E1FC-41E3-B5C3-247CD4D41FBE}"/>
          </ac:picMkLst>
        </pc:picChg>
      </pc:sldChg>
      <pc:sldChg chg="modSp">
        <pc:chgData name="Anna Bruun" userId="S::au528843@uni.au.dk::664f2eeb-1a90-448a-98cf-daf833684c93" providerId="AD" clId="Web-{D71446AD-A8B5-8758-4A35-083C4704A2D1}" dt="2019-12-16T12:51:17.115" v="320" actId="20577"/>
        <pc:sldMkLst>
          <pc:docMk/>
          <pc:sldMk cId="3605643484" sldId="258"/>
        </pc:sldMkLst>
        <pc:spChg chg="mod">
          <ac:chgData name="Anna Bruun" userId="S::au528843@uni.au.dk::664f2eeb-1a90-448a-98cf-daf833684c93" providerId="AD" clId="Web-{D71446AD-A8B5-8758-4A35-083C4704A2D1}" dt="2019-12-16T12:42:29.786" v="137" actId="20577"/>
          <ac:spMkLst>
            <pc:docMk/>
            <pc:sldMk cId="3605643484" sldId="258"/>
            <ac:spMk id="8" creationId="{31940EF5-38BC-491C-8A04-489F979F1BD2}"/>
          </ac:spMkLst>
        </pc:spChg>
        <pc:spChg chg="mod">
          <ac:chgData name="Anna Bruun" userId="S::au528843@uni.au.dk::664f2eeb-1a90-448a-98cf-daf833684c93" providerId="AD" clId="Web-{D71446AD-A8B5-8758-4A35-083C4704A2D1}" dt="2019-12-16T12:51:17.115" v="320" actId="20577"/>
          <ac:spMkLst>
            <pc:docMk/>
            <pc:sldMk cId="3605643484" sldId="258"/>
            <ac:spMk id="9" creationId="{DFB26A62-9278-45D4-B044-CC5D2BB48A76}"/>
          </ac:spMkLst>
        </pc:spChg>
      </pc:sldChg>
      <pc:sldChg chg="modSp">
        <pc:chgData name="Anna Bruun" userId="S::au528843@uni.au.dk::664f2eeb-1a90-448a-98cf-daf833684c93" providerId="AD" clId="Web-{D71446AD-A8B5-8758-4A35-083C4704A2D1}" dt="2019-12-16T12:56:54.367" v="440" actId="20577"/>
        <pc:sldMkLst>
          <pc:docMk/>
          <pc:sldMk cId="2887544065" sldId="259"/>
        </pc:sldMkLst>
        <pc:spChg chg="mod">
          <ac:chgData name="Anna Bruun" userId="S::au528843@uni.au.dk::664f2eeb-1a90-448a-98cf-daf833684c93" providerId="AD" clId="Web-{D71446AD-A8B5-8758-4A35-083C4704A2D1}" dt="2019-12-16T12:56:20.710" v="427" actId="20577"/>
          <ac:spMkLst>
            <pc:docMk/>
            <pc:sldMk cId="2887544065" sldId="259"/>
            <ac:spMk id="8" creationId="{84056613-4958-48A2-B528-379669B49FAB}"/>
          </ac:spMkLst>
        </pc:spChg>
        <pc:spChg chg="mod">
          <ac:chgData name="Anna Bruun" userId="S::au528843@uni.au.dk::664f2eeb-1a90-448a-98cf-daf833684c93" providerId="AD" clId="Web-{D71446AD-A8B5-8758-4A35-083C4704A2D1}" dt="2019-12-16T12:56:54.367" v="440" actId="20577"/>
          <ac:spMkLst>
            <pc:docMk/>
            <pc:sldMk cId="2887544065" sldId="259"/>
            <ac:spMk id="9" creationId="{0AD947B2-B24B-48B7-8739-D31BA8B4623A}"/>
          </ac:spMkLst>
        </pc:spChg>
      </pc:sldChg>
      <pc:sldChg chg="del">
        <pc:chgData name="Anna Bruun" userId="S::au528843@uni.au.dk::664f2eeb-1a90-448a-98cf-daf833684c93" providerId="AD" clId="Web-{D71446AD-A8B5-8758-4A35-083C4704A2D1}" dt="2019-12-16T12:37:54.535" v="51"/>
        <pc:sldMkLst>
          <pc:docMk/>
          <pc:sldMk cId="4060948263" sldId="263"/>
        </pc:sldMkLst>
      </pc:sldChg>
    </pc:docChg>
  </pc:docChgLst>
  <pc:docChgLst>
    <pc:chgData name="Anne Sofie Jakobsen" userId="S::au632182@uni.au.dk::fd664e49-039c-4a73-a92f-92aa12bd4b24" providerId="AD" clId="Web-{4CC337AF-1A04-0620-5F4F-641BFCFD26D9}"/>
    <pc:docChg chg="modSld">
      <pc:chgData name="Anne Sofie Jakobsen" userId="S::au632182@uni.au.dk::fd664e49-039c-4a73-a92f-92aa12bd4b24" providerId="AD" clId="Web-{4CC337AF-1A04-0620-5F4F-641BFCFD26D9}" dt="2020-04-17T07:54:19.307" v="13" actId="20577"/>
      <pc:docMkLst>
        <pc:docMk/>
      </pc:docMkLst>
      <pc:sldChg chg="modSp">
        <pc:chgData name="Anne Sofie Jakobsen" userId="S::au632182@uni.au.dk::fd664e49-039c-4a73-a92f-92aa12bd4b24" providerId="AD" clId="Web-{4CC337AF-1A04-0620-5F4F-641BFCFD26D9}" dt="2020-04-17T07:54:19.307" v="13" actId="20577"/>
        <pc:sldMkLst>
          <pc:docMk/>
          <pc:sldMk cId="321221905" sldId="257"/>
        </pc:sldMkLst>
        <pc:spChg chg="mod">
          <ac:chgData name="Anne Sofie Jakobsen" userId="S::au632182@uni.au.dk::fd664e49-039c-4a73-a92f-92aa12bd4b24" providerId="AD" clId="Web-{4CC337AF-1A04-0620-5F4F-641BFCFD26D9}" dt="2020-04-17T07:54:13.432" v="12" actId="20577"/>
          <ac:spMkLst>
            <pc:docMk/>
            <pc:sldMk cId="321221905" sldId="257"/>
            <ac:spMk id="11" creationId="{D710D586-F60B-495C-B8F4-C2A4210D5E76}"/>
          </ac:spMkLst>
        </pc:spChg>
        <pc:spChg chg="mod">
          <ac:chgData name="Anne Sofie Jakobsen" userId="S::au632182@uni.au.dk::fd664e49-039c-4a73-a92f-92aa12bd4b24" providerId="AD" clId="Web-{4CC337AF-1A04-0620-5F4F-641BFCFD26D9}" dt="2020-04-17T07:54:19.307" v="13" actId="20577"/>
          <ac:spMkLst>
            <pc:docMk/>
            <pc:sldMk cId="321221905" sldId="257"/>
            <ac:spMk id="12" creationId="{595739BF-7AC9-4745-90E8-BF594A22D120}"/>
          </ac:spMkLst>
        </pc:spChg>
      </pc:sldChg>
      <pc:sldChg chg="modSp">
        <pc:chgData name="Anne Sofie Jakobsen" userId="S::au632182@uni.au.dk::fd664e49-039c-4a73-a92f-92aa12bd4b24" providerId="AD" clId="Web-{4CC337AF-1A04-0620-5F4F-641BFCFD26D9}" dt="2020-04-17T07:53:52.119" v="1" actId="20577"/>
        <pc:sldMkLst>
          <pc:docMk/>
          <pc:sldMk cId="3605643484" sldId="258"/>
        </pc:sldMkLst>
        <pc:spChg chg="mod">
          <ac:chgData name="Anne Sofie Jakobsen" userId="S::au632182@uni.au.dk::fd664e49-039c-4a73-a92f-92aa12bd4b24" providerId="AD" clId="Web-{4CC337AF-1A04-0620-5F4F-641BFCFD26D9}" dt="2020-04-17T07:53:52.119" v="1" actId="20577"/>
          <ac:spMkLst>
            <pc:docMk/>
            <pc:sldMk cId="3605643484" sldId="258"/>
            <ac:spMk id="8" creationId="{31940EF5-38BC-491C-8A04-489F979F1BD2}"/>
          </ac:spMkLst>
        </pc:spChg>
        <pc:spChg chg="mod">
          <ac:chgData name="Anne Sofie Jakobsen" userId="S::au632182@uni.au.dk::fd664e49-039c-4a73-a92f-92aa12bd4b24" providerId="AD" clId="Web-{4CC337AF-1A04-0620-5F4F-641BFCFD26D9}" dt="2020-04-17T07:53:48.979" v="0" actId="20577"/>
          <ac:spMkLst>
            <pc:docMk/>
            <pc:sldMk cId="3605643484" sldId="258"/>
            <ac:spMk id="9" creationId="{DFB26A62-9278-45D4-B044-CC5D2BB48A76}"/>
          </ac:spMkLst>
        </pc:spChg>
      </pc:sldChg>
      <pc:sldChg chg="modSp">
        <pc:chgData name="Anne Sofie Jakobsen" userId="S::au632182@uni.au.dk::fd664e49-039c-4a73-a92f-92aa12bd4b24" providerId="AD" clId="Web-{4CC337AF-1A04-0620-5F4F-641BFCFD26D9}" dt="2020-04-17T07:54:01.682" v="3" actId="20577"/>
        <pc:sldMkLst>
          <pc:docMk/>
          <pc:sldMk cId="2887544065" sldId="259"/>
        </pc:sldMkLst>
        <pc:spChg chg="mod">
          <ac:chgData name="Anne Sofie Jakobsen" userId="S::au632182@uni.au.dk::fd664e49-039c-4a73-a92f-92aa12bd4b24" providerId="AD" clId="Web-{4CC337AF-1A04-0620-5F4F-641BFCFD26D9}" dt="2020-04-17T07:54:01.682" v="3" actId="20577"/>
          <ac:spMkLst>
            <pc:docMk/>
            <pc:sldMk cId="2887544065" sldId="259"/>
            <ac:spMk id="8" creationId="{84056613-4958-48A2-B528-379669B49FAB}"/>
          </ac:spMkLst>
        </pc:spChg>
        <pc:spChg chg="mod">
          <ac:chgData name="Anne Sofie Jakobsen" userId="S::au632182@uni.au.dk::fd664e49-039c-4a73-a92f-92aa12bd4b24" providerId="AD" clId="Web-{4CC337AF-1A04-0620-5F4F-641BFCFD26D9}" dt="2020-04-17T07:53:57.448" v="2" actId="20577"/>
          <ac:spMkLst>
            <pc:docMk/>
            <pc:sldMk cId="2887544065" sldId="259"/>
            <ac:spMk id="9" creationId="{0AD947B2-B24B-48B7-8739-D31BA8B4623A}"/>
          </ac:spMkLst>
        </pc:spChg>
      </pc:sldChg>
    </pc:docChg>
  </pc:docChgLst>
  <pc:docChgLst>
    <pc:chgData name="Finn Peter Aarup (fpa)" userId="fZpv9Dajk4lOWigR0mBrKEwOUHJWQWDVT04lv8wD2jU=" providerId="None" clId="Web-{EF30D934-C5A9-4D97-9B5B-DCB056805616}"/>
    <pc:docChg chg="modSld">
      <pc:chgData name="Finn Peter Aarup (fpa)" userId="fZpv9Dajk4lOWigR0mBrKEwOUHJWQWDVT04lv8wD2jU=" providerId="None" clId="Web-{EF30D934-C5A9-4D97-9B5B-DCB056805616}" dt="2021-09-08T10:58:19.585" v="0"/>
      <pc:docMkLst>
        <pc:docMk/>
      </pc:docMkLst>
      <pc:sldChg chg="addSp">
        <pc:chgData name="Finn Peter Aarup (fpa)" userId="fZpv9Dajk4lOWigR0mBrKEwOUHJWQWDVT04lv8wD2jU=" providerId="None" clId="Web-{EF30D934-C5A9-4D97-9B5B-DCB056805616}" dt="2021-09-08T10:58:19.585" v="0"/>
        <pc:sldMkLst>
          <pc:docMk/>
          <pc:sldMk cId="3175560993" sldId="263"/>
        </pc:sldMkLst>
        <pc:spChg chg="add">
          <ac:chgData name="Finn Peter Aarup (fpa)" userId="fZpv9Dajk4lOWigR0mBrKEwOUHJWQWDVT04lv8wD2jU=" providerId="None" clId="Web-{EF30D934-C5A9-4D97-9B5B-DCB056805616}" dt="2021-09-08T10:58:19.585" v="0"/>
          <ac:spMkLst>
            <pc:docMk/>
            <pc:sldMk cId="3175560993" sldId="263"/>
            <ac:spMk id="4" creationId="{95073A72-FF97-4E23-B33A-8FA527BFE0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CE720-F96F-4A34-98FB-3286634D2AD1}" type="datetimeFigureOut">
              <a:rPr lang="en-GB" smtClean="0"/>
              <a:t>08/09/2021</a:t>
            </a:fld>
            <a:endParaRPr lang="en-GB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masterens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63C6F-8B67-409C-AF9A-CD696A261778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49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3C6F-8B67-409C-AF9A-CD696A261778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7496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3C6F-8B67-409C-AF9A-CD696A261778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3C6F-8B67-409C-AF9A-CD696A261778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210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3C6F-8B67-409C-AF9A-CD696A261778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265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3C6F-8B67-409C-AF9A-CD696A261778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033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D63C6F-8B67-409C-AF9A-CD696A261778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44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29FF8B91-408F-4ABD-B9D2-045F4D6B06BE}"/>
              </a:ext>
            </a:extLst>
          </p:cNvPr>
          <p:cNvSpPr/>
          <p:nvPr userDrawn="1"/>
        </p:nvSpPr>
        <p:spPr>
          <a:xfrm>
            <a:off x="0" y="6132442"/>
            <a:ext cx="12192000" cy="725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38A39DC-014E-46A4-8E59-8DB5BC30F190}"/>
              </a:ext>
            </a:extLst>
          </p:cNvPr>
          <p:cNvSpPr/>
          <p:nvPr userDrawn="1"/>
        </p:nvSpPr>
        <p:spPr>
          <a:xfrm flipV="1">
            <a:off x="0" y="-2"/>
            <a:ext cx="12192000" cy="63992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DD4813-D0D6-41E0-B4B2-C11E41D3AD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90309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Nationale</a:t>
            </a:r>
            <a:r>
              <a:rPr lang="en-GB" dirty="0"/>
              <a:t> </a:t>
            </a:r>
            <a:r>
              <a:rPr lang="en-GB" dirty="0" err="1"/>
              <a:t>Center</a:t>
            </a:r>
            <a:r>
              <a:rPr lang="en-GB" dirty="0"/>
              <a:t> for </a:t>
            </a:r>
            <a:r>
              <a:rPr lang="en-GB" dirty="0" err="1"/>
              <a:t>Fremmedsprog</a:t>
            </a:r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EFE852-377C-490B-8AB9-7DE612C3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016746"/>
            <a:ext cx="2743200" cy="365125"/>
          </a:xfrm>
        </p:spPr>
        <p:txBody>
          <a:bodyPr/>
          <a:lstStyle/>
          <a:p>
            <a:fld id="{11EA927C-A824-48BB-9277-C361ED3A5838}" type="datetimeFigureOut">
              <a:rPr lang="en-GB" smtClean="0"/>
              <a:t>08/09/2021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B44F11-9C36-43D2-ACFB-92F46A9B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674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E2DA54-F508-4A93-83E0-8A1AAEDA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016746"/>
            <a:ext cx="2743200" cy="365125"/>
          </a:xfrm>
        </p:spPr>
        <p:txBody>
          <a:bodyPr/>
          <a:lstStyle/>
          <a:p>
            <a:fld id="{24AB2521-AD47-43AD-91E0-81AD48DB32F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F49D761-B42A-4CFB-B825-472A1F24D38C}"/>
              </a:ext>
            </a:extLst>
          </p:cNvPr>
          <p:cNvSpPr/>
          <p:nvPr userDrawn="1"/>
        </p:nvSpPr>
        <p:spPr>
          <a:xfrm>
            <a:off x="747712" y="5989956"/>
            <a:ext cx="809626" cy="80962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4FCF368A-2408-4E90-ACD1-6210E25A006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27088" y="6070600"/>
            <a:ext cx="1966912" cy="655638"/>
            <a:chOff x="521" y="3824"/>
            <a:chExt cx="1239" cy="413"/>
          </a:xfrm>
        </p:grpSpPr>
        <p:sp>
          <p:nvSpPr>
            <p:cNvPr id="13" name="Freeform 5" hidden="1">
              <a:extLst>
                <a:ext uri="{FF2B5EF4-FFF2-40B4-BE49-F238E27FC236}">
                  <a16:creationId xmlns:a16="http://schemas.microsoft.com/office/drawing/2014/main" id="{AE232E61-289F-4FB5-AAF1-551B33266C1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23" y="3893"/>
              <a:ext cx="49" cy="59"/>
            </a:xfrm>
            <a:custGeom>
              <a:avLst/>
              <a:gdLst>
                <a:gd name="T0" fmla="*/ 29 w 252"/>
                <a:gd name="T1" fmla="*/ 284 h 309"/>
                <a:gd name="T2" fmla="*/ 99 w 252"/>
                <a:gd name="T3" fmla="*/ 284 h 309"/>
                <a:gd name="T4" fmla="*/ 136 w 252"/>
                <a:gd name="T5" fmla="*/ 282 h 309"/>
                <a:gd name="T6" fmla="*/ 171 w 252"/>
                <a:gd name="T7" fmla="*/ 270 h 309"/>
                <a:gd name="T8" fmla="*/ 197 w 252"/>
                <a:gd name="T9" fmla="*/ 249 h 309"/>
                <a:gd name="T10" fmla="*/ 212 w 252"/>
                <a:gd name="T11" fmla="*/ 220 h 309"/>
                <a:gd name="T12" fmla="*/ 221 w 252"/>
                <a:gd name="T13" fmla="*/ 187 h 309"/>
                <a:gd name="T14" fmla="*/ 223 w 252"/>
                <a:gd name="T15" fmla="*/ 154 h 309"/>
                <a:gd name="T16" fmla="*/ 221 w 252"/>
                <a:gd name="T17" fmla="*/ 120 h 309"/>
                <a:gd name="T18" fmla="*/ 213 w 252"/>
                <a:gd name="T19" fmla="*/ 87 h 309"/>
                <a:gd name="T20" fmla="*/ 196 w 252"/>
                <a:gd name="T21" fmla="*/ 58 h 309"/>
                <a:gd name="T22" fmla="*/ 170 w 252"/>
                <a:gd name="T23" fmla="*/ 37 h 309"/>
                <a:gd name="T24" fmla="*/ 137 w 252"/>
                <a:gd name="T25" fmla="*/ 27 h 309"/>
                <a:gd name="T26" fmla="*/ 99 w 252"/>
                <a:gd name="T27" fmla="*/ 25 h 309"/>
                <a:gd name="T28" fmla="*/ 29 w 252"/>
                <a:gd name="T29" fmla="*/ 25 h 309"/>
                <a:gd name="T30" fmla="*/ 29 w 252"/>
                <a:gd name="T31" fmla="*/ 284 h 309"/>
                <a:gd name="T32" fmla="*/ 0 w 252"/>
                <a:gd name="T33" fmla="*/ 309 h 309"/>
                <a:gd name="T34" fmla="*/ 0 w 252"/>
                <a:gd name="T35" fmla="*/ 0 h 309"/>
                <a:gd name="T36" fmla="*/ 105 w 252"/>
                <a:gd name="T37" fmla="*/ 0 h 309"/>
                <a:gd name="T38" fmla="*/ 131 w 252"/>
                <a:gd name="T39" fmla="*/ 1 h 309"/>
                <a:gd name="T40" fmla="*/ 155 w 252"/>
                <a:gd name="T41" fmla="*/ 4 h 309"/>
                <a:gd name="T42" fmla="*/ 178 w 252"/>
                <a:gd name="T43" fmla="*/ 11 h 309"/>
                <a:gd name="T44" fmla="*/ 201 w 252"/>
                <a:gd name="T45" fmla="*/ 23 h 309"/>
                <a:gd name="T46" fmla="*/ 226 w 252"/>
                <a:gd name="T47" fmla="*/ 50 h 309"/>
                <a:gd name="T48" fmla="*/ 242 w 252"/>
                <a:gd name="T49" fmla="*/ 84 h 309"/>
                <a:gd name="T50" fmla="*/ 250 w 252"/>
                <a:gd name="T51" fmla="*/ 120 h 309"/>
                <a:gd name="T52" fmla="*/ 252 w 252"/>
                <a:gd name="T53" fmla="*/ 154 h 309"/>
                <a:gd name="T54" fmla="*/ 250 w 252"/>
                <a:gd name="T55" fmla="*/ 185 h 309"/>
                <a:gd name="T56" fmla="*/ 244 w 252"/>
                <a:gd name="T57" fmla="*/ 217 h 309"/>
                <a:gd name="T58" fmla="*/ 233 w 252"/>
                <a:gd name="T59" fmla="*/ 246 h 309"/>
                <a:gd name="T60" fmla="*/ 215 w 252"/>
                <a:gd name="T61" fmla="*/ 271 h 309"/>
                <a:gd name="T62" fmla="*/ 191 w 252"/>
                <a:gd name="T63" fmla="*/ 291 h 309"/>
                <a:gd name="T64" fmla="*/ 165 w 252"/>
                <a:gd name="T65" fmla="*/ 302 h 309"/>
                <a:gd name="T66" fmla="*/ 136 w 252"/>
                <a:gd name="T67" fmla="*/ 307 h 309"/>
                <a:gd name="T68" fmla="*/ 105 w 252"/>
                <a:gd name="T69" fmla="*/ 309 h 309"/>
                <a:gd name="T70" fmla="*/ 0 w 252"/>
                <a:gd name="T71" fmla="*/ 309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2" h="309">
                  <a:moveTo>
                    <a:pt x="29" y="284"/>
                  </a:moveTo>
                  <a:lnTo>
                    <a:pt x="99" y="284"/>
                  </a:lnTo>
                  <a:cubicBezTo>
                    <a:pt x="112" y="284"/>
                    <a:pt x="124" y="283"/>
                    <a:pt x="136" y="282"/>
                  </a:cubicBezTo>
                  <a:cubicBezTo>
                    <a:pt x="148" y="280"/>
                    <a:pt x="159" y="276"/>
                    <a:pt x="171" y="270"/>
                  </a:cubicBezTo>
                  <a:cubicBezTo>
                    <a:pt x="182" y="265"/>
                    <a:pt x="190" y="258"/>
                    <a:pt x="197" y="249"/>
                  </a:cubicBezTo>
                  <a:cubicBezTo>
                    <a:pt x="203" y="240"/>
                    <a:pt x="208" y="230"/>
                    <a:pt x="212" y="220"/>
                  </a:cubicBezTo>
                  <a:cubicBezTo>
                    <a:pt x="216" y="210"/>
                    <a:pt x="219" y="199"/>
                    <a:pt x="221" y="187"/>
                  </a:cubicBezTo>
                  <a:cubicBezTo>
                    <a:pt x="222" y="176"/>
                    <a:pt x="223" y="165"/>
                    <a:pt x="223" y="154"/>
                  </a:cubicBezTo>
                  <a:cubicBezTo>
                    <a:pt x="223" y="143"/>
                    <a:pt x="222" y="132"/>
                    <a:pt x="221" y="120"/>
                  </a:cubicBezTo>
                  <a:cubicBezTo>
                    <a:pt x="219" y="108"/>
                    <a:pt x="217" y="97"/>
                    <a:pt x="213" y="87"/>
                  </a:cubicBezTo>
                  <a:cubicBezTo>
                    <a:pt x="209" y="77"/>
                    <a:pt x="203" y="67"/>
                    <a:pt x="196" y="58"/>
                  </a:cubicBezTo>
                  <a:cubicBezTo>
                    <a:pt x="189" y="49"/>
                    <a:pt x="181" y="42"/>
                    <a:pt x="170" y="37"/>
                  </a:cubicBezTo>
                  <a:cubicBezTo>
                    <a:pt x="161" y="32"/>
                    <a:pt x="150" y="29"/>
                    <a:pt x="137" y="27"/>
                  </a:cubicBezTo>
                  <a:cubicBezTo>
                    <a:pt x="124" y="26"/>
                    <a:pt x="112" y="25"/>
                    <a:pt x="99" y="25"/>
                  </a:cubicBezTo>
                  <a:lnTo>
                    <a:pt x="29" y="25"/>
                  </a:lnTo>
                  <a:lnTo>
                    <a:pt x="29" y="284"/>
                  </a:lnTo>
                  <a:close/>
                  <a:moveTo>
                    <a:pt x="0" y="309"/>
                  </a:moveTo>
                  <a:lnTo>
                    <a:pt x="0" y="0"/>
                  </a:lnTo>
                  <a:lnTo>
                    <a:pt x="105" y="0"/>
                  </a:lnTo>
                  <a:cubicBezTo>
                    <a:pt x="114" y="0"/>
                    <a:pt x="122" y="0"/>
                    <a:pt x="131" y="1"/>
                  </a:cubicBezTo>
                  <a:cubicBezTo>
                    <a:pt x="139" y="1"/>
                    <a:pt x="147" y="2"/>
                    <a:pt x="155" y="4"/>
                  </a:cubicBezTo>
                  <a:cubicBezTo>
                    <a:pt x="163" y="5"/>
                    <a:pt x="171" y="8"/>
                    <a:pt x="178" y="11"/>
                  </a:cubicBezTo>
                  <a:cubicBezTo>
                    <a:pt x="186" y="14"/>
                    <a:pt x="193" y="18"/>
                    <a:pt x="201" y="23"/>
                  </a:cubicBezTo>
                  <a:cubicBezTo>
                    <a:pt x="211" y="31"/>
                    <a:pt x="219" y="40"/>
                    <a:pt x="226" y="50"/>
                  </a:cubicBezTo>
                  <a:cubicBezTo>
                    <a:pt x="232" y="61"/>
                    <a:pt x="238" y="73"/>
                    <a:pt x="242" y="84"/>
                  </a:cubicBezTo>
                  <a:cubicBezTo>
                    <a:pt x="245" y="96"/>
                    <a:pt x="248" y="108"/>
                    <a:pt x="250" y="120"/>
                  </a:cubicBezTo>
                  <a:cubicBezTo>
                    <a:pt x="251" y="133"/>
                    <a:pt x="252" y="144"/>
                    <a:pt x="252" y="154"/>
                  </a:cubicBezTo>
                  <a:cubicBezTo>
                    <a:pt x="252" y="164"/>
                    <a:pt x="251" y="175"/>
                    <a:pt x="250" y="185"/>
                  </a:cubicBezTo>
                  <a:cubicBezTo>
                    <a:pt x="249" y="196"/>
                    <a:pt x="247" y="206"/>
                    <a:pt x="244" y="217"/>
                  </a:cubicBezTo>
                  <a:cubicBezTo>
                    <a:pt x="241" y="227"/>
                    <a:pt x="237" y="236"/>
                    <a:pt x="233" y="246"/>
                  </a:cubicBezTo>
                  <a:cubicBezTo>
                    <a:pt x="228" y="255"/>
                    <a:pt x="222" y="263"/>
                    <a:pt x="215" y="271"/>
                  </a:cubicBezTo>
                  <a:cubicBezTo>
                    <a:pt x="208" y="279"/>
                    <a:pt x="200" y="286"/>
                    <a:pt x="191" y="291"/>
                  </a:cubicBezTo>
                  <a:cubicBezTo>
                    <a:pt x="183" y="295"/>
                    <a:pt x="174" y="299"/>
                    <a:pt x="165" y="302"/>
                  </a:cubicBezTo>
                  <a:cubicBezTo>
                    <a:pt x="155" y="305"/>
                    <a:pt x="146" y="307"/>
                    <a:pt x="136" y="307"/>
                  </a:cubicBezTo>
                  <a:cubicBezTo>
                    <a:pt x="126" y="308"/>
                    <a:pt x="116" y="309"/>
                    <a:pt x="105" y="309"/>
                  </a:cubicBezTo>
                  <a:lnTo>
                    <a:pt x="0" y="30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4" name="Freeform 6" hidden="1">
              <a:extLst>
                <a:ext uri="{FF2B5EF4-FFF2-40B4-BE49-F238E27FC236}">
                  <a16:creationId xmlns:a16="http://schemas.microsoft.com/office/drawing/2014/main" id="{B51BF94A-0365-4155-94BD-7FE47E946C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6" y="3909"/>
              <a:ext cx="39" cy="45"/>
            </a:xfrm>
            <a:custGeom>
              <a:avLst/>
              <a:gdLst>
                <a:gd name="T0" fmla="*/ 172 w 200"/>
                <a:gd name="T1" fmla="*/ 101 h 234"/>
                <a:gd name="T2" fmla="*/ 168 w 200"/>
                <a:gd name="T3" fmla="*/ 71 h 234"/>
                <a:gd name="T4" fmla="*/ 155 w 200"/>
                <a:gd name="T5" fmla="*/ 46 h 234"/>
                <a:gd name="T6" fmla="*/ 133 w 200"/>
                <a:gd name="T7" fmla="*/ 29 h 234"/>
                <a:gd name="T8" fmla="*/ 102 w 200"/>
                <a:gd name="T9" fmla="*/ 23 h 234"/>
                <a:gd name="T10" fmla="*/ 72 w 200"/>
                <a:gd name="T11" fmla="*/ 29 h 234"/>
                <a:gd name="T12" fmla="*/ 49 w 200"/>
                <a:gd name="T13" fmla="*/ 46 h 234"/>
                <a:gd name="T14" fmla="*/ 35 w 200"/>
                <a:gd name="T15" fmla="*/ 71 h 234"/>
                <a:gd name="T16" fmla="*/ 27 w 200"/>
                <a:gd name="T17" fmla="*/ 101 h 234"/>
                <a:gd name="T18" fmla="*/ 172 w 200"/>
                <a:gd name="T19" fmla="*/ 101 h 234"/>
                <a:gd name="T20" fmla="*/ 27 w 200"/>
                <a:gd name="T21" fmla="*/ 123 h 234"/>
                <a:gd name="T22" fmla="*/ 32 w 200"/>
                <a:gd name="T23" fmla="*/ 157 h 234"/>
                <a:gd name="T24" fmla="*/ 46 w 200"/>
                <a:gd name="T25" fmla="*/ 185 h 234"/>
                <a:gd name="T26" fmla="*/ 69 w 200"/>
                <a:gd name="T27" fmla="*/ 204 h 234"/>
                <a:gd name="T28" fmla="*/ 102 w 200"/>
                <a:gd name="T29" fmla="*/ 211 h 234"/>
                <a:gd name="T30" fmla="*/ 145 w 200"/>
                <a:gd name="T31" fmla="*/ 198 h 234"/>
                <a:gd name="T32" fmla="*/ 169 w 200"/>
                <a:gd name="T33" fmla="*/ 160 h 234"/>
                <a:gd name="T34" fmla="*/ 198 w 200"/>
                <a:gd name="T35" fmla="*/ 160 h 234"/>
                <a:gd name="T36" fmla="*/ 186 w 200"/>
                <a:gd name="T37" fmla="*/ 189 h 234"/>
                <a:gd name="T38" fmla="*/ 166 w 200"/>
                <a:gd name="T39" fmla="*/ 213 h 234"/>
                <a:gd name="T40" fmla="*/ 139 w 200"/>
                <a:gd name="T41" fmla="*/ 228 h 234"/>
                <a:gd name="T42" fmla="*/ 102 w 200"/>
                <a:gd name="T43" fmla="*/ 234 h 234"/>
                <a:gd name="T44" fmla="*/ 56 w 200"/>
                <a:gd name="T45" fmla="*/ 225 h 234"/>
                <a:gd name="T46" fmla="*/ 24 w 200"/>
                <a:gd name="T47" fmla="*/ 200 h 234"/>
                <a:gd name="T48" fmla="*/ 6 w 200"/>
                <a:gd name="T49" fmla="*/ 163 h 234"/>
                <a:gd name="T50" fmla="*/ 0 w 200"/>
                <a:gd name="T51" fmla="*/ 118 h 234"/>
                <a:gd name="T52" fmla="*/ 7 w 200"/>
                <a:gd name="T53" fmla="*/ 72 h 234"/>
                <a:gd name="T54" fmla="*/ 27 w 200"/>
                <a:gd name="T55" fmla="*/ 34 h 234"/>
                <a:gd name="T56" fmla="*/ 59 w 200"/>
                <a:gd name="T57" fmla="*/ 9 h 234"/>
                <a:gd name="T58" fmla="*/ 102 w 200"/>
                <a:gd name="T59" fmla="*/ 0 h 234"/>
                <a:gd name="T60" fmla="*/ 174 w 200"/>
                <a:gd name="T61" fmla="*/ 31 h 234"/>
                <a:gd name="T62" fmla="*/ 200 w 200"/>
                <a:gd name="T63" fmla="*/ 123 h 234"/>
                <a:gd name="T64" fmla="*/ 27 w 200"/>
                <a:gd name="T65" fmla="*/ 12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34">
                  <a:moveTo>
                    <a:pt x="172" y="101"/>
                  </a:moveTo>
                  <a:cubicBezTo>
                    <a:pt x="172" y="91"/>
                    <a:pt x="171" y="80"/>
                    <a:pt x="168" y="71"/>
                  </a:cubicBezTo>
                  <a:cubicBezTo>
                    <a:pt x="165" y="61"/>
                    <a:pt x="160" y="53"/>
                    <a:pt x="155" y="46"/>
                  </a:cubicBezTo>
                  <a:cubicBezTo>
                    <a:pt x="149" y="39"/>
                    <a:pt x="141" y="33"/>
                    <a:pt x="133" y="29"/>
                  </a:cubicBezTo>
                  <a:cubicBezTo>
                    <a:pt x="124" y="25"/>
                    <a:pt x="113" y="23"/>
                    <a:pt x="102" y="23"/>
                  </a:cubicBezTo>
                  <a:cubicBezTo>
                    <a:pt x="91" y="23"/>
                    <a:pt x="80" y="25"/>
                    <a:pt x="72" y="29"/>
                  </a:cubicBezTo>
                  <a:cubicBezTo>
                    <a:pt x="63" y="34"/>
                    <a:pt x="56" y="39"/>
                    <a:pt x="49" y="46"/>
                  </a:cubicBezTo>
                  <a:cubicBezTo>
                    <a:pt x="43" y="54"/>
                    <a:pt x="38" y="62"/>
                    <a:pt x="35" y="71"/>
                  </a:cubicBezTo>
                  <a:cubicBezTo>
                    <a:pt x="31" y="81"/>
                    <a:pt x="29" y="91"/>
                    <a:pt x="27" y="101"/>
                  </a:cubicBezTo>
                  <a:lnTo>
                    <a:pt x="172" y="101"/>
                  </a:lnTo>
                  <a:close/>
                  <a:moveTo>
                    <a:pt x="27" y="123"/>
                  </a:moveTo>
                  <a:cubicBezTo>
                    <a:pt x="27" y="135"/>
                    <a:pt x="29" y="146"/>
                    <a:pt x="32" y="157"/>
                  </a:cubicBezTo>
                  <a:cubicBezTo>
                    <a:pt x="35" y="168"/>
                    <a:pt x="40" y="177"/>
                    <a:pt x="46" y="185"/>
                  </a:cubicBezTo>
                  <a:cubicBezTo>
                    <a:pt x="52" y="193"/>
                    <a:pt x="60" y="199"/>
                    <a:pt x="69" y="204"/>
                  </a:cubicBezTo>
                  <a:cubicBezTo>
                    <a:pt x="79" y="208"/>
                    <a:pt x="90" y="211"/>
                    <a:pt x="102" y="211"/>
                  </a:cubicBezTo>
                  <a:cubicBezTo>
                    <a:pt x="119" y="211"/>
                    <a:pt x="133" y="206"/>
                    <a:pt x="145" y="198"/>
                  </a:cubicBezTo>
                  <a:cubicBezTo>
                    <a:pt x="157" y="189"/>
                    <a:pt x="165" y="176"/>
                    <a:pt x="169" y="160"/>
                  </a:cubicBezTo>
                  <a:lnTo>
                    <a:pt x="198" y="160"/>
                  </a:lnTo>
                  <a:cubicBezTo>
                    <a:pt x="195" y="170"/>
                    <a:pt x="191" y="180"/>
                    <a:pt x="186" y="189"/>
                  </a:cubicBezTo>
                  <a:cubicBezTo>
                    <a:pt x="181" y="198"/>
                    <a:pt x="174" y="206"/>
                    <a:pt x="166" y="213"/>
                  </a:cubicBezTo>
                  <a:cubicBezTo>
                    <a:pt x="159" y="219"/>
                    <a:pt x="150" y="225"/>
                    <a:pt x="139" y="228"/>
                  </a:cubicBezTo>
                  <a:cubicBezTo>
                    <a:pt x="128" y="232"/>
                    <a:pt x="116" y="234"/>
                    <a:pt x="102" y="234"/>
                  </a:cubicBezTo>
                  <a:cubicBezTo>
                    <a:pt x="84" y="234"/>
                    <a:pt x="69" y="231"/>
                    <a:pt x="56" y="225"/>
                  </a:cubicBezTo>
                  <a:cubicBezTo>
                    <a:pt x="43" y="219"/>
                    <a:pt x="33" y="211"/>
                    <a:pt x="24" y="200"/>
                  </a:cubicBezTo>
                  <a:cubicBezTo>
                    <a:pt x="16" y="190"/>
                    <a:pt x="10" y="178"/>
                    <a:pt x="6" y="163"/>
                  </a:cubicBezTo>
                  <a:cubicBezTo>
                    <a:pt x="2" y="149"/>
                    <a:pt x="0" y="134"/>
                    <a:pt x="0" y="118"/>
                  </a:cubicBezTo>
                  <a:cubicBezTo>
                    <a:pt x="0" y="101"/>
                    <a:pt x="2" y="86"/>
                    <a:pt x="7" y="72"/>
                  </a:cubicBezTo>
                  <a:cubicBezTo>
                    <a:pt x="12" y="57"/>
                    <a:pt x="18" y="45"/>
                    <a:pt x="27" y="34"/>
                  </a:cubicBezTo>
                  <a:cubicBezTo>
                    <a:pt x="36" y="24"/>
                    <a:pt x="47" y="15"/>
                    <a:pt x="59" y="9"/>
                  </a:cubicBezTo>
                  <a:cubicBezTo>
                    <a:pt x="72" y="3"/>
                    <a:pt x="86" y="0"/>
                    <a:pt x="102" y="0"/>
                  </a:cubicBezTo>
                  <a:cubicBezTo>
                    <a:pt x="133" y="0"/>
                    <a:pt x="157" y="10"/>
                    <a:pt x="174" y="31"/>
                  </a:cubicBezTo>
                  <a:cubicBezTo>
                    <a:pt x="192" y="52"/>
                    <a:pt x="200" y="83"/>
                    <a:pt x="200" y="123"/>
                  </a:cubicBezTo>
                  <a:lnTo>
                    <a:pt x="27" y="1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5" name="Freeform 7" hidden="1">
              <a:extLst>
                <a:ext uri="{FF2B5EF4-FFF2-40B4-BE49-F238E27FC236}">
                  <a16:creationId xmlns:a16="http://schemas.microsoft.com/office/drawing/2014/main" id="{ECC176D4-8A59-4B9B-B46C-390DB0A5EFC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57" y="3898"/>
              <a:ext cx="19" cy="56"/>
            </a:xfrm>
            <a:custGeom>
              <a:avLst/>
              <a:gdLst>
                <a:gd name="T0" fmla="*/ 100 w 100"/>
                <a:gd name="T1" fmla="*/ 285 h 290"/>
                <a:gd name="T2" fmla="*/ 88 w 100"/>
                <a:gd name="T3" fmla="*/ 288 h 290"/>
                <a:gd name="T4" fmla="*/ 70 w 100"/>
                <a:gd name="T5" fmla="*/ 290 h 290"/>
                <a:gd name="T6" fmla="*/ 41 w 100"/>
                <a:gd name="T7" fmla="*/ 280 h 290"/>
                <a:gd name="T8" fmla="*/ 31 w 100"/>
                <a:gd name="T9" fmla="*/ 246 h 290"/>
                <a:gd name="T10" fmla="*/ 31 w 100"/>
                <a:gd name="T11" fmla="*/ 83 h 290"/>
                <a:gd name="T12" fmla="*/ 0 w 100"/>
                <a:gd name="T13" fmla="*/ 83 h 290"/>
                <a:gd name="T14" fmla="*/ 0 w 100"/>
                <a:gd name="T15" fmla="*/ 62 h 290"/>
                <a:gd name="T16" fmla="*/ 31 w 100"/>
                <a:gd name="T17" fmla="*/ 62 h 290"/>
                <a:gd name="T18" fmla="*/ 31 w 100"/>
                <a:gd name="T19" fmla="*/ 0 h 290"/>
                <a:gd name="T20" fmla="*/ 57 w 100"/>
                <a:gd name="T21" fmla="*/ 0 h 290"/>
                <a:gd name="T22" fmla="*/ 57 w 100"/>
                <a:gd name="T23" fmla="*/ 62 h 290"/>
                <a:gd name="T24" fmla="*/ 98 w 100"/>
                <a:gd name="T25" fmla="*/ 62 h 290"/>
                <a:gd name="T26" fmla="*/ 98 w 100"/>
                <a:gd name="T27" fmla="*/ 83 h 290"/>
                <a:gd name="T28" fmla="*/ 57 w 100"/>
                <a:gd name="T29" fmla="*/ 83 h 290"/>
                <a:gd name="T30" fmla="*/ 57 w 100"/>
                <a:gd name="T31" fmla="*/ 235 h 290"/>
                <a:gd name="T32" fmla="*/ 57 w 100"/>
                <a:gd name="T33" fmla="*/ 250 h 290"/>
                <a:gd name="T34" fmla="*/ 60 w 100"/>
                <a:gd name="T35" fmla="*/ 260 h 290"/>
                <a:gd name="T36" fmla="*/ 66 w 100"/>
                <a:gd name="T37" fmla="*/ 265 h 290"/>
                <a:gd name="T38" fmla="*/ 79 w 100"/>
                <a:gd name="T39" fmla="*/ 267 h 290"/>
                <a:gd name="T40" fmla="*/ 89 w 100"/>
                <a:gd name="T41" fmla="*/ 266 h 290"/>
                <a:gd name="T42" fmla="*/ 100 w 100"/>
                <a:gd name="T43" fmla="*/ 264 h 290"/>
                <a:gd name="T44" fmla="*/ 100 w 100"/>
                <a:gd name="T45" fmla="*/ 28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90">
                  <a:moveTo>
                    <a:pt x="100" y="285"/>
                  </a:moveTo>
                  <a:cubicBezTo>
                    <a:pt x="97" y="285"/>
                    <a:pt x="93" y="286"/>
                    <a:pt x="88" y="288"/>
                  </a:cubicBezTo>
                  <a:cubicBezTo>
                    <a:pt x="82" y="289"/>
                    <a:pt x="77" y="290"/>
                    <a:pt x="70" y="290"/>
                  </a:cubicBezTo>
                  <a:cubicBezTo>
                    <a:pt x="58" y="290"/>
                    <a:pt x="48" y="287"/>
                    <a:pt x="41" y="280"/>
                  </a:cubicBezTo>
                  <a:cubicBezTo>
                    <a:pt x="34" y="274"/>
                    <a:pt x="31" y="262"/>
                    <a:pt x="31" y="246"/>
                  </a:cubicBezTo>
                  <a:lnTo>
                    <a:pt x="31" y="83"/>
                  </a:lnTo>
                  <a:lnTo>
                    <a:pt x="0" y="8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lnTo>
                    <a:pt x="57" y="0"/>
                  </a:lnTo>
                  <a:lnTo>
                    <a:pt x="57" y="62"/>
                  </a:lnTo>
                  <a:lnTo>
                    <a:pt x="98" y="62"/>
                  </a:lnTo>
                  <a:lnTo>
                    <a:pt x="98" y="83"/>
                  </a:lnTo>
                  <a:lnTo>
                    <a:pt x="57" y="83"/>
                  </a:lnTo>
                  <a:lnTo>
                    <a:pt x="57" y="235"/>
                  </a:lnTo>
                  <a:cubicBezTo>
                    <a:pt x="57" y="241"/>
                    <a:pt x="57" y="246"/>
                    <a:pt x="57" y="250"/>
                  </a:cubicBezTo>
                  <a:cubicBezTo>
                    <a:pt x="57" y="254"/>
                    <a:pt x="58" y="257"/>
                    <a:pt x="60" y="260"/>
                  </a:cubicBezTo>
                  <a:cubicBezTo>
                    <a:pt x="61" y="262"/>
                    <a:pt x="63" y="264"/>
                    <a:pt x="66" y="265"/>
                  </a:cubicBezTo>
                  <a:cubicBezTo>
                    <a:pt x="69" y="266"/>
                    <a:pt x="74" y="267"/>
                    <a:pt x="79" y="267"/>
                  </a:cubicBezTo>
                  <a:cubicBezTo>
                    <a:pt x="82" y="267"/>
                    <a:pt x="86" y="267"/>
                    <a:pt x="89" y="266"/>
                  </a:cubicBezTo>
                  <a:cubicBezTo>
                    <a:pt x="93" y="265"/>
                    <a:pt x="97" y="265"/>
                    <a:pt x="100" y="264"/>
                  </a:cubicBezTo>
                  <a:lnTo>
                    <a:pt x="100" y="2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8" hidden="1">
              <a:extLst>
                <a:ext uri="{FF2B5EF4-FFF2-40B4-BE49-F238E27FC236}">
                  <a16:creationId xmlns:a16="http://schemas.microsoft.com/office/drawing/2014/main" id="{2F5C6347-7DEB-4F41-A7A5-E3EBD43CAAF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40" y="3893"/>
              <a:ext cx="47" cy="59"/>
            </a:xfrm>
            <a:custGeom>
              <a:avLst/>
              <a:gdLst>
                <a:gd name="T0" fmla="*/ 6 w 47"/>
                <a:gd name="T1" fmla="*/ 8 h 59"/>
                <a:gd name="T2" fmla="*/ 6 w 47"/>
                <a:gd name="T3" fmla="*/ 8 h 59"/>
                <a:gd name="T4" fmla="*/ 6 w 47"/>
                <a:gd name="T5" fmla="*/ 59 h 59"/>
                <a:gd name="T6" fmla="*/ 0 w 47"/>
                <a:gd name="T7" fmla="*/ 59 h 59"/>
                <a:gd name="T8" fmla="*/ 0 w 47"/>
                <a:gd name="T9" fmla="*/ 0 h 59"/>
                <a:gd name="T10" fmla="*/ 7 w 47"/>
                <a:gd name="T11" fmla="*/ 0 h 59"/>
                <a:gd name="T12" fmla="*/ 41 w 47"/>
                <a:gd name="T13" fmla="*/ 52 h 59"/>
                <a:gd name="T14" fmla="*/ 41 w 47"/>
                <a:gd name="T15" fmla="*/ 52 h 59"/>
                <a:gd name="T16" fmla="*/ 41 w 47"/>
                <a:gd name="T17" fmla="*/ 0 h 59"/>
                <a:gd name="T18" fmla="*/ 47 w 47"/>
                <a:gd name="T19" fmla="*/ 0 h 59"/>
                <a:gd name="T20" fmla="*/ 47 w 47"/>
                <a:gd name="T21" fmla="*/ 59 h 59"/>
                <a:gd name="T22" fmla="*/ 40 w 47"/>
                <a:gd name="T23" fmla="*/ 59 h 59"/>
                <a:gd name="T24" fmla="*/ 6 w 47"/>
                <a:gd name="T25" fmla="*/ 8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59">
                  <a:moveTo>
                    <a:pt x="6" y="8"/>
                  </a:moveTo>
                  <a:lnTo>
                    <a:pt x="6" y="8"/>
                  </a:lnTo>
                  <a:lnTo>
                    <a:pt x="6" y="59"/>
                  </a:lnTo>
                  <a:lnTo>
                    <a:pt x="0" y="59"/>
                  </a:lnTo>
                  <a:lnTo>
                    <a:pt x="0" y="0"/>
                  </a:lnTo>
                  <a:lnTo>
                    <a:pt x="7" y="0"/>
                  </a:lnTo>
                  <a:lnTo>
                    <a:pt x="41" y="52"/>
                  </a:lnTo>
                  <a:lnTo>
                    <a:pt x="41" y="52"/>
                  </a:lnTo>
                  <a:lnTo>
                    <a:pt x="41" y="0"/>
                  </a:lnTo>
                  <a:lnTo>
                    <a:pt x="47" y="0"/>
                  </a:lnTo>
                  <a:lnTo>
                    <a:pt x="47" y="59"/>
                  </a:lnTo>
                  <a:lnTo>
                    <a:pt x="40" y="59"/>
                  </a:lnTo>
                  <a:lnTo>
                    <a:pt x="6" y="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9" hidden="1">
              <a:extLst>
                <a:ext uri="{FF2B5EF4-FFF2-40B4-BE49-F238E27FC236}">
                  <a16:creationId xmlns:a16="http://schemas.microsoft.com/office/drawing/2014/main" id="{894B1731-9ED4-4557-B38A-18DDACF702E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14" y="3909"/>
              <a:ext cx="40" cy="45"/>
            </a:xfrm>
            <a:custGeom>
              <a:avLst/>
              <a:gdLst>
                <a:gd name="T0" fmla="*/ 156 w 209"/>
                <a:gd name="T1" fmla="*/ 111 h 234"/>
                <a:gd name="T2" fmla="*/ 123 w 209"/>
                <a:gd name="T3" fmla="*/ 120 h 234"/>
                <a:gd name="T4" fmla="*/ 90 w 209"/>
                <a:gd name="T5" fmla="*/ 124 h 234"/>
                <a:gd name="T6" fmla="*/ 44 w 209"/>
                <a:gd name="T7" fmla="*/ 137 h 234"/>
                <a:gd name="T8" fmla="*/ 27 w 209"/>
                <a:gd name="T9" fmla="*/ 171 h 234"/>
                <a:gd name="T10" fmla="*/ 31 w 209"/>
                <a:gd name="T11" fmla="*/ 189 h 234"/>
                <a:gd name="T12" fmla="*/ 42 w 209"/>
                <a:gd name="T13" fmla="*/ 201 h 234"/>
                <a:gd name="T14" fmla="*/ 57 w 209"/>
                <a:gd name="T15" fmla="*/ 208 h 234"/>
                <a:gd name="T16" fmla="*/ 75 w 209"/>
                <a:gd name="T17" fmla="*/ 211 h 234"/>
                <a:gd name="T18" fmla="*/ 105 w 209"/>
                <a:gd name="T19" fmla="*/ 207 h 234"/>
                <a:gd name="T20" fmla="*/ 131 w 209"/>
                <a:gd name="T21" fmla="*/ 195 h 234"/>
                <a:gd name="T22" fmla="*/ 149 w 209"/>
                <a:gd name="T23" fmla="*/ 175 h 234"/>
                <a:gd name="T24" fmla="*/ 156 w 209"/>
                <a:gd name="T25" fmla="*/ 146 h 234"/>
                <a:gd name="T26" fmla="*/ 156 w 209"/>
                <a:gd name="T27" fmla="*/ 111 h 234"/>
                <a:gd name="T28" fmla="*/ 113 w 209"/>
                <a:gd name="T29" fmla="*/ 98 h 234"/>
                <a:gd name="T30" fmla="*/ 130 w 209"/>
                <a:gd name="T31" fmla="*/ 96 h 234"/>
                <a:gd name="T32" fmla="*/ 147 w 209"/>
                <a:gd name="T33" fmla="*/ 91 h 234"/>
                <a:gd name="T34" fmla="*/ 155 w 209"/>
                <a:gd name="T35" fmla="*/ 81 h 234"/>
                <a:gd name="T36" fmla="*/ 156 w 209"/>
                <a:gd name="T37" fmla="*/ 68 h 234"/>
                <a:gd name="T38" fmla="*/ 144 w 209"/>
                <a:gd name="T39" fmla="*/ 36 h 234"/>
                <a:gd name="T40" fmla="*/ 101 w 209"/>
                <a:gd name="T41" fmla="*/ 23 h 234"/>
                <a:gd name="T42" fmla="*/ 76 w 209"/>
                <a:gd name="T43" fmla="*/ 25 h 234"/>
                <a:gd name="T44" fmla="*/ 57 w 209"/>
                <a:gd name="T45" fmla="*/ 33 h 234"/>
                <a:gd name="T46" fmla="*/ 43 w 209"/>
                <a:gd name="T47" fmla="*/ 49 h 234"/>
                <a:gd name="T48" fmla="*/ 36 w 209"/>
                <a:gd name="T49" fmla="*/ 73 h 234"/>
                <a:gd name="T50" fmla="*/ 10 w 209"/>
                <a:gd name="T51" fmla="*/ 73 h 234"/>
                <a:gd name="T52" fmla="*/ 19 w 209"/>
                <a:gd name="T53" fmla="*/ 39 h 234"/>
                <a:gd name="T54" fmla="*/ 39 w 209"/>
                <a:gd name="T55" fmla="*/ 17 h 234"/>
                <a:gd name="T56" fmla="*/ 67 w 209"/>
                <a:gd name="T57" fmla="*/ 4 h 234"/>
                <a:gd name="T58" fmla="*/ 101 w 209"/>
                <a:gd name="T59" fmla="*/ 0 h 234"/>
                <a:gd name="T60" fmla="*/ 133 w 209"/>
                <a:gd name="T61" fmla="*/ 3 h 234"/>
                <a:gd name="T62" fmla="*/ 159 w 209"/>
                <a:gd name="T63" fmla="*/ 15 h 234"/>
                <a:gd name="T64" fmla="*/ 176 w 209"/>
                <a:gd name="T65" fmla="*/ 36 h 234"/>
                <a:gd name="T66" fmla="*/ 182 w 209"/>
                <a:gd name="T67" fmla="*/ 69 h 234"/>
                <a:gd name="T68" fmla="*/ 182 w 209"/>
                <a:gd name="T69" fmla="*/ 190 h 234"/>
                <a:gd name="T70" fmla="*/ 187 w 209"/>
                <a:gd name="T71" fmla="*/ 209 h 234"/>
                <a:gd name="T72" fmla="*/ 209 w 209"/>
                <a:gd name="T73" fmla="*/ 207 h 234"/>
                <a:gd name="T74" fmla="*/ 209 w 209"/>
                <a:gd name="T75" fmla="*/ 227 h 234"/>
                <a:gd name="T76" fmla="*/ 200 w 209"/>
                <a:gd name="T77" fmla="*/ 230 h 234"/>
                <a:gd name="T78" fmla="*/ 189 w 209"/>
                <a:gd name="T79" fmla="*/ 231 h 234"/>
                <a:gd name="T80" fmla="*/ 177 w 209"/>
                <a:gd name="T81" fmla="*/ 230 h 234"/>
                <a:gd name="T82" fmla="*/ 167 w 209"/>
                <a:gd name="T83" fmla="*/ 226 h 234"/>
                <a:gd name="T84" fmla="*/ 161 w 209"/>
                <a:gd name="T85" fmla="*/ 218 h 234"/>
                <a:gd name="T86" fmla="*/ 157 w 209"/>
                <a:gd name="T87" fmla="*/ 208 h 234"/>
                <a:gd name="T88" fmla="*/ 157 w 209"/>
                <a:gd name="T89" fmla="*/ 197 h 234"/>
                <a:gd name="T90" fmla="*/ 119 w 209"/>
                <a:gd name="T91" fmla="*/ 225 h 234"/>
                <a:gd name="T92" fmla="*/ 74 w 209"/>
                <a:gd name="T93" fmla="*/ 234 h 234"/>
                <a:gd name="T94" fmla="*/ 46 w 209"/>
                <a:gd name="T95" fmla="*/ 230 h 234"/>
                <a:gd name="T96" fmla="*/ 22 w 209"/>
                <a:gd name="T97" fmla="*/ 218 h 234"/>
                <a:gd name="T98" fmla="*/ 6 w 209"/>
                <a:gd name="T99" fmla="*/ 198 h 234"/>
                <a:gd name="T100" fmla="*/ 0 w 209"/>
                <a:gd name="T101" fmla="*/ 170 h 234"/>
                <a:gd name="T102" fmla="*/ 77 w 209"/>
                <a:gd name="T103" fmla="*/ 103 h 234"/>
                <a:gd name="T104" fmla="*/ 113 w 209"/>
                <a:gd name="T105" fmla="*/ 9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234">
                  <a:moveTo>
                    <a:pt x="156" y="111"/>
                  </a:moveTo>
                  <a:cubicBezTo>
                    <a:pt x="145" y="116"/>
                    <a:pt x="134" y="119"/>
                    <a:pt x="123" y="120"/>
                  </a:cubicBezTo>
                  <a:cubicBezTo>
                    <a:pt x="112" y="122"/>
                    <a:pt x="101" y="123"/>
                    <a:pt x="90" y="124"/>
                  </a:cubicBezTo>
                  <a:cubicBezTo>
                    <a:pt x="70" y="125"/>
                    <a:pt x="55" y="130"/>
                    <a:pt x="44" y="137"/>
                  </a:cubicBezTo>
                  <a:cubicBezTo>
                    <a:pt x="33" y="144"/>
                    <a:pt x="27" y="156"/>
                    <a:pt x="27" y="171"/>
                  </a:cubicBezTo>
                  <a:cubicBezTo>
                    <a:pt x="27" y="178"/>
                    <a:pt x="28" y="184"/>
                    <a:pt x="31" y="189"/>
                  </a:cubicBezTo>
                  <a:cubicBezTo>
                    <a:pt x="34" y="194"/>
                    <a:pt x="37" y="198"/>
                    <a:pt x="42" y="201"/>
                  </a:cubicBezTo>
                  <a:cubicBezTo>
                    <a:pt x="46" y="204"/>
                    <a:pt x="51" y="207"/>
                    <a:pt x="57" y="208"/>
                  </a:cubicBezTo>
                  <a:cubicBezTo>
                    <a:pt x="63" y="210"/>
                    <a:pt x="69" y="211"/>
                    <a:pt x="75" y="211"/>
                  </a:cubicBezTo>
                  <a:cubicBezTo>
                    <a:pt x="85" y="211"/>
                    <a:pt x="95" y="210"/>
                    <a:pt x="105" y="207"/>
                  </a:cubicBezTo>
                  <a:cubicBezTo>
                    <a:pt x="115" y="204"/>
                    <a:pt x="123" y="200"/>
                    <a:pt x="131" y="195"/>
                  </a:cubicBezTo>
                  <a:cubicBezTo>
                    <a:pt x="139" y="190"/>
                    <a:pt x="145" y="183"/>
                    <a:pt x="149" y="175"/>
                  </a:cubicBezTo>
                  <a:cubicBezTo>
                    <a:pt x="154" y="167"/>
                    <a:pt x="156" y="157"/>
                    <a:pt x="156" y="146"/>
                  </a:cubicBezTo>
                  <a:lnTo>
                    <a:pt x="156" y="111"/>
                  </a:lnTo>
                  <a:close/>
                  <a:moveTo>
                    <a:pt x="113" y="98"/>
                  </a:moveTo>
                  <a:cubicBezTo>
                    <a:pt x="118" y="98"/>
                    <a:pt x="123" y="97"/>
                    <a:pt x="130" y="96"/>
                  </a:cubicBezTo>
                  <a:cubicBezTo>
                    <a:pt x="137" y="95"/>
                    <a:pt x="142" y="93"/>
                    <a:pt x="147" y="91"/>
                  </a:cubicBezTo>
                  <a:cubicBezTo>
                    <a:pt x="151" y="89"/>
                    <a:pt x="154" y="86"/>
                    <a:pt x="155" y="81"/>
                  </a:cubicBezTo>
                  <a:cubicBezTo>
                    <a:pt x="156" y="76"/>
                    <a:pt x="156" y="72"/>
                    <a:pt x="156" y="68"/>
                  </a:cubicBezTo>
                  <a:cubicBezTo>
                    <a:pt x="156" y="55"/>
                    <a:pt x="152" y="44"/>
                    <a:pt x="144" y="36"/>
                  </a:cubicBezTo>
                  <a:cubicBezTo>
                    <a:pt x="135" y="27"/>
                    <a:pt x="121" y="23"/>
                    <a:pt x="101" y="23"/>
                  </a:cubicBezTo>
                  <a:cubicBezTo>
                    <a:pt x="92" y="23"/>
                    <a:pt x="84" y="24"/>
                    <a:pt x="76" y="25"/>
                  </a:cubicBezTo>
                  <a:cubicBezTo>
                    <a:pt x="69" y="27"/>
                    <a:pt x="62" y="30"/>
                    <a:pt x="57" y="33"/>
                  </a:cubicBezTo>
                  <a:cubicBezTo>
                    <a:pt x="51" y="37"/>
                    <a:pt x="47" y="42"/>
                    <a:pt x="43" y="49"/>
                  </a:cubicBezTo>
                  <a:cubicBezTo>
                    <a:pt x="40" y="55"/>
                    <a:pt x="37" y="63"/>
                    <a:pt x="36" y="73"/>
                  </a:cubicBezTo>
                  <a:lnTo>
                    <a:pt x="10" y="73"/>
                  </a:lnTo>
                  <a:cubicBezTo>
                    <a:pt x="11" y="60"/>
                    <a:pt x="14" y="49"/>
                    <a:pt x="19" y="39"/>
                  </a:cubicBezTo>
                  <a:cubicBezTo>
                    <a:pt x="24" y="30"/>
                    <a:pt x="31" y="23"/>
                    <a:pt x="39" y="17"/>
                  </a:cubicBezTo>
                  <a:cubicBezTo>
                    <a:pt x="47" y="11"/>
                    <a:pt x="56" y="7"/>
                    <a:pt x="67" y="4"/>
                  </a:cubicBezTo>
                  <a:cubicBezTo>
                    <a:pt x="78" y="1"/>
                    <a:pt x="89" y="0"/>
                    <a:pt x="101" y="0"/>
                  </a:cubicBezTo>
                  <a:cubicBezTo>
                    <a:pt x="112" y="0"/>
                    <a:pt x="123" y="1"/>
                    <a:pt x="133" y="3"/>
                  </a:cubicBezTo>
                  <a:cubicBezTo>
                    <a:pt x="143" y="6"/>
                    <a:pt x="151" y="10"/>
                    <a:pt x="159" y="15"/>
                  </a:cubicBezTo>
                  <a:cubicBezTo>
                    <a:pt x="166" y="20"/>
                    <a:pt x="172" y="27"/>
                    <a:pt x="176" y="36"/>
                  </a:cubicBezTo>
                  <a:cubicBezTo>
                    <a:pt x="180" y="45"/>
                    <a:pt x="182" y="56"/>
                    <a:pt x="182" y="69"/>
                  </a:cubicBezTo>
                  <a:lnTo>
                    <a:pt x="182" y="190"/>
                  </a:lnTo>
                  <a:cubicBezTo>
                    <a:pt x="182" y="200"/>
                    <a:pt x="184" y="206"/>
                    <a:pt x="187" y="209"/>
                  </a:cubicBezTo>
                  <a:cubicBezTo>
                    <a:pt x="191" y="212"/>
                    <a:pt x="198" y="211"/>
                    <a:pt x="209" y="207"/>
                  </a:cubicBezTo>
                  <a:lnTo>
                    <a:pt x="209" y="227"/>
                  </a:lnTo>
                  <a:cubicBezTo>
                    <a:pt x="207" y="228"/>
                    <a:pt x="204" y="229"/>
                    <a:pt x="200" y="230"/>
                  </a:cubicBezTo>
                  <a:cubicBezTo>
                    <a:pt x="196" y="231"/>
                    <a:pt x="192" y="231"/>
                    <a:pt x="189" y="231"/>
                  </a:cubicBezTo>
                  <a:cubicBezTo>
                    <a:pt x="185" y="231"/>
                    <a:pt x="181" y="231"/>
                    <a:pt x="177" y="230"/>
                  </a:cubicBezTo>
                  <a:cubicBezTo>
                    <a:pt x="173" y="230"/>
                    <a:pt x="169" y="228"/>
                    <a:pt x="167" y="226"/>
                  </a:cubicBezTo>
                  <a:cubicBezTo>
                    <a:pt x="164" y="224"/>
                    <a:pt x="162" y="221"/>
                    <a:pt x="161" y="218"/>
                  </a:cubicBezTo>
                  <a:cubicBezTo>
                    <a:pt x="159" y="215"/>
                    <a:pt x="158" y="212"/>
                    <a:pt x="157" y="208"/>
                  </a:cubicBezTo>
                  <a:cubicBezTo>
                    <a:pt x="157" y="205"/>
                    <a:pt x="157" y="201"/>
                    <a:pt x="157" y="197"/>
                  </a:cubicBezTo>
                  <a:cubicBezTo>
                    <a:pt x="146" y="209"/>
                    <a:pt x="133" y="218"/>
                    <a:pt x="119" y="225"/>
                  </a:cubicBezTo>
                  <a:cubicBezTo>
                    <a:pt x="105" y="231"/>
                    <a:pt x="90" y="234"/>
                    <a:pt x="74" y="234"/>
                  </a:cubicBezTo>
                  <a:cubicBezTo>
                    <a:pt x="64" y="234"/>
                    <a:pt x="55" y="233"/>
                    <a:pt x="46" y="230"/>
                  </a:cubicBezTo>
                  <a:cubicBezTo>
                    <a:pt x="37" y="228"/>
                    <a:pt x="29" y="224"/>
                    <a:pt x="22" y="218"/>
                  </a:cubicBezTo>
                  <a:cubicBezTo>
                    <a:pt x="15" y="213"/>
                    <a:pt x="10" y="206"/>
                    <a:pt x="6" y="198"/>
                  </a:cubicBezTo>
                  <a:cubicBezTo>
                    <a:pt x="2" y="190"/>
                    <a:pt x="0" y="181"/>
                    <a:pt x="0" y="170"/>
                  </a:cubicBezTo>
                  <a:cubicBezTo>
                    <a:pt x="0" y="132"/>
                    <a:pt x="25" y="110"/>
                    <a:pt x="77" y="103"/>
                  </a:cubicBezTo>
                  <a:lnTo>
                    <a:pt x="113" y="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10" hidden="1">
              <a:extLst>
                <a:ext uri="{FF2B5EF4-FFF2-40B4-BE49-F238E27FC236}">
                  <a16:creationId xmlns:a16="http://schemas.microsoft.com/office/drawing/2014/main" id="{379E1A28-0884-484A-908F-35AC91FCCD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74" y="3898"/>
              <a:ext cx="19" cy="56"/>
            </a:xfrm>
            <a:custGeom>
              <a:avLst/>
              <a:gdLst>
                <a:gd name="T0" fmla="*/ 100 w 100"/>
                <a:gd name="T1" fmla="*/ 285 h 290"/>
                <a:gd name="T2" fmla="*/ 88 w 100"/>
                <a:gd name="T3" fmla="*/ 288 h 290"/>
                <a:gd name="T4" fmla="*/ 71 w 100"/>
                <a:gd name="T5" fmla="*/ 290 h 290"/>
                <a:gd name="T6" fmla="*/ 41 w 100"/>
                <a:gd name="T7" fmla="*/ 280 h 290"/>
                <a:gd name="T8" fmla="*/ 31 w 100"/>
                <a:gd name="T9" fmla="*/ 246 h 290"/>
                <a:gd name="T10" fmla="*/ 31 w 100"/>
                <a:gd name="T11" fmla="*/ 83 h 290"/>
                <a:gd name="T12" fmla="*/ 0 w 100"/>
                <a:gd name="T13" fmla="*/ 83 h 290"/>
                <a:gd name="T14" fmla="*/ 0 w 100"/>
                <a:gd name="T15" fmla="*/ 62 h 290"/>
                <a:gd name="T16" fmla="*/ 31 w 100"/>
                <a:gd name="T17" fmla="*/ 62 h 290"/>
                <a:gd name="T18" fmla="*/ 31 w 100"/>
                <a:gd name="T19" fmla="*/ 0 h 290"/>
                <a:gd name="T20" fmla="*/ 57 w 100"/>
                <a:gd name="T21" fmla="*/ 0 h 290"/>
                <a:gd name="T22" fmla="*/ 57 w 100"/>
                <a:gd name="T23" fmla="*/ 62 h 290"/>
                <a:gd name="T24" fmla="*/ 98 w 100"/>
                <a:gd name="T25" fmla="*/ 62 h 290"/>
                <a:gd name="T26" fmla="*/ 98 w 100"/>
                <a:gd name="T27" fmla="*/ 83 h 290"/>
                <a:gd name="T28" fmla="*/ 57 w 100"/>
                <a:gd name="T29" fmla="*/ 83 h 290"/>
                <a:gd name="T30" fmla="*/ 57 w 100"/>
                <a:gd name="T31" fmla="*/ 235 h 290"/>
                <a:gd name="T32" fmla="*/ 57 w 100"/>
                <a:gd name="T33" fmla="*/ 250 h 290"/>
                <a:gd name="T34" fmla="*/ 60 w 100"/>
                <a:gd name="T35" fmla="*/ 260 h 290"/>
                <a:gd name="T36" fmla="*/ 66 w 100"/>
                <a:gd name="T37" fmla="*/ 265 h 290"/>
                <a:gd name="T38" fmla="*/ 79 w 100"/>
                <a:gd name="T39" fmla="*/ 267 h 290"/>
                <a:gd name="T40" fmla="*/ 90 w 100"/>
                <a:gd name="T41" fmla="*/ 266 h 290"/>
                <a:gd name="T42" fmla="*/ 100 w 100"/>
                <a:gd name="T43" fmla="*/ 264 h 290"/>
                <a:gd name="T44" fmla="*/ 100 w 100"/>
                <a:gd name="T45" fmla="*/ 28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90">
                  <a:moveTo>
                    <a:pt x="100" y="285"/>
                  </a:moveTo>
                  <a:cubicBezTo>
                    <a:pt x="97" y="285"/>
                    <a:pt x="93" y="286"/>
                    <a:pt x="88" y="288"/>
                  </a:cubicBezTo>
                  <a:cubicBezTo>
                    <a:pt x="83" y="289"/>
                    <a:pt x="77" y="290"/>
                    <a:pt x="71" y="290"/>
                  </a:cubicBezTo>
                  <a:cubicBezTo>
                    <a:pt x="58" y="290"/>
                    <a:pt x="48" y="287"/>
                    <a:pt x="41" y="280"/>
                  </a:cubicBezTo>
                  <a:cubicBezTo>
                    <a:pt x="34" y="274"/>
                    <a:pt x="31" y="262"/>
                    <a:pt x="31" y="246"/>
                  </a:cubicBezTo>
                  <a:lnTo>
                    <a:pt x="31" y="83"/>
                  </a:lnTo>
                  <a:lnTo>
                    <a:pt x="0" y="8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lnTo>
                    <a:pt x="57" y="0"/>
                  </a:lnTo>
                  <a:lnTo>
                    <a:pt x="57" y="62"/>
                  </a:lnTo>
                  <a:lnTo>
                    <a:pt x="98" y="62"/>
                  </a:lnTo>
                  <a:lnTo>
                    <a:pt x="98" y="83"/>
                  </a:lnTo>
                  <a:lnTo>
                    <a:pt x="57" y="83"/>
                  </a:lnTo>
                  <a:lnTo>
                    <a:pt x="57" y="235"/>
                  </a:lnTo>
                  <a:cubicBezTo>
                    <a:pt x="57" y="241"/>
                    <a:pt x="57" y="246"/>
                    <a:pt x="57" y="250"/>
                  </a:cubicBezTo>
                  <a:cubicBezTo>
                    <a:pt x="58" y="254"/>
                    <a:pt x="58" y="257"/>
                    <a:pt x="60" y="260"/>
                  </a:cubicBezTo>
                  <a:cubicBezTo>
                    <a:pt x="61" y="262"/>
                    <a:pt x="64" y="264"/>
                    <a:pt x="66" y="265"/>
                  </a:cubicBezTo>
                  <a:cubicBezTo>
                    <a:pt x="70" y="266"/>
                    <a:pt x="74" y="267"/>
                    <a:pt x="79" y="267"/>
                  </a:cubicBezTo>
                  <a:cubicBezTo>
                    <a:pt x="83" y="267"/>
                    <a:pt x="86" y="267"/>
                    <a:pt x="90" y="266"/>
                  </a:cubicBezTo>
                  <a:cubicBezTo>
                    <a:pt x="93" y="265"/>
                    <a:pt x="97" y="265"/>
                    <a:pt x="100" y="264"/>
                  </a:cubicBezTo>
                  <a:lnTo>
                    <a:pt x="100" y="2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11" hidden="1">
              <a:extLst>
                <a:ext uri="{FF2B5EF4-FFF2-40B4-BE49-F238E27FC236}">
                  <a16:creationId xmlns:a16="http://schemas.microsoft.com/office/drawing/2014/main" id="{7987CB86-2CEE-4692-BD68-E4E17D6CA98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18" y="3893"/>
              <a:ext cx="6" cy="59"/>
            </a:xfrm>
            <a:custGeom>
              <a:avLst/>
              <a:gdLst>
                <a:gd name="T0" fmla="*/ 1 w 28"/>
                <a:gd name="T1" fmla="*/ 309 h 309"/>
                <a:gd name="T2" fmla="*/ 1 w 28"/>
                <a:gd name="T3" fmla="*/ 87 h 309"/>
                <a:gd name="T4" fmla="*/ 27 w 28"/>
                <a:gd name="T5" fmla="*/ 87 h 309"/>
                <a:gd name="T6" fmla="*/ 27 w 28"/>
                <a:gd name="T7" fmla="*/ 309 h 309"/>
                <a:gd name="T8" fmla="*/ 1 w 28"/>
                <a:gd name="T9" fmla="*/ 309 h 309"/>
                <a:gd name="T10" fmla="*/ 0 w 28"/>
                <a:gd name="T11" fmla="*/ 38 h 309"/>
                <a:gd name="T12" fmla="*/ 0 w 28"/>
                <a:gd name="T13" fmla="*/ 0 h 309"/>
                <a:gd name="T14" fmla="*/ 28 w 28"/>
                <a:gd name="T15" fmla="*/ 0 h 309"/>
                <a:gd name="T16" fmla="*/ 28 w 28"/>
                <a:gd name="T17" fmla="*/ 38 h 309"/>
                <a:gd name="T18" fmla="*/ 0 w 28"/>
                <a:gd name="T19" fmla="*/ 38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" h="309">
                  <a:moveTo>
                    <a:pt x="1" y="309"/>
                  </a:moveTo>
                  <a:lnTo>
                    <a:pt x="1" y="87"/>
                  </a:lnTo>
                  <a:lnTo>
                    <a:pt x="27" y="87"/>
                  </a:lnTo>
                  <a:lnTo>
                    <a:pt x="27" y="309"/>
                  </a:lnTo>
                  <a:lnTo>
                    <a:pt x="1" y="309"/>
                  </a:lnTo>
                  <a:close/>
                  <a:moveTo>
                    <a:pt x="0" y="38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0" name="Freeform 12" hidden="1">
              <a:extLst>
                <a:ext uri="{FF2B5EF4-FFF2-40B4-BE49-F238E27FC236}">
                  <a16:creationId xmlns:a16="http://schemas.microsoft.com/office/drawing/2014/main" id="{878D41E0-594C-4A03-A70B-11DDFC799A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50" y="3909"/>
              <a:ext cx="39" cy="45"/>
            </a:xfrm>
            <a:custGeom>
              <a:avLst/>
              <a:gdLst>
                <a:gd name="T0" fmla="*/ 178 w 206"/>
                <a:gd name="T1" fmla="*/ 117 h 234"/>
                <a:gd name="T2" fmla="*/ 174 w 206"/>
                <a:gd name="T3" fmla="*/ 80 h 234"/>
                <a:gd name="T4" fmla="*/ 161 w 206"/>
                <a:gd name="T5" fmla="*/ 50 h 234"/>
                <a:gd name="T6" fmla="*/ 137 w 206"/>
                <a:gd name="T7" fmla="*/ 30 h 234"/>
                <a:gd name="T8" fmla="*/ 103 w 206"/>
                <a:gd name="T9" fmla="*/ 23 h 234"/>
                <a:gd name="T10" fmla="*/ 68 w 206"/>
                <a:gd name="T11" fmla="*/ 31 h 234"/>
                <a:gd name="T12" fmla="*/ 45 w 206"/>
                <a:gd name="T13" fmla="*/ 52 h 234"/>
                <a:gd name="T14" fmla="*/ 31 w 206"/>
                <a:gd name="T15" fmla="*/ 82 h 234"/>
                <a:gd name="T16" fmla="*/ 27 w 206"/>
                <a:gd name="T17" fmla="*/ 117 h 234"/>
                <a:gd name="T18" fmla="*/ 32 w 206"/>
                <a:gd name="T19" fmla="*/ 155 h 234"/>
                <a:gd name="T20" fmla="*/ 46 w 206"/>
                <a:gd name="T21" fmla="*/ 185 h 234"/>
                <a:gd name="T22" fmla="*/ 70 w 206"/>
                <a:gd name="T23" fmla="*/ 204 h 234"/>
                <a:gd name="T24" fmla="*/ 103 w 206"/>
                <a:gd name="T25" fmla="*/ 211 h 234"/>
                <a:gd name="T26" fmla="*/ 137 w 206"/>
                <a:gd name="T27" fmla="*/ 203 h 234"/>
                <a:gd name="T28" fmla="*/ 161 w 206"/>
                <a:gd name="T29" fmla="*/ 182 h 234"/>
                <a:gd name="T30" fmla="*/ 174 w 206"/>
                <a:gd name="T31" fmla="*/ 152 h 234"/>
                <a:gd name="T32" fmla="*/ 178 w 206"/>
                <a:gd name="T33" fmla="*/ 117 h 234"/>
                <a:gd name="T34" fmla="*/ 103 w 206"/>
                <a:gd name="T35" fmla="*/ 234 h 234"/>
                <a:gd name="T36" fmla="*/ 63 w 206"/>
                <a:gd name="T37" fmla="*/ 226 h 234"/>
                <a:gd name="T38" fmla="*/ 30 w 206"/>
                <a:gd name="T39" fmla="*/ 204 h 234"/>
                <a:gd name="T40" fmla="*/ 8 w 206"/>
                <a:gd name="T41" fmla="*/ 168 h 234"/>
                <a:gd name="T42" fmla="*/ 0 w 206"/>
                <a:gd name="T43" fmla="*/ 117 h 234"/>
                <a:gd name="T44" fmla="*/ 6 w 206"/>
                <a:gd name="T45" fmla="*/ 71 h 234"/>
                <a:gd name="T46" fmla="*/ 25 w 206"/>
                <a:gd name="T47" fmla="*/ 34 h 234"/>
                <a:gd name="T48" fmla="*/ 58 w 206"/>
                <a:gd name="T49" fmla="*/ 9 h 234"/>
                <a:gd name="T50" fmla="*/ 103 w 206"/>
                <a:gd name="T51" fmla="*/ 0 h 234"/>
                <a:gd name="T52" fmla="*/ 148 w 206"/>
                <a:gd name="T53" fmla="*/ 9 h 234"/>
                <a:gd name="T54" fmla="*/ 180 w 206"/>
                <a:gd name="T55" fmla="*/ 34 h 234"/>
                <a:gd name="T56" fmla="*/ 199 w 206"/>
                <a:gd name="T57" fmla="*/ 71 h 234"/>
                <a:gd name="T58" fmla="*/ 206 w 206"/>
                <a:gd name="T59" fmla="*/ 117 h 234"/>
                <a:gd name="T60" fmla="*/ 198 w 206"/>
                <a:gd name="T61" fmla="*/ 165 h 234"/>
                <a:gd name="T62" fmla="*/ 178 w 206"/>
                <a:gd name="T63" fmla="*/ 202 h 234"/>
                <a:gd name="T64" fmla="*/ 145 w 206"/>
                <a:gd name="T65" fmla="*/ 226 h 234"/>
                <a:gd name="T66" fmla="*/ 103 w 206"/>
                <a:gd name="T6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6" h="234">
                  <a:moveTo>
                    <a:pt x="178" y="117"/>
                  </a:moveTo>
                  <a:cubicBezTo>
                    <a:pt x="178" y="104"/>
                    <a:pt x="177" y="91"/>
                    <a:pt x="174" y="80"/>
                  </a:cubicBezTo>
                  <a:cubicBezTo>
                    <a:pt x="171" y="69"/>
                    <a:pt x="167" y="59"/>
                    <a:pt x="161" y="50"/>
                  </a:cubicBezTo>
                  <a:cubicBezTo>
                    <a:pt x="155" y="42"/>
                    <a:pt x="147" y="35"/>
                    <a:pt x="137" y="30"/>
                  </a:cubicBezTo>
                  <a:cubicBezTo>
                    <a:pt x="128" y="25"/>
                    <a:pt x="116" y="23"/>
                    <a:pt x="103" y="23"/>
                  </a:cubicBezTo>
                  <a:cubicBezTo>
                    <a:pt x="89" y="23"/>
                    <a:pt x="78" y="26"/>
                    <a:pt x="68" y="31"/>
                  </a:cubicBezTo>
                  <a:cubicBezTo>
                    <a:pt x="59" y="36"/>
                    <a:pt x="51" y="43"/>
                    <a:pt x="45" y="52"/>
                  </a:cubicBezTo>
                  <a:cubicBezTo>
                    <a:pt x="39" y="61"/>
                    <a:pt x="34" y="71"/>
                    <a:pt x="31" y="82"/>
                  </a:cubicBezTo>
                  <a:cubicBezTo>
                    <a:pt x="29" y="93"/>
                    <a:pt x="27" y="105"/>
                    <a:pt x="27" y="117"/>
                  </a:cubicBezTo>
                  <a:cubicBezTo>
                    <a:pt x="27" y="131"/>
                    <a:pt x="29" y="143"/>
                    <a:pt x="32" y="155"/>
                  </a:cubicBezTo>
                  <a:cubicBezTo>
                    <a:pt x="35" y="166"/>
                    <a:pt x="40" y="176"/>
                    <a:pt x="46" y="185"/>
                  </a:cubicBezTo>
                  <a:cubicBezTo>
                    <a:pt x="53" y="193"/>
                    <a:pt x="61" y="199"/>
                    <a:pt x="70" y="204"/>
                  </a:cubicBezTo>
                  <a:cubicBezTo>
                    <a:pt x="80" y="209"/>
                    <a:pt x="90" y="211"/>
                    <a:pt x="103" y="211"/>
                  </a:cubicBezTo>
                  <a:cubicBezTo>
                    <a:pt x="116" y="211"/>
                    <a:pt x="128" y="208"/>
                    <a:pt x="137" y="203"/>
                  </a:cubicBezTo>
                  <a:cubicBezTo>
                    <a:pt x="147" y="198"/>
                    <a:pt x="155" y="191"/>
                    <a:pt x="161" y="182"/>
                  </a:cubicBezTo>
                  <a:cubicBezTo>
                    <a:pt x="167" y="173"/>
                    <a:pt x="171" y="163"/>
                    <a:pt x="174" y="152"/>
                  </a:cubicBezTo>
                  <a:cubicBezTo>
                    <a:pt x="177" y="140"/>
                    <a:pt x="178" y="129"/>
                    <a:pt x="178" y="117"/>
                  </a:cubicBezTo>
                  <a:close/>
                  <a:moveTo>
                    <a:pt x="103" y="234"/>
                  </a:moveTo>
                  <a:cubicBezTo>
                    <a:pt x="88" y="234"/>
                    <a:pt x="75" y="231"/>
                    <a:pt x="63" y="226"/>
                  </a:cubicBezTo>
                  <a:cubicBezTo>
                    <a:pt x="50" y="221"/>
                    <a:pt x="39" y="214"/>
                    <a:pt x="30" y="204"/>
                  </a:cubicBezTo>
                  <a:cubicBezTo>
                    <a:pt x="21" y="195"/>
                    <a:pt x="13" y="182"/>
                    <a:pt x="8" y="168"/>
                  </a:cubicBezTo>
                  <a:cubicBezTo>
                    <a:pt x="2" y="153"/>
                    <a:pt x="0" y="136"/>
                    <a:pt x="0" y="117"/>
                  </a:cubicBezTo>
                  <a:cubicBezTo>
                    <a:pt x="0" y="101"/>
                    <a:pt x="2" y="85"/>
                    <a:pt x="6" y="71"/>
                  </a:cubicBezTo>
                  <a:cubicBezTo>
                    <a:pt x="10" y="57"/>
                    <a:pt x="17" y="45"/>
                    <a:pt x="25" y="34"/>
                  </a:cubicBezTo>
                  <a:cubicBezTo>
                    <a:pt x="34" y="23"/>
                    <a:pt x="45" y="15"/>
                    <a:pt x="58" y="9"/>
                  </a:cubicBezTo>
                  <a:cubicBezTo>
                    <a:pt x="71" y="3"/>
                    <a:pt x="86" y="0"/>
                    <a:pt x="103" y="0"/>
                  </a:cubicBezTo>
                  <a:cubicBezTo>
                    <a:pt x="120" y="0"/>
                    <a:pt x="135" y="3"/>
                    <a:pt x="148" y="9"/>
                  </a:cubicBezTo>
                  <a:cubicBezTo>
                    <a:pt x="161" y="15"/>
                    <a:pt x="172" y="23"/>
                    <a:pt x="180" y="34"/>
                  </a:cubicBezTo>
                  <a:cubicBezTo>
                    <a:pt x="189" y="44"/>
                    <a:pt x="195" y="57"/>
                    <a:pt x="199" y="71"/>
                  </a:cubicBezTo>
                  <a:cubicBezTo>
                    <a:pt x="204" y="85"/>
                    <a:pt x="206" y="101"/>
                    <a:pt x="206" y="117"/>
                  </a:cubicBezTo>
                  <a:cubicBezTo>
                    <a:pt x="206" y="135"/>
                    <a:pt x="203" y="151"/>
                    <a:pt x="198" y="165"/>
                  </a:cubicBezTo>
                  <a:cubicBezTo>
                    <a:pt x="193" y="179"/>
                    <a:pt x="187" y="192"/>
                    <a:pt x="178" y="202"/>
                  </a:cubicBezTo>
                  <a:cubicBezTo>
                    <a:pt x="169" y="212"/>
                    <a:pt x="158" y="220"/>
                    <a:pt x="145" y="226"/>
                  </a:cubicBezTo>
                  <a:cubicBezTo>
                    <a:pt x="132" y="231"/>
                    <a:pt x="118" y="234"/>
                    <a:pt x="103" y="2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1" name="Freeform 13" hidden="1">
              <a:extLst>
                <a:ext uri="{FF2B5EF4-FFF2-40B4-BE49-F238E27FC236}">
                  <a16:creationId xmlns:a16="http://schemas.microsoft.com/office/drawing/2014/main" id="{328FFE74-441D-48EB-8FDC-07928816521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5" y="3909"/>
              <a:ext cx="34" cy="43"/>
            </a:xfrm>
            <a:custGeom>
              <a:avLst/>
              <a:gdLst>
                <a:gd name="T0" fmla="*/ 25 w 176"/>
                <a:gd name="T1" fmla="*/ 228 h 228"/>
                <a:gd name="T2" fmla="*/ 0 w 176"/>
                <a:gd name="T3" fmla="*/ 228 h 228"/>
                <a:gd name="T4" fmla="*/ 0 w 176"/>
                <a:gd name="T5" fmla="*/ 6 h 228"/>
                <a:gd name="T6" fmla="*/ 25 w 176"/>
                <a:gd name="T7" fmla="*/ 6 h 228"/>
                <a:gd name="T8" fmla="*/ 25 w 176"/>
                <a:gd name="T9" fmla="*/ 37 h 228"/>
                <a:gd name="T10" fmla="*/ 57 w 176"/>
                <a:gd name="T11" fmla="*/ 10 h 228"/>
                <a:gd name="T12" fmla="*/ 97 w 176"/>
                <a:gd name="T13" fmla="*/ 0 h 228"/>
                <a:gd name="T14" fmla="*/ 135 w 176"/>
                <a:gd name="T15" fmla="*/ 7 h 228"/>
                <a:gd name="T16" fmla="*/ 165 w 176"/>
                <a:gd name="T17" fmla="*/ 31 h 228"/>
                <a:gd name="T18" fmla="*/ 175 w 176"/>
                <a:gd name="T19" fmla="*/ 56 h 228"/>
                <a:gd name="T20" fmla="*/ 176 w 176"/>
                <a:gd name="T21" fmla="*/ 83 h 228"/>
                <a:gd name="T22" fmla="*/ 176 w 176"/>
                <a:gd name="T23" fmla="*/ 228 h 228"/>
                <a:gd name="T24" fmla="*/ 150 w 176"/>
                <a:gd name="T25" fmla="*/ 228 h 228"/>
                <a:gd name="T26" fmla="*/ 150 w 176"/>
                <a:gd name="T27" fmla="*/ 83 h 228"/>
                <a:gd name="T28" fmla="*/ 137 w 176"/>
                <a:gd name="T29" fmla="*/ 38 h 228"/>
                <a:gd name="T30" fmla="*/ 93 w 176"/>
                <a:gd name="T31" fmla="*/ 23 h 228"/>
                <a:gd name="T32" fmla="*/ 71 w 176"/>
                <a:gd name="T33" fmla="*/ 27 h 228"/>
                <a:gd name="T34" fmla="*/ 53 w 176"/>
                <a:gd name="T35" fmla="*/ 36 h 228"/>
                <a:gd name="T36" fmla="*/ 40 w 176"/>
                <a:gd name="T37" fmla="*/ 50 h 228"/>
                <a:gd name="T38" fmla="*/ 31 w 176"/>
                <a:gd name="T39" fmla="*/ 66 h 228"/>
                <a:gd name="T40" fmla="*/ 26 w 176"/>
                <a:gd name="T41" fmla="*/ 87 h 228"/>
                <a:gd name="T42" fmla="*/ 25 w 176"/>
                <a:gd name="T43" fmla="*/ 108 h 228"/>
                <a:gd name="T44" fmla="*/ 25 w 176"/>
                <a:gd name="T4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228">
                  <a:moveTo>
                    <a:pt x="25" y="228"/>
                  </a:moveTo>
                  <a:lnTo>
                    <a:pt x="0" y="228"/>
                  </a:lnTo>
                  <a:lnTo>
                    <a:pt x="0" y="6"/>
                  </a:lnTo>
                  <a:lnTo>
                    <a:pt x="25" y="6"/>
                  </a:lnTo>
                  <a:lnTo>
                    <a:pt x="25" y="37"/>
                  </a:lnTo>
                  <a:cubicBezTo>
                    <a:pt x="36" y="26"/>
                    <a:pt x="46" y="17"/>
                    <a:pt x="57" y="10"/>
                  </a:cubicBezTo>
                  <a:cubicBezTo>
                    <a:pt x="68" y="3"/>
                    <a:pt x="82" y="0"/>
                    <a:pt x="97" y="0"/>
                  </a:cubicBezTo>
                  <a:cubicBezTo>
                    <a:pt x="111" y="0"/>
                    <a:pt x="124" y="2"/>
                    <a:pt x="135" y="7"/>
                  </a:cubicBezTo>
                  <a:cubicBezTo>
                    <a:pt x="147" y="12"/>
                    <a:pt x="157" y="20"/>
                    <a:pt x="165" y="31"/>
                  </a:cubicBezTo>
                  <a:cubicBezTo>
                    <a:pt x="170" y="39"/>
                    <a:pt x="174" y="48"/>
                    <a:pt x="175" y="56"/>
                  </a:cubicBezTo>
                  <a:cubicBezTo>
                    <a:pt x="176" y="65"/>
                    <a:pt x="176" y="73"/>
                    <a:pt x="176" y="83"/>
                  </a:cubicBezTo>
                  <a:lnTo>
                    <a:pt x="176" y="228"/>
                  </a:lnTo>
                  <a:lnTo>
                    <a:pt x="150" y="228"/>
                  </a:lnTo>
                  <a:lnTo>
                    <a:pt x="150" y="83"/>
                  </a:lnTo>
                  <a:cubicBezTo>
                    <a:pt x="150" y="63"/>
                    <a:pt x="146" y="48"/>
                    <a:pt x="137" y="38"/>
                  </a:cubicBezTo>
                  <a:cubicBezTo>
                    <a:pt x="128" y="28"/>
                    <a:pt x="113" y="23"/>
                    <a:pt x="93" y="23"/>
                  </a:cubicBezTo>
                  <a:cubicBezTo>
                    <a:pt x="85" y="23"/>
                    <a:pt x="77" y="24"/>
                    <a:pt x="71" y="27"/>
                  </a:cubicBezTo>
                  <a:cubicBezTo>
                    <a:pt x="64" y="29"/>
                    <a:pt x="58" y="32"/>
                    <a:pt x="53" y="36"/>
                  </a:cubicBezTo>
                  <a:cubicBezTo>
                    <a:pt x="48" y="40"/>
                    <a:pt x="43" y="45"/>
                    <a:pt x="40" y="50"/>
                  </a:cubicBezTo>
                  <a:cubicBezTo>
                    <a:pt x="36" y="55"/>
                    <a:pt x="33" y="61"/>
                    <a:pt x="31" y="66"/>
                  </a:cubicBezTo>
                  <a:cubicBezTo>
                    <a:pt x="28" y="73"/>
                    <a:pt x="27" y="80"/>
                    <a:pt x="26" y="87"/>
                  </a:cubicBezTo>
                  <a:cubicBezTo>
                    <a:pt x="26" y="93"/>
                    <a:pt x="25" y="101"/>
                    <a:pt x="25" y="108"/>
                  </a:cubicBezTo>
                  <a:lnTo>
                    <a:pt x="25" y="2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2" name="Freeform 14" hidden="1">
              <a:extLst>
                <a:ext uri="{FF2B5EF4-FFF2-40B4-BE49-F238E27FC236}">
                  <a16:creationId xmlns:a16="http://schemas.microsoft.com/office/drawing/2014/main" id="{DA1A562D-DD1A-4C1D-B317-A1E478C9A26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75" y="3909"/>
              <a:ext cx="40" cy="45"/>
            </a:xfrm>
            <a:custGeom>
              <a:avLst/>
              <a:gdLst>
                <a:gd name="T0" fmla="*/ 157 w 209"/>
                <a:gd name="T1" fmla="*/ 111 h 234"/>
                <a:gd name="T2" fmla="*/ 123 w 209"/>
                <a:gd name="T3" fmla="*/ 120 h 234"/>
                <a:gd name="T4" fmla="*/ 90 w 209"/>
                <a:gd name="T5" fmla="*/ 124 h 234"/>
                <a:gd name="T6" fmla="*/ 44 w 209"/>
                <a:gd name="T7" fmla="*/ 137 h 234"/>
                <a:gd name="T8" fmla="*/ 27 w 209"/>
                <a:gd name="T9" fmla="*/ 171 h 234"/>
                <a:gd name="T10" fmla="*/ 31 w 209"/>
                <a:gd name="T11" fmla="*/ 189 h 234"/>
                <a:gd name="T12" fmla="*/ 42 w 209"/>
                <a:gd name="T13" fmla="*/ 201 h 234"/>
                <a:gd name="T14" fmla="*/ 58 w 209"/>
                <a:gd name="T15" fmla="*/ 208 h 234"/>
                <a:gd name="T16" fmla="*/ 75 w 209"/>
                <a:gd name="T17" fmla="*/ 211 h 234"/>
                <a:gd name="T18" fmla="*/ 105 w 209"/>
                <a:gd name="T19" fmla="*/ 207 h 234"/>
                <a:gd name="T20" fmla="*/ 131 w 209"/>
                <a:gd name="T21" fmla="*/ 195 h 234"/>
                <a:gd name="T22" fmla="*/ 150 w 209"/>
                <a:gd name="T23" fmla="*/ 175 h 234"/>
                <a:gd name="T24" fmla="*/ 157 w 209"/>
                <a:gd name="T25" fmla="*/ 146 h 234"/>
                <a:gd name="T26" fmla="*/ 157 w 209"/>
                <a:gd name="T27" fmla="*/ 111 h 234"/>
                <a:gd name="T28" fmla="*/ 113 w 209"/>
                <a:gd name="T29" fmla="*/ 98 h 234"/>
                <a:gd name="T30" fmla="*/ 131 w 209"/>
                <a:gd name="T31" fmla="*/ 96 h 234"/>
                <a:gd name="T32" fmla="*/ 147 w 209"/>
                <a:gd name="T33" fmla="*/ 91 h 234"/>
                <a:gd name="T34" fmla="*/ 155 w 209"/>
                <a:gd name="T35" fmla="*/ 81 h 234"/>
                <a:gd name="T36" fmla="*/ 157 w 209"/>
                <a:gd name="T37" fmla="*/ 68 h 234"/>
                <a:gd name="T38" fmla="*/ 144 w 209"/>
                <a:gd name="T39" fmla="*/ 36 h 234"/>
                <a:gd name="T40" fmla="*/ 101 w 209"/>
                <a:gd name="T41" fmla="*/ 23 h 234"/>
                <a:gd name="T42" fmla="*/ 77 w 209"/>
                <a:gd name="T43" fmla="*/ 25 h 234"/>
                <a:gd name="T44" fmla="*/ 57 w 209"/>
                <a:gd name="T45" fmla="*/ 33 h 234"/>
                <a:gd name="T46" fmla="*/ 43 w 209"/>
                <a:gd name="T47" fmla="*/ 49 h 234"/>
                <a:gd name="T48" fmla="*/ 36 w 209"/>
                <a:gd name="T49" fmla="*/ 73 h 234"/>
                <a:gd name="T50" fmla="*/ 10 w 209"/>
                <a:gd name="T51" fmla="*/ 73 h 234"/>
                <a:gd name="T52" fmla="*/ 19 w 209"/>
                <a:gd name="T53" fmla="*/ 39 h 234"/>
                <a:gd name="T54" fmla="*/ 39 w 209"/>
                <a:gd name="T55" fmla="*/ 17 h 234"/>
                <a:gd name="T56" fmla="*/ 67 w 209"/>
                <a:gd name="T57" fmla="*/ 4 h 234"/>
                <a:gd name="T58" fmla="*/ 102 w 209"/>
                <a:gd name="T59" fmla="*/ 0 h 234"/>
                <a:gd name="T60" fmla="*/ 133 w 209"/>
                <a:gd name="T61" fmla="*/ 3 h 234"/>
                <a:gd name="T62" fmla="*/ 159 w 209"/>
                <a:gd name="T63" fmla="*/ 15 h 234"/>
                <a:gd name="T64" fmla="*/ 176 w 209"/>
                <a:gd name="T65" fmla="*/ 36 h 234"/>
                <a:gd name="T66" fmla="*/ 182 w 209"/>
                <a:gd name="T67" fmla="*/ 69 h 234"/>
                <a:gd name="T68" fmla="*/ 182 w 209"/>
                <a:gd name="T69" fmla="*/ 190 h 234"/>
                <a:gd name="T70" fmla="*/ 188 w 209"/>
                <a:gd name="T71" fmla="*/ 209 h 234"/>
                <a:gd name="T72" fmla="*/ 209 w 209"/>
                <a:gd name="T73" fmla="*/ 207 h 234"/>
                <a:gd name="T74" fmla="*/ 209 w 209"/>
                <a:gd name="T75" fmla="*/ 227 h 234"/>
                <a:gd name="T76" fmla="*/ 201 w 209"/>
                <a:gd name="T77" fmla="*/ 230 h 234"/>
                <a:gd name="T78" fmla="*/ 189 w 209"/>
                <a:gd name="T79" fmla="*/ 231 h 234"/>
                <a:gd name="T80" fmla="*/ 178 w 209"/>
                <a:gd name="T81" fmla="*/ 230 h 234"/>
                <a:gd name="T82" fmla="*/ 167 w 209"/>
                <a:gd name="T83" fmla="*/ 226 h 234"/>
                <a:gd name="T84" fmla="*/ 161 w 209"/>
                <a:gd name="T85" fmla="*/ 218 h 234"/>
                <a:gd name="T86" fmla="*/ 158 w 209"/>
                <a:gd name="T87" fmla="*/ 208 h 234"/>
                <a:gd name="T88" fmla="*/ 157 w 209"/>
                <a:gd name="T89" fmla="*/ 197 h 234"/>
                <a:gd name="T90" fmla="*/ 120 w 209"/>
                <a:gd name="T91" fmla="*/ 225 h 234"/>
                <a:gd name="T92" fmla="*/ 74 w 209"/>
                <a:gd name="T93" fmla="*/ 234 h 234"/>
                <a:gd name="T94" fmla="*/ 46 w 209"/>
                <a:gd name="T95" fmla="*/ 230 h 234"/>
                <a:gd name="T96" fmla="*/ 22 w 209"/>
                <a:gd name="T97" fmla="*/ 218 h 234"/>
                <a:gd name="T98" fmla="*/ 6 w 209"/>
                <a:gd name="T99" fmla="*/ 198 h 234"/>
                <a:gd name="T100" fmla="*/ 0 w 209"/>
                <a:gd name="T101" fmla="*/ 170 h 234"/>
                <a:gd name="T102" fmla="*/ 78 w 209"/>
                <a:gd name="T103" fmla="*/ 103 h 234"/>
                <a:gd name="T104" fmla="*/ 113 w 209"/>
                <a:gd name="T105" fmla="*/ 9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9" h="234">
                  <a:moveTo>
                    <a:pt x="157" y="111"/>
                  </a:moveTo>
                  <a:cubicBezTo>
                    <a:pt x="146" y="116"/>
                    <a:pt x="135" y="119"/>
                    <a:pt x="123" y="120"/>
                  </a:cubicBezTo>
                  <a:cubicBezTo>
                    <a:pt x="112" y="122"/>
                    <a:pt x="101" y="123"/>
                    <a:pt x="90" y="124"/>
                  </a:cubicBezTo>
                  <a:cubicBezTo>
                    <a:pt x="70" y="125"/>
                    <a:pt x="55" y="130"/>
                    <a:pt x="44" y="137"/>
                  </a:cubicBezTo>
                  <a:cubicBezTo>
                    <a:pt x="33" y="144"/>
                    <a:pt x="27" y="156"/>
                    <a:pt x="27" y="171"/>
                  </a:cubicBezTo>
                  <a:cubicBezTo>
                    <a:pt x="27" y="178"/>
                    <a:pt x="29" y="184"/>
                    <a:pt x="31" y="189"/>
                  </a:cubicBezTo>
                  <a:cubicBezTo>
                    <a:pt x="34" y="194"/>
                    <a:pt x="38" y="198"/>
                    <a:pt x="42" y="201"/>
                  </a:cubicBezTo>
                  <a:cubicBezTo>
                    <a:pt x="47" y="204"/>
                    <a:pt x="52" y="207"/>
                    <a:pt x="58" y="208"/>
                  </a:cubicBezTo>
                  <a:cubicBezTo>
                    <a:pt x="63" y="210"/>
                    <a:pt x="69" y="211"/>
                    <a:pt x="75" y="211"/>
                  </a:cubicBezTo>
                  <a:cubicBezTo>
                    <a:pt x="86" y="211"/>
                    <a:pt x="96" y="210"/>
                    <a:pt x="105" y="207"/>
                  </a:cubicBezTo>
                  <a:cubicBezTo>
                    <a:pt x="115" y="204"/>
                    <a:pt x="124" y="200"/>
                    <a:pt x="131" y="195"/>
                  </a:cubicBezTo>
                  <a:cubicBezTo>
                    <a:pt x="139" y="190"/>
                    <a:pt x="145" y="183"/>
                    <a:pt x="150" y="175"/>
                  </a:cubicBezTo>
                  <a:cubicBezTo>
                    <a:pt x="154" y="167"/>
                    <a:pt x="157" y="157"/>
                    <a:pt x="157" y="146"/>
                  </a:cubicBezTo>
                  <a:lnTo>
                    <a:pt x="157" y="111"/>
                  </a:lnTo>
                  <a:close/>
                  <a:moveTo>
                    <a:pt x="113" y="98"/>
                  </a:moveTo>
                  <a:cubicBezTo>
                    <a:pt x="118" y="98"/>
                    <a:pt x="124" y="97"/>
                    <a:pt x="131" y="96"/>
                  </a:cubicBezTo>
                  <a:cubicBezTo>
                    <a:pt x="137" y="95"/>
                    <a:pt x="143" y="93"/>
                    <a:pt x="147" y="91"/>
                  </a:cubicBezTo>
                  <a:cubicBezTo>
                    <a:pt x="151" y="89"/>
                    <a:pt x="154" y="86"/>
                    <a:pt x="155" y="81"/>
                  </a:cubicBezTo>
                  <a:cubicBezTo>
                    <a:pt x="156" y="76"/>
                    <a:pt x="157" y="72"/>
                    <a:pt x="157" y="68"/>
                  </a:cubicBezTo>
                  <a:cubicBezTo>
                    <a:pt x="157" y="55"/>
                    <a:pt x="152" y="44"/>
                    <a:pt x="144" y="36"/>
                  </a:cubicBezTo>
                  <a:cubicBezTo>
                    <a:pt x="135" y="27"/>
                    <a:pt x="121" y="23"/>
                    <a:pt x="101" y="23"/>
                  </a:cubicBezTo>
                  <a:cubicBezTo>
                    <a:pt x="92" y="23"/>
                    <a:pt x="84" y="24"/>
                    <a:pt x="77" y="25"/>
                  </a:cubicBezTo>
                  <a:cubicBezTo>
                    <a:pt x="69" y="27"/>
                    <a:pt x="63" y="30"/>
                    <a:pt x="57" y="33"/>
                  </a:cubicBezTo>
                  <a:cubicBezTo>
                    <a:pt x="52" y="37"/>
                    <a:pt x="47" y="42"/>
                    <a:pt x="43" y="49"/>
                  </a:cubicBezTo>
                  <a:cubicBezTo>
                    <a:pt x="40" y="55"/>
                    <a:pt x="38" y="63"/>
                    <a:pt x="36" y="73"/>
                  </a:cubicBezTo>
                  <a:lnTo>
                    <a:pt x="10" y="73"/>
                  </a:lnTo>
                  <a:cubicBezTo>
                    <a:pt x="11" y="60"/>
                    <a:pt x="14" y="49"/>
                    <a:pt x="19" y="39"/>
                  </a:cubicBezTo>
                  <a:cubicBezTo>
                    <a:pt x="24" y="30"/>
                    <a:pt x="31" y="23"/>
                    <a:pt x="39" y="17"/>
                  </a:cubicBezTo>
                  <a:cubicBezTo>
                    <a:pt x="47" y="11"/>
                    <a:pt x="57" y="7"/>
                    <a:pt x="67" y="4"/>
                  </a:cubicBezTo>
                  <a:cubicBezTo>
                    <a:pt x="78" y="1"/>
                    <a:pt x="90" y="0"/>
                    <a:pt x="102" y="0"/>
                  </a:cubicBezTo>
                  <a:cubicBezTo>
                    <a:pt x="113" y="0"/>
                    <a:pt x="123" y="1"/>
                    <a:pt x="133" y="3"/>
                  </a:cubicBezTo>
                  <a:cubicBezTo>
                    <a:pt x="143" y="6"/>
                    <a:pt x="152" y="10"/>
                    <a:pt x="159" y="15"/>
                  </a:cubicBezTo>
                  <a:cubicBezTo>
                    <a:pt x="166" y="20"/>
                    <a:pt x="172" y="27"/>
                    <a:pt x="176" y="36"/>
                  </a:cubicBezTo>
                  <a:cubicBezTo>
                    <a:pt x="180" y="45"/>
                    <a:pt x="182" y="56"/>
                    <a:pt x="182" y="69"/>
                  </a:cubicBezTo>
                  <a:lnTo>
                    <a:pt x="182" y="190"/>
                  </a:lnTo>
                  <a:cubicBezTo>
                    <a:pt x="182" y="200"/>
                    <a:pt x="184" y="206"/>
                    <a:pt x="188" y="209"/>
                  </a:cubicBezTo>
                  <a:cubicBezTo>
                    <a:pt x="191" y="212"/>
                    <a:pt x="198" y="211"/>
                    <a:pt x="209" y="207"/>
                  </a:cubicBezTo>
                  <a:lnTo>
                    <a:pt x="209" y="227"/>
                  </a:lnTo>
                  <a:cubicBezTo>
                    <a:pt x="207" y="228"/>
                    <a:pt x="204" y="229"/>
                    <a:pt x="201" y="230"/>
                  </a:cubicBezTo>
                  <a:cubicBezTo>
                    <a:pt x="197" y="231"/>
                    <a:pt x="193" y="231"/>
                    <a:pt x="189" y="231"/>
                  </a:cubicBezTo>
                  <a:cubicBezTo>
                    <a:pt x="185" y="231"/>
                    <a:pt x="181" y="231"/>
                    <a:pt x="178" y="230"/>
                  </a:cubicBezTo>
                  <a:cubicBezTo>
                    <a:pt x="173" y="230"/>
                    <a:pt x="170" y="228"/>
                    <a:pt x="167" y="226"/>
                  </a:cubicBezTo>
                  <a:cubicBezTo>
                    <a:pt x="165" y="224"/>
                    <a:pt x="163" y="221"/>
                    <a:pt x="161" y="218"/>
                  </a:cubicBezTo>
                  <a:cubicBezTo>
                    <a:pt x="159" y="215"/>
                    <a:pt x="158" y="212"/>
                    <a:pt x="158" y="208"/>
                  </a:cubicBezTo>
                  <a:cubicBezTo>
                    <a:pt x="157" y="205"/>
                    <a:pt x="157" y="201"/>
                    <a:pt x="157" y="197"/>
                  </a:cubicBezTo>
                  <a:cubicBezTo>
                    <a:pt x="146" y="209"/>
                    <a:pt x="134" y="218"/>
                    <a:pt x="120" y="225"/>
                  </a:cubicBezTo>
                  <a:cubicBezTo>
                    <a:pt x="106" y="231"/>
                    <a:pt x="90" y="234"/>
                    <a:pt x="74" y="234"/>
                  </a:cubicBezTo>
                  <a:cubicBezTo>
                    <a:pt x="64" y="234"/>
                    <a:pt x="55" y="233"/>
                    <a:pt x="46" y="230"/>
                  </a:cubicBezTo>
                  <a:cubicBezTo>
                    <a:pt x="37" y="228"/>
                    <a:pt x="29" y="224"/>
                    <a:pt x="22" y="218"/>
                  </a:cubicBezTo>
                  <a:cubicBezTo>
                    <a:pt x="15" y="213"/>
                    <a:pt x="10" y="206"/>
                    <a:pt x="6" y="198"/>
                  </a:cubicBezTo>
                  <a:cubicBezTo>
                    <a:pt x="2" y="190"/>
                    <a:pt x="0" y="181"/>
                    <a:pt x="0" y="170"/>
                  </a:cubicBezTo>
                  <a:cubicBezTo>
                    <a:pt x="0" y="132"/>
                    <a:pt x="26" y="110"/>
                    <a:pt x="78" y="103"/>
                  </a:cubicBezTo>
                  <a:lnTo>
                    <a:pt x="113" y="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3" name="Rectangle 15" hidden="1">
              <a:extLst>
                <a:ext uri="{FF2B5EF4-FFF2-40B4-BE49-F238E27FC236}">
                  <a16:creationId xmlns:a16="http://schemas.microsoft.com/office/drawing/2014/main" id="{E656DB1B-BB19-47AD-ABDA-C633E4D0A17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40" y="3893"/>
              <a:ext cx="5" cy="5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4" name="Freeform 16" hidden="1">
              <a:extLst>
                <a:ext uri="{FF2B5EF4-FFF2-40B4-BE49-F238E27FC236}">
                  <a16:creationId xmlns:a16="http://schemas.microsoft.com/office/drawing/2014/main" id="{68D67218-15EE-42AF-803C-00A654BE6F0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72" y="3909"/>
              <a:ext cx="39" cy="45"/>
            </a:xfrm>
            <a:custGeom>
              <a:avLst/>
              <a:gdLst>
                <a:gd name="T0" fmla="*/ 172 w 200"/>
                <a:gd name="T1" fmla="*/ 101 h 234"/>
                <a:gd name="T2" fmla="*/ 168 w 200"/>
                <a:gd name="T3" fmla="*/ 71 h 234"/>
                <a:gd name="T4" fmla="*/ 155 w 200"/>
                <a:gd name="T5" fmla="*/ 46 h 234"/>
                <a:gd name="T6" fmla="*/ 133 w 200"/>
                <a:gd name="T7" fmla="*/ 29 h 234"/>
                <a:gd name="T8" fmla="*/ 102 w 200"/>
                <a:gd name="T9" fmla="*/ 23 h 234"/>
                <a:gd name="T10" fmla="*/ 72 w 200"/>
                <a:gd name="T11" fmla="*/ 29 h 234"/>
                <a:gd name="T12" fmla="*/ 49 w 200"/>
                <a:gd name="T13" fmla="*/ 46 h 234"/>
                <a:gd name="T14" fmla="*/ 35 w 200"/>
                <a:gd name="T15" fmla="*/ 71 h 234"/>
                <a:gd name="T16" fmla="*/ 27 w 200"/>
                <a:gd name="T17" fmla="*/ 101 h 234"/>
                <a:gd name="T18" fmla="*/ 172 w 200"/>
                <a:gd name="T19" fmla="*/ 101 h 234"/>
                <a:gd name="T20" fmla="*/ 27 w 200"/>
                <a:gd name="T21" fmla="*/ 123 h 234"/>
                <a:gd name="T22" fmla="*/ 32 w 200"/>
                <a:gd name="T23" fmla="*/ 157 h 234"/>
                <a:gd name="T24" fmla="*/ 46 w 200"/>
                <a:gd name="T25" fmla="*/ 185 h 234"/>
                <a:gd name="T26" fmla="*/ 69 w 200"/>
                <a:gd name="T27" fmla="*/ 204 h 234"/>
                <a:gd name="T28" fmla="*/ 102 w 200"/>
                <a:gd name="T29" fmla="*/ 211 h 234"/>
                <a:gd name="T30" fmla="*/ 145 w 200"/>
                <a:gd name="T31" fmla="*/ 198 h 234"/>
                <a:gd name="T32" fmla="*/ 169 w 200"/>
                <a:gd name="T33" fmla="*/ 160 h 234"/>
                <a:gd name="T34" fmla="*/ 198 w 200"/>
                <a:gd name="T35" fmla="*/ 160 h 234"/>
                <a:gd name="T36" fmla="*/ 186 w 200"/>
                <a:gd name="T37" fmla="*/ 189 h 234"/>
                <a:gd name="T38" fmla="*/ 166 w 200"/>
                <a:gd name="T39" fmla="*/ 213 h 234"/>
                <a:gd name="T40" fmla="*/ 139 w 200"/>
                <a:gd name="T41" fmla="*/ 228 h 234"/>
                <a:gd name="T42" fmla="*/ 102 w 200"/>
                <a:gd name="T43" fmla="*/ 234 h 234"/>
                <a:gd name="T44" fmla="*/ 56 w 200"/>
                <a:gd name="T45" fmla="*/ 225 h 234"/>
                <a:gd name="T46" fmla="*/ 24 w 200"/>
                <a:gd name="T47" fmla="*/ 200 h 234"/>
                <a:gd name="T48" fmla="*/ 6 w 200"/>
                <a:gd name="T49" fmla="*/ 163 h 234"/>
                <a:gd name="T50" fmla="*/ 0 w 200"/>
                <a:gd name="T51" fmla="*/ 118 h 234"/>
                <a:gd name="T52" fmla="*/ 7 w 200"/>
                <a:gd name="T53" fmla="*/ 72 h 234"/>
                <a:gd name="T54" fmla="*/ 27 w 200"/>
                <a:gd name="T55" fmla="*/ 34 h 234"/>
                <a:gd name="T56" fmla="*/ 59 w 200"/>
                <a:gd name="T57" fmla="*/ 9 h 234"/>
                <a:gd name="T58" fmla="*/ 102 w 200"/>
                <a:gd name="T59" fmla="*/ 0 h 234"/>
                <a:gd name="T60" fmla="*/ 174 w 200"/>
                <a:gd name="T61" fmla="*/ 31 h 234"/>
                <a:gd name="T62" fmla="*/ 200 w 200"/>
                <a:gd name="T63" fmla="*/ 123 h 234"/>
                <a:gd name="T64" fmla="*/ 27 w 200"/>
                <a:gd name="T65" fmla="*/ 12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34">
                  <a:moveTo>
                    <a:pt x="172" y="101"/>
                  </a:moveTo>
                  <a:cubicBezTo>
                    <a:pt x="172" y="91"/>
                    <a:pt x="171" y="80"/>
                    <a:pt x="168" y="71"/>
                  </a:cubicBezTo>
                  <a:cubicBezTo>
                    <a:pt x="165" y="61"/>
                    <a:pt x="160" y="53"/>
                    <a:pt x="155" y="46"/>
                  </a:cubicBezTo>
                  <a:cubicBezTo>
                    <a:pt x="149" y="39"/>
                    <a:pt x="141" y="33"/>
                    <a:pt x="133" y="29"/>
                  </a:cubicBezTo>
                  <a:cubicBezTo>
                    <a:pt x="124" y="25"/>
                    <a:pt x="113" y="23"/>
                    <a:pt x="102" y="23"/>
                  </a:cubicBezTo>
                  <a:cubicBezTo>
                    <a:pt x="91" y="23"/>
                    <a:pt x="80" y="25"/>
                    <a:pt x="72" y="29"/>
                  </a:cubicBezTo>
                  <a:cubicBezTo>
                    <a:pt x="63" y="34"/>
                    <a:pt x="56" y="39"/>
                    <a:pt x="49" y="46"/>
                  </a:cubicBezTo>
                  <a:cubicBezTo>
                    <a:pt x="43" y="54"/>
                    <a:pt x="38" y="62"/>
                    <a:pt x="35" y="71"/>
                  </a:cubicBezTo>
                  <a:cubicBezTo>
                    <a:pt x="31" y="81"/>
                    <a:pt x="29" y="91"/>
                    <a:pt x="27" y="101"/>
                  </a:cubicBezTo>
                  <a:lnTo>
                    <a:pt x="172" y="101"/>
                  </a:lnTo>
                  <a:close/>
                  <a:moveTo>
                    <a:pt x="27" y="123"/>
                  </a:moveTo>
                  <a:cubicBezTo>
                    <a:pt x="27" y="135"/>
                    <a:pt x="29" y="146"/>
                    <a:pt x="32" y="157"/>
                  </a:cubicBezTo>
                  <a:cubicBezTo>
                    <a:pt x="35" y="168"/>
                    <a:pt x="40" y="177"/>
                    <a:pt x="46" y="185"/>
                  </a:cubicBezTo>
                  <a:cubicBezTo>
                    <a:pt x="52" y="193"/>
                    <a:pt x="60" y="199"/>
                    <a:pt x="69" y="204"/>
                  </a:cubicBezTo>
                  <a:cubicBezTo>
                    <a:pt x="79" y="208"/>
                    <a:pt x="90" y="211"/>
                    <a:pt x="102" y="211"/>
                  </a:cubicBezTo>
                  <a:cubicBezTo>
                    <a:pt x="119" y="211"/>
                    <a:pt x="133" y="206"/>
                    <a:pt x="145" y="198"/>
                  </a:cubicBezTo>
                  <a:cubicBezTo>
                    <a:pt x="157" y="189"/>
                    <a:pt x="165" y="176"/>
                    <a:pt x="169" y="160"/>
                  </a:cubicBezTo>
                  <a:lnTo>
                    <a:pt x="198" y="160"/>
                  </a:lnTo>
                  <a:cubicBezTo>
                    <a:pt x="195" y="170"/>
                    <a:pt x="191" y="180"/>
                    <a:pt x="186" y="189"/>
                  </a:cubicBezTo>
                  <a:cubicBezTo>
                    <a:pt x="181" y="198"/>
                    <a:pt x="174" y="206"/>
                    <a:pt x="166" y="213"/>
                  </a:cubicBezTo>
                  <a:cubicBezTo>
                    <a:pt x="159" y="219"/>
                    <a:pt x="150" y="225"/>
                    <a:pt x="139" y="228"/>
                  </a:cubicBezTo>
                  <a:cubicBezTo>
                    <a:pt x="128" y="232"/>
                    <a:pt x="116" y="234"/>
                    <a:pt x="102" y="234"/>
                  </a:cubicBezTo>
                  <a:cubicBezTo>
                    <a:pt x="84" y="234"/>
                    <a:pt x="69" y="231"/>
                    <a:pt x="56" y="225"/>
                  </a:cubicBezTo>
                  <a:cubicBezTo>
                    <a:pt x="43" y="219"/>
                    <a:pt x="33" y="211"/>
                    <a:pt x="24" y="200"/>
                  </a:cubicBezTo>
                  <a:cubicBezTo>
                    <a:pt x="16" y="190"/>
                    <a:pt x="10" y="178"/>
                    <a:pt x="6" y="163"/>
                  </a:cubicBezTo>
                  <a:cubicBezTo>
                    <a:pt x="2" y="149"/>
                    <a:pt x="0" y="134"/>
                    <a:pt x="0" y="118"/>
                  </a:cubicBezTo>
                  <a:cubicBezTo>
                    <a:pt x="0" y="101"/>
                    <a:pt x="2" y="86"/>
                    <a:pt x="7" y="72"/>
                  </a:cubicBezTo>
                  <a:cubicBezTo>
                    <a:pt x="12" y="57"/>
                    <a:pt x="18" y="45"/>
                    <a:pt x="27" y="34"/>
                  </a:cubicBezTo>
                  <a:cubicBezTo>
                    <a:pt x="36" y="24"/>
                    <a:pt x="47" y="15"/>
                    <a:pt x="59" y="9"/>
                  </a:cubicBezTo>
                  <a:cubicBezTo>
                    <a:pt x="72" y="3"/>
                    <a:pt x="86" y="0"/>
                    <a:pt x="102" y="0"/>
                  </a:cubicBezTo>
                  <a:cubicBezTo>
                    <a:pt x="133" y="0"/>
                    <a:pt x="157" y="10"/>
                    <a:pt x="174" y="31"/>
                  </a:cubicBezTo>
                  <a:cubicBezTo>
                    <a:pt x="192" y="52"/>
                    <a:pt x="200" y="83"/>
                    <a:pt x="200" y="123"/>
                  </a:cubicBezTo>
                  <a:lnTo>
                    <a:pt x="27" y="1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5" name="Freeform 17" hidden="1">
              <a:extLst>
                <a:ext uri="{FF2B5EF4-FFF2-40B4-BE49-F238E27FC236}">
                  <a16:creationId xmlns:a16="http://schemas.microsoft.com/office/drawing/2014/main" id="{3F9DF1E4-3BAB-43BE-92AD-AF1F0FE8DB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0" y="3990"/>
              <a:ext cx="52" cy="63"/>
            </a:xfrm>
            <a:custGeom>
              <a:avLst/>
              <a:gdLst>
                <a:gd name="T0" fmla="*/ 233 w 266"/>
                <a:gd name="T1" fmla="*/ 98 h 325"/>
                <a:gd name="T2" fmla="*/ 200 w 266"/>
                <a:gd name="T3" fmla="*/ 41 h 325"/>
                <a:gd name="T4" fmla="*/ 136 w 266"/>
                <a:gd name="T5" fmla="*/ 25 h 325"/>
                <a:gd name="T6" fmla="*/ 88 w 266"/>
                <a:gd name="T7" fmla="*/ 36 h 325"/>
                <a:gd name="T8" fmla="*/ 54 w 266"/>
                <a:gd name="T9" fmla="*/ 66 h 325"/>
                <a:gd name="T10" fmla="*/ 35 w 266"/>
                <a:gd name="T11" fmla="*/ 109 h 325"/>
                <a:gd name="T12" fmla="*/ 29 w 266"/>
                <a:gd name="T13" fmla="*/ 162 h 325"/>
                <a:gd name="T14" fmla="*/ 34 w 266"/>
                <a:gd name="T15" fmla="*/ 212 h 325"/>
                <a:gd name="T16" fmla="*/ 52 w 266"/>
                <a:gd name="T17" fmla="*/ 257 h 325"/>
                <a:gd name="T18" fmla="*/ 85 w 266"/>
                <a:gd name="T19" fmla="*/ 288 h 325"/>
                <a:gd name="T20" fmla="*/ 138 w 266"/>
                <a:gd name="T21" fmla="*/ 300 h 325"/>
                <a:gd name="T22" fmla="*/ 174 w 266"/>
                <a:gd name="T23" fmla="*/ 294 h 325"/>
                <a:gd name="T24" fmla="*/ 203 w 266"/>
                <a:gd name="T25" fmla="*/ 276 h 325"/>
                <a:gd name="T26" fmla="*/ 223 w 266"/>
                <a:gd name="T27" fmla="*/ 249 h 325"/>
                <a:gd name="T28" fmla="*/ 236 w 266"/>
                <a:gd name="T29" fmla="*/ 215 h 325"/>
                <a:gd name="T30" fmla="*/ 266 w 266"/>
                <a:gd name="T31" fmla="*/ 215 h 325"/>
                <a:gd name="T32" fmla="*/ 251 w 266"/>
                <a:gd name="T33" fmla="*/ 257 h 325"/>
                <a:gd name="T34" fmla="*/ 225 w 266"/>
                <a:gd name="T35" fmla="*/ 292 h 325"/>
                <a:gd name="T36" fmla="*/ 186 w 266"/>
                <a:gd name="T37" fmla="*/ 316 h 325"/>
                <a:gd name="T38" fmla="*/ 133 w 266"/>
                <a:gd name="T39" fmla="*/ 325 h 325"/>
                <a:gd name="T40" fmla="*/ 72 w 266"/>
                <a:gd name="T41" fmla="*/ 312 h 325"/>
                <a:gd name="T42" fmla="*/ 30 w 266"/>
                <a:gd name="T43" fmla="*/ 277 h 325"/>
                <a:gd name="T44" fmla="*/ 7 w 266"/>
                <a:gd name="T45" fmla="*/ 225 h 325"/>
                <a:gd name="T46" fmla="*/ 0 w 266"/>
                <a:gd name="T47" fmla="*/ 162 h 325"/>
                <a:gd name="T48" fmla="*/ 11 w 266"/>
                <a:gd name="T49" fmla="*/ 87 h 325"/>
                <a:gd name="T50" fmla="*/ 41 w 266"/>
                <a:gd name="T51" fmla="*/ 37 h 325"/>
                <a:gd name="T52" fmla="*/ 86 w 266"/>
                <a:gd name="T53" fmla="*/ 9 h 325"/>
                <a:gd name="T54" fmla="*/ 143 w 266"/>
                <a:gd name="T55" fmla="*/ 0 h 325"/>
                <a:gd name="T56" fmla="*/ 187 w 266"/>
                <a:gd name="T57" fmla="*/ 6 h 325"/>
                <a:gd name="T58" fmla="*/ 223 w 266"/>
                <a:gd name="T59" fmla="*/ 25 h 325"/>
                <a:gd name="T60" fmla="*/ 249 w 266"/>
                <a:gd name="T61" fmla="*/ 55 h 325"/>
                <a:gd name="T62" fmla="*/ 263 w 266"/>
                <a:gd name="T63" fmla="*/ 98 h 325"/>
                <a:gd name="T64" fmla="*/ 233 w 266"/>
                <a:gd name="T65" fmla="*/ 98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6" h="325">
                  <a:moveTo>
                    <a:pt x="233" y="98"/>
                  </a:moveTo>
                  <a:cubicBezTo>
                    <a:pt x="227" y="71"/>
                    <a:pt x="216" y="53"/>
                    <a:pt x="200" y="41"/>
                  </a:cubicBezTo>
                  <a:cubicBezTo>
                    <a:pt x="183" y="30"/>
                    <a:pt x="162" y="25"/>
                    <a:pt x="136" y="25"/>
                  </a:cubicBezTo>
                  <a:cubicBezTo>
                    <a:pt x="117" y="25"/>
                    <a:pt x="101" y="28"/>
                    <a:pt x="88" y="36"/>
                  </a:cubicBezTo>
                  <a:cubicBezTo>
                    <a:pt x="74" y="43"/>
                    <a:pt x="63" y="53"/>
                    <a:pt x="54" y="66"/>
                  </a:cubicBezTo>
                  <a:cubicBezTo>
                    <a:pt x="46" y="78"/>
                    <a:pt x="39" y="93"/>
                    <a:pt x="35" y="109"/>
                  </a:cubicBezTo>
                  <a:cubicBezTo>
                    <a:pt x="31" y="126"/>
                    <a:pt x="29" y="143"/>
                    <a:pt x="29" y="162"/>
                  </a:cubicBezTo>
                  <a:cubicBezTo>
                    <a:pt x="29" y="179"/>
                    <a:pt x="31" y="196"/>
                    <a:pt x="34" y="212"/>
                  </a:cubicBezTo>
                  <a:cubicBezTo>
                    <a:pt x="38" y="229"/>
                    <a:pt x="44" y="244"/>
                    <a:pt x="52" y="257"/>
                  </a:cubicBezTo>
                  <a:cubicBezTo>
                    <a:pt x="60" y="270"/>
                    <a:pt x="71" y="280"/>
                    <a:pt x="85" y="288"/>
                  </a:cubicBezTo>
                  <a:cubicBezTo>
                    <a:pt x="99" y="296"/>
                    <a:pt x="117" y="300"/>
                    <a:pt x="138" y="300"/>
                  </a:cubicBezTo>
                  <a:cubicBezTo>
                    <a:pt x="151" y="300"/>
                    <a:pt x="163" y="298"/>
                    <a:pt x="174" y="294"/>
                  </a:cubicBezTo>
                  <a:cubicBezTo>
                    <a:pt x="185" y="289"/>
                    <a:pt x="195" y="283"/>
                    <a:pt x="203" y="276"/>
                  </a:cubicBezTo>
                  <a:cubicBezTo>
                    <a:pt x="211" y="268"/>
                    <a:pt x="218" y="259"/>
                    <a:pt x="223" y="249"/>
                  </a:cubicBezTo>
                  <a:cubicBezTo>
                    <a:pt x="229" y="239"/>
                    <a:pt x="233" y="228"/>
                    <a:pt x="236" y="215"/>
                  </a:cubicBezTo>
                  <a:lnTo>
                    <a:pt x="266" y="215"/>
                  </a:lnTo>
                  <a:cubicBezTo>
                    <a:pt x="263" y="230"/>
                    <a:pt x="258" y="244"/>
                    <a:pt x="251" y="257"/>
                  </a:cubicBezTo>
                  <a:cubicBezTo>
                    <a:pt x="245" y="271"/>
                    <a:pt x="236" y="282"/>
                    <a:pt x="225" y="292"/>
                  </a:cubicBezTo>
                  <a:cubicBezTo>
                    <a:pt x="215" y="302"/>
                    <a:pt x="202" y="310"/>
                    <a:pt x="186" y="316"/>
                  </a:cubicBezTo>
                  <a:cubicBezTo>
                    <a:pt x="171" y="322"/>
                    <a:pt x="153" y="325"/>
                    <a:pt x="133" y="325"/>
                  </a:cubicBezTo>
                  <a:cubicBezTo>
                    <a:pt x="109" y="325"/>
                    <a:pt x="89" y="321"/>
                    <a:pt x="72" y="312"/>
                  </a:cubicBezTo>
                  <a:cubicBezTo>
                    <a:pt x="55" y="303"/>
                    <a:pt x="41" y="291"/>
                    <a:pt x="30" y="277"/>
                  </a:cubicBezTo>
                  <a:cubicBezTo>
                    <a:pt x="20" y="262"/>
                    <a:pt x="12" y="244"/>
                    <a:pt x="7" y="225"/>
                  </a:cubicBezTo>
                  <a:cubicBezTo>
                    <a:pt x="2" y="205"/>
                    <a:pt x="0" y="184"/>
                    <a:pt x="0" y="162"/>
                  </a:cubicBezTo>
                  <a:cubicBezTo>
                    <a:pt x="0" y="133"/>
                    <a:pt x="3" y="108"/>
                    <a:pt x="11" y="87"/>
                  </a:cubicBezTo>
                  <a:cubicBezTo>
                    <a:pt x="18" y="67"/>
                    <a:pt x="28" y="50"/>
                    <a:pt x="41" y="37"/>
                  </a:cubicBezTo>
                  <a:cubicBezTo>
                    <a:pt x="54" y="24"/>
                    <a:pt x="69" y="14"/>
                    <a:pt x="86" y="9"/>
                  </a:cubicBezTo>
                  <a:cubicBezTo>
                    <a:pt x="104" y="3"/>
                    <a:pt x="123" y="0"/>
                    <a:pt x="143" y="0"/>
                  </a:cubicBezTo>
                  <a:cubicBezTo>
                    <a:pt x="159" y="0"/>
                    <a:pt x="174" y="2"/>
                    <a:pt x="187" y="6"/>
                  </a:cubicBezTo>
                  <a:cubicBezTo>
                    <a:pt x="201" y="10"/>
                    <a:pt x="213" y="16"/>
                    <a:pt x="223" y="25"/>
                  </a:cubicBezTo>
                  <a:cubicBezTo>
                    <a:pt x="234" y="33"/>
                    <a:pt x="242" y="43"/>
                    <a:pt x="249" y="55"/>
                  </a:cubicBezTo>
                  <a:cubicBezTo>
                    <a:pt x="256" y="68"/>
                    <a:pt x="260" y="82"/>
                    <a:pt x="263" y="98"/>
                  </a:cubicBezTo>
                  <a:lnTo>
                    <a:pt x="233" y="9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6" name="Freeform 18" hidden="1">
              <a:extLst>
                <a:ext uri="{FF2B5EF4-FFF2-40B4-BE49-F238E27FC236}">
                  <a16:creationId xmlns:a16="http://schemas.microsoft.com/office/drawing/2014/main" id="{D8FAA314-AA66-4DFE-9936-35ADDAEDA39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6" y="4007"/>
              <a:ext cx="39" cy="45"/>
            </a:xfrm>
            <a:custGeom>
              <a:avLst/>
              <a:gdLst>
                <a:gd name="T0" fmla="*/ 172 w 200"/>
                <a:gd name="T1" fmla="*/ 101 h 234"/>
                <a:gd name="T2" fmla="*/ 168 w 200"/>
                <a:gd name="T3" fmla="*/ 71 h 234"/>
                <a:gd name="T4" fmla="*/ 155 w 200"/>
                <a:gd name="T5" fmla="*/ 46 h 234"/>
                <a:gd name="T6" fmla="*/ 133 w 200"/>
                <a:gd name="T7" fmla="*/ 29 h 234"/>
                <a:gd name="T8" fmla="*/ 102 w 200"/>
                <a:gd name="T9" fmla="*/ 23 h 234"/>
                <a:gd name="T10" fmla="*/ 72 w 200"/>
                <a:gd name="T11" fmla="*/ 29 h 234"/>
                <a:gd name="T12" fmla="*/ 49 w 200"/>
                <a:gd name="T13" fmla="*/ 46 h 234"/>
                <a:gd name="T14" fmla="*/ 35 w 200"/>
                <a:gd name="T15" fmla="*/ 71 h 234"/>
                <a:gd name="T16" fmla="*/ 27 w 200"/>
                <a:gd name="T17" fmla="*/ 101 h 234"/>
                <a:gd name="T18" fmla="*/ 172 w 200"/>
                <a:gd name="T19" fmla="*/ 101 h 234"/>
                <a:gd name="T20" fmla="*/ 27 w 200"/>
                <a:gd name="T21" fmla="*/ 123 h 234"/>
                <a:gd name="T22" fmla="*/ 32 w 200"/>
                <a:gd name="T23" fmla="*/ 157 h 234"/>
                <a:gd name="T24" fmla="*/ 46 w 200"/>
                <a:gd name="T25" fmla="*/ 185 h 234"/>
                <a:gd name="T26" fmla="*/ 69 w 200"/>
                <a:gd name="T27" fmla="*/ 204 h 234"/>
                <a:gd name="T28" fmla="*/ 102 w 200"/>
                <a:gd name="T29" fmla="*/ 211 h 234"/>
                <a:gd name="T30" fmla="*/ 145 w 200"/>
                <a:gd name="T31" fmla="*/ 197 h 234"/>
                <a:gd name="T32" fmla="*/ 169 w 200"/>
                <a:gd name="T33" fmla="*/ 160 h 234"/>
                <a:gd name="T34" fmla="*/ 198 w 200"/>
                <a:gd name="T35" fmla="*/ 160 h 234"/>
                <a:gd name="T36" fmla="*/ 186 w 200"/>
                <a:gd name="T37" fmla="*/ 189 h 234"/>
                <a:gd name="T38" fmla="*/ 166 w 200"/>
                <a:gd name="T39" fmla="*/ 213 h 234"/>
                <a:gd name="T40" fmla="*/ 139 w 200"/>
                <a:gd name="T41" fmla="*/ 228 h 234"/>
                <a:gd name="T42" fmla="*/ 102 w 200"/>
                <a:gd name="T43" fmla="*/ 234 h 234"/>
                <a:gd name="T44" fmla="*/ 56 w 200"/>
                <a:gd name="T45" fmla="*/ 225 h 234"/>
                <a:gd name="T46" fmla="*/ 24 w 200"/>
                <a:gd name="T47" fmla="*/ 200 h 234"/>
                <a:gd name="T48" fmla="*/ 6 w 200"/>
                <a:gd name="T49" fmla="*/ 163 h 234"/>
                <a:gd name="T50" fmla="*/ 0 w 200"/>
                <a:gd name="T51" fmla="*/ 118 h 234"/>
                <a:gd name="T52" fmla="*/ 7 w 200"/>
                <a:gd name="T53" fmla="*/ 72 h 234"/>
                <a:gd name="T54" fmla="*/ 27 w 200"/>
                <a:gd name="T55" fmla="*/ 34 h 234"/>
                <a:gd name="T56" fmla="*/ 59 w 200"/>
                <a:gd name="T57" fmla="*/ 9 h 234"/>
                <a:gd name="T58" fmla="*/ 102 w 200"/>
                <a:gd name="T59" fmla="*/ 0 h 234"/>
                <a:gd name="T60" fmla="*/ 174 w 200"/>
                <a:gd name="T61" fmla="*/ 31 h 234"/>
                <a:gd name="T62" fmla="*/ 200 w 200"/>
                <a:gd name="T63" fmla="*/ 123 h 234"/>
                <a:gd name="T64" fmla="*/ 27 w 200"/>
                <a:gd name="T65" fmla="*/ 12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34">
                  <a:moveTo>
                    <a:pt x="172" y="101"/>
                  </a:moveTo>
                  <a:cubicBezTo>
                    <a:pt x="172" y="90"/>
                    <a:pt x="171" y="80"/>
                    <a:pt x="168" y="71"/>
                  </a:cubicBezTo>
                  <a:cubicBezTo>
                    <a:pt x="165" y="61"/>
                    <a:pt x="160" y="53"/>
                    <a:pt x="155" y="46"/>
                  </a:cubicBezTo>
                  <a:cubicBezTo>
                    <a:pt x="149" y="39"/>
                    <a:pt x="141" y="33"/>
                    <a:pt x="133" y="29"/>
                  </a:cubicBezTo>
                  <a:cubicBezTo>
                    <a:pt x="124" y="25"/>
                    <a:pt x="113" y="23"/>
                    <a:pt x="102" y="23"/>
                  </a:cubicBezTo>
                  <a:cubicBezTo>
                    <a:pt x="91" y="23"/>
                    <a:pt x="80" y="25"/>
                    <a:pt x="72" y="29"/>
                  </a:cubicBezTo>
                  <a:cubicBezTo>
                    <a:pt x="63" y="34"/>
                    <a:pt x="56" y="39"/>
                    <a:pt x="49" y="46"/>
                  </a:cubicBezTo>
                  <a:cubicBezTo>
                    <a:pt x="43" y="54"/>
                    <a:pt x="38" y="62"/>
                    <a:pt x="35" y="71"/>
                  </a:cubicBezTo>
                  <a:cubicBezTo>
                    <a:pt x="31" y="81"/>
                    <a:pt x="29" y="91"/>
                    <a:pt x="27" y="101"/>
                  </a:cubicBezTo>
                  <a:lnTo>
                    <a:pt x="172" y="101"/>
                  </a:lnTo>
                  <a:close/>
                  <a:moveTo>
                    <a:pt x="27" y="123"/>
                  </a:moveTo>
                  <a:cubicBezTo>
                    <a:pt x="27" y="135"/>
                    <a:pt x="29" y="146"/>
                    <a:pt x="32" y="157"/>
                  </a:cubicBezTo>
                  <a:cubicBezTo>
                    <a:pt x="35" y="168"/>
                    <a:pt x="40" y="177"/>
                    <a:pt x="46" y="185"/>
                  </a:cubicBezTo>
                  <a:cubicBezTo>
                    <a:pt x="52" y="193"/>
                    <a:pt x="60" y="199"/>
                    <a:pt x="69" y="204"/>
                  </a:cubicBezTo>
                  <a:cubicBezTo>
                    <a:pt x="79" y="208"/>
                    <a:pt x="90" y="211"/>
                    <a:pt x="102" y="211"/>
                  </a:cubicBezTo>
                  <a:cubicBezTo>
                    <a:pt x="119" y="211"/>
                    <a:pt x="133" y="206"/>
                    <a:pt x="145" y="197"/>
                  </a:cubicBezTo>
                  <a:cubicBezTo>
                    <a:pt x="157" y="189"/>
                    <a:pt x="165" y="176"/>
                    <a:pt x="169" y="160"/>
                  </a:cubicBezTo>
                  <a:lnTo>
                    <a:pt x="198" y="160"/>
                  </a:lnTo>
                  <a:cubicBezTo>
                    <a:pt x="195" y="170"/>
                    <a:pt x="191" y="180"/>
                    <a:pt x="186" y="189"/>
                  </a:cubicBezTo>
                  <a:cubicBezTo>
                    <a:pt x="181" y="198"/>
                    <a:pt x="174" y="206"/>
                    <a:pt x="166" y="213"/>
                  </a:cubicBezTo>
                  <a:cubicBezTo>
                    <a:pt x="159" y="219"/>
                    <a:pt x="150" y="225"/>
                    <a:pt x="139" y="228"/>
                  </a:cubicBezTo>
                  <a:cubicBezTo>
                    <a:pt x="128" y="232"/>
                    <a:pt x="116" y="234"/>
                    <a:pt x="102" y="234"/>
                  </a:cubicBezTo>
                  <a:cubicBezTo>
                    <a:pt x="84" y="234"/>
                    <a:pt x="69" y="231"/>
                    <a:pt x="56" y="225"/>
                  </a:cubicBezTo>
                  <a:cubicBezTo>
                    <a:pt x="43" y="219"/>
                    <a:pt x="33" y="211"/>
                    <a:pt x="24" y="200"/>
                  </a:cubicBezTo>
                  <a:cubicBezTo>
                    <a:pt x="16" y="190"/>
                    <a:pt x="10" y="177"/>
                    <a:pt x="6" y="163"/>
                  </a:cubicBezTo>
                  <a:cubicBezTo>
                    <a:pt x="2" y="149"/>
                    <a:pt x="0" y="134"/>
                    <a:pt x="0" y="118"/>
                  </a:cubicBezTo>
                  <a:cubicBezTo>
                    <a:pt x="0" y="101"/>
                    <a:pt x="2" y="86"/>
                    <a:pt x="7" y="72"/>
                  </a:cubicBezTo>
                  <a:cubicBezTo>
                    <a:pt x="12" y="57"/>
                    <a:pt x="18" y="45"/>
                    <a:pt x="27" y="34"/>
                  </a:cubicBezTo>
                  <a:cubicBezTo>
                    <a:pt x="36" y="23"/>
                    <a:pt x="47" y="15"/>
                    <a:pt x="59" y="9"/>
                  </a:cubicBezTo>
                  <a:cubicBezTo>
                    <a:pt x="72" y="3"/>
                    <a:pt x="86" y="0"/>
                    <a:pt x="102" y="0"/>
                  </a:cubicBezTo>
                  <a:cubicBezTo>
                    <a:pt x="133" y="0"/>
                    <a:pt x="157" y="10"/>
                    <a:pt x="174" y="31"/>
                  </a:cubicBezTo>
                  <a:cubicBezTo>
                    <a:pt x="192" y="52"/>
                    <a:pt x="200" y="83"/>
                    <a:pt x="200" y="123"/>
                  </a:cubicBezTo>
                  <a:lnTo>
                    <a:pt x="27" y="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19" hidden="1">
              <a:extLst>
                <a:ext uri="{FF2B5EF4-FFF2-40B4-BE49-F238E27FC236}">
                  <a16:creationId xmlns:a16="http://schemas.microsoft.com/office/drawing/2014/main" id="{798B81F4-3245-4447-A7B9-F002A9CDA36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61" y="4007"/>
              <a:ext cx="34" cy="44"/>
            </a:xfrm>
            <a:custGeom>
              <a:avLst/>
              <a:gdLst>
                <a:gd name="T0" fmla="*/ 26 w 176"/>
                <a:gd name="T1" fmla="*/ 228 h 228"/>
                <a:gd name="T2" fmla="*/ 0 w 176"/>
                <a:gd name="T3" fmla="*/ 228 h 228"/>
                <a:gd name="T4" fmla="*/ 0 w 176"/>
                <a:gd name="T5" fmla="*/ 6 h 228"/>
                <a:gd name="T6" fmla="*/ 26 w 176"/>
                <a:gd name="T7" fmla="*/ 6 h 228"/>
                <a:gd name="T8" fmla="*/ 26 w 176"/>
                <a:gd name="T9" fmla="*/ 37 h 228"/>
                <a:gd name="T10" fmla="*/ 58 w 176"/>
                <a:gd name="T11" fmla="*/ 10 h 228"/>
                <a:gd name="T12" fmla="*/ 97 w 176"/>
                <a:gd name="T13" fmla="*/ 0 h 228"/>
                <a:gd name="T14" fmla="*/ 136 w 176"/>
                <a:gd name="T15" fmla="*/ 7 h 228"/>
                <a:gd name="T16" fmla="*/ 165 w 176"/>
                <a:gd name="T17" fmla="*/ 31 h 228"/>
                <a:gd name="T18" fmla="*/ 175 w 176"/>
                <a:gd name="T19" fmla="*/ 56 h 228"/>
                <a:gd name="T20" fmla="*/ 176 w 176"/>
                <a:gd name="T21" fmla="*/ 82 h 228"/>
                <a:gd name="T22" fmla="*/ 176 w 176"/>
                <a:gd name="T23" fmla="*/ 228 h 228"/>
                <a:gd name="T24" fmla="*/ 151 w 176"/>
                <a:gd name="T25" fmla="*/ 228 h 228"/>
                <a:gd name="T26" fmla="*/ 151 w 176"/>
                <a:gd name="T27" fmla="*/ 83 h 228"/>
                <a:gd name="T28" fmla="*/ 137 w 176"/>
                <a:gd name="T29" fmla="*/ 38 h 228"/>
                <a:gd name="T30" fmla="*/ 93 w 176"/>
                <a:gd name="T31" fmla="*/ 23 h 228"/>
                <a:gd name="T32" fmla="*/ 71 w 176"/>
                <a:gd name="T33" fmla="*/ 26 h 228"/>
                <a:gd name="T34" fmla="*/ 53 w 176"/>
                <a:gd name="T35" fmla="*/ 36 h 228"/>
                <a:gd name="T36" fmla="*/ 40 w 176"/>
                <a:gd name="T37" fmla="*/ 50 h 228"/>
                <a:gd name="T38" fmla="*/ 31 w 176"/>
                <a:gd name="T39" fmla="*/ 66 h 228"/>
                <a:gd name="T40" fmla="*/ 27 w 176"/>
                <a:gd name="T41" fmla="*/ 87 h 228"/>
                <a:gd name="T42" fmla="*/ 26 w 176"/>
                <a:gd name="T43" fmla="*/ 108 h 228"/>
                <a:gd name="T44" fmla="*/ 26 w 176"/>
                <a:gd name="T4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6" h="228">
                  <a:moveTo>
                    <a:pt x="26" y="228"/>
                  </a:moveTo>
                  <a:lnTo>
                    <a:pt x="0" y="228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6" y="37"/>
                  </a:lnTo>
                  <a:cubicBezTo>
                    <a:pt x="36" y="26"/>
                    <a:pt x="47" y="17"/>
                    <a:pt x="58" y="10"/>
                  </a:cubicBezTo>
                  <a:cubicBezTo>
                    <a:pt x="69" y="3"/>
                    <a:pt x="82" y="0"/>
                    <a:pt x="97" y="0"/>
                  </a:cubicBezTo>
                  <a:cubicBezTo>
                    <a:pt x="111" y="0"/>
                    <a:pt x="124" y="2"/>
                    <a:pt x="136" y="7"/>
                  </a:cubicBezTo>
                  <a:cubicBezTo>
                    <a:pt x="147" y="11"/>
                    <a:pt x="157" y="20"/>
                    <a:pt x="165" y="31"/>
                  </a:cubicBezTo>
                  <a:cubicBezTo>
                    <a:pt x="171" y="39"/>
                    <a:pt x="174" y="48"/>
                    <a:pt x="175" y="56"/>
                  </a:cubicBezTo>
                  <a:cubicBezTo>
                    <a:pt x="176" y="64"/>
                    <a:pt x="176" y="73"/>
                    <a:pt x="176" y="82"/>
                  </a:cubicBezTo>
                  <a:lnTo>
                    <a:pt x="176" y="228"/>
                  </a:lnTo>
                  <a:lnTo>
                    <a:pt x="151" y="228"/>
                  </a:lnTo>
                  <a:lnTo>
                    <a:pt x="151" y="83"/>
                  </a:lnTo>
                  <a:cubicBezTo>
                    <a:pt x="151" y="63"/>
                    <a:pt x="146" y="48"/>
                    <a:pt x="137" y="38"/>
                  </a:cubicBezTo>
                  <a:cubicBezTo>
                    <a:pt x="128" y="28"/>
                    <a:pt x="114" y="23"/>
                    <a:pt x="93" y="23"/>
                  </a:cubicBezTo>
                  <a:cubicBezTo>
                    <a:pt x="85" y="23"/>
                    <a:pt x="78" y="24"/>
                    <a:pt x="71" y="26"/>
                  </a:cubicBezTo>
                  <a:cubicBezTo>
                    <a:pt x="65" y="29"/>
                    <a:pt x="59" y="32"/>
                    <a:pt x="53" y="36"/>
                  </a:cubicBezTo>
                  <a:cubicBezTo>
                    <a:pt x="48" y="40"/>
                    <a:pt x="44" y="45"/>
                    <a:pt x="40" y="50"/>
                  </a:cubicBezTo>
                  <a:cubicBezTo>
                    <a:pt x="36" y="55"/>
                    <a:pt x="33" y="60"/>
                    <a:pt x="31" y="66"/>
                  </a:cubicBezTo>
                  <a:cubicBezTo>
                    <a:pt x="29" y="73"/>
                    <a:pt x="27" y="80"/>
                    <a:pt x="27" y="87"/>
                  </a:cubicBezTo>
                  <a:cubicBezTo>
                    <a:pt x="26" y="93"/>
                    <a:pt x="26" y="100"/>
                    <a:pt x="26" y="108"/>
                  </a:cubicBezTo>
                  <a:lnTo>
                    <a:pt x="26" y="2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20" hidden="1">
              <a:extLst>
                <a:ext uri="{FF2B5EF4-FFF2-40B4-BE49-F238E27FC236}">
                  <a16:creationId xmlns:a16="http://schemas.microsoft.com/office/drawing/2014/main" id="{4812777E-2800-4FBD-89D2-26295D39BB2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19" y="3997"/>
              <a:ext cx="19" cy="55"/>
            </a:xfrm>
            <a:custGeom>
              <a:avLst/>
              <a:gdLst>
                <a:gd name="T0" fmla="*/ 100 w 100"/>
                <a:gd name="T1" fmla="*/ 285 h 290"/>
                <a:gd name="T2" fmla="*/ 88 w 100"/>
                <a:gd name="T3" fmla="*/ 288 h 290"/>
                <a:gd name="T4" fmla="*/ 71 w 100"/>
                <a:gd name="T5" fmla="*/ 290 h 290"/>
                <a:gd name="T6" fmla="*/ 41 w 100"/>
                <a:gd name="T7" fmla="*/ 280 h 290"/>
                <a:gd name="T8" fmla="*/ 31 w 100"/>
                <a:gd name="T9" fmla="*/ 246 h 290"/>
                <a:gd name="T10" fmla="*/ 31 w 100"/>
                <a:gd name="T11" fmla="*/ 83 h 290"/>
                <a:gd name="T12" fmla="*/ 0 w 100"/>
                <a:gd name="T13" fmla="*/ 83 h 290"/>
                <a:gd name="T14" fmla="*/ 0 w 100"/>
                <a:gd name="T15" fmla="*/ 62 h 290"/>
                <a:gd name="T16" fmla="*/ 31 w 100"/>
                <a:gd name="T17" fmla="*/ 62 h 290"/>
                <a:gd name="T18" fmla="*/ 31 w 100"/>
                <a:gd name="T19" fmla="*/ 0 h 290"/>
                <a:gd name="T20" fmla="*/ 57 w 100"/>
                <a:gd name="T21" fmla="*/ 0 h 290"/>
                <a:gd name="T22" fmla="*/ 57 w 100"/>
                <a:gd name="T23" fmla="*/ 62 h 290"/>
                <a:gd name="T24" fmla="*/ 99 w 100"/>
                <a:gd name="T25" fmla="*/ 62 h 290"/>
                <a:gd name="T26" fmla="*/ 99 w 100"/>
                <a:gd name="T27" fmla="*/ 83 h 290"/>
                <a:gd name="T28" fmla="*/ 57 w 100"/>
                <a:gd name="T29" fmla="*/ 83 h 290"/>
                <a:gd name="T30" fmla="*/ 57 w 100"/>
                <a:gd name="T31" fmla="*/ 235 h 290"/>
                <a:gd name="T32" fmla="*/ 57 w 100"/>
                <a:gd name="T33" fmla="*/ 250 h 290"/>
                <a:gd name="T34" fmla="*/ 60 w 100"/>
                <a:gd name="T35" fmla="*/ 259 h 290"/>
                <a:gd name="T36" fmla="*/ 67 w 100"/>
                <a:gd name="T37" fmla="*/ 265 h 290"/>
                <a:gd name="T38" fmla="*/ 79 w 100"/>
                <a:gd name="T39" fmla="*/ 267 h 290"/>
                <a:gd name="T40" fmla="*/ 90 w 100"/>
                <a:gd name="T41" fmla="*/ 266 h 290"/>
                <a:gd name="T42" fmla="*/ 100 w 100"/>
                <a:gd name="T43" fmla="*/ 264 h 290"/>
                <a:gd name="T44" fmla="*/ 100 w 100"/>
                <a:gd name="T45" fmla="*/ 285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0" h="290">
                  <a:moveTo>
                    <a:pt x="100" y="285"/>
                  </a:moveTo>
                  <a:cubicBezTo>
                    <a:pt x="97" y="285"/>
                    <a:pt x="93" y="286"/>
                    <a:pt x="88" y="288"/>
                  </a:cubicBezTo>
                  <a:cubicBezTo>
                    <a:pt x="83" y="289"/>
                    <a:pt x="77" y="290"/>
                    <a:pt x="71" y="290"/>
                  </a:cubicBezTo>
                  <a:cubicBezTo>
                    <a:pt x="58" y="290"/>
                    <a:pt x="48" y="287"/>
                    <a:pt x="41" y="280"/>
                  </a:cubicBezTo>
                  <a:cubicBezTo>
                    <a:pt x="35" y="274"/>
                    <a:pt x="31" y="262"/>
                    <a:pt x="31" y="246"/>
                  </a:cubicBezTo>
                  <a:lnTo>
                    <a:pt x="31" y="83"/>
                  </a:lnTo>
                  <a:lnTo>
                    <a:pt x="0" y="83"/>
                  </a:lnTo>
                  <a:lnTo>
                    <a:pt x="0" y="62"/>
                  </a:lnTo>
                  <a:lnTo>
                    <a:pt x="31" y="62"/>
                  </a:lnTo>
                  <a:lnTo>
                    <a:pt x="31" y="0"/>
                  </a:lnTo>
                  <a:lnTo>
                    <a:pt x="57" y="0"/>
                  </a:lnTo>
                  <a:lnTo>
                    <a:pt x="57" y="62"/>
                  </a:lnTo>
                  <a:lnTo>
                    <a:pt x="99" y="62"/>
                  </a:lnTo>
                  <a:lnTo>
                    <a:pt x="99" y="83"/>
                  </a:lnTo>
                  <a:lnTo>
                    <a:pt x="57" y="83"/>
                  </a:lnTo>
                  <a:lnTo>
                    <a:pt x="57" y="235"/>
                  </a:lnTo>
                  <a:cubicBezTo>
                    <a:pt x="57" y="241"/>
                    <a:pt x="57" y="246"/>
                    <a:pt x="57" y="250"/>
                  </a:cubicBezTo>
                  <a:cubicBezTo>
                    <a:pt x="58" y="254"/>
                    <a:pt x="59" y="257"/>
                    <a:pt x="60" y="259"/>
                  </a:cubicBezTo>
                  <a:cubicBezTo>
                    <a:pt x="61" y="262"/>
                    <a:pt x="64" y="264"/>
                    <a:pt x="67" y="265"/>
                  </a:cubicBezTo>
                  <a:cubicBezTo>
                    <a:pt x="70" y="266"/>
                    <a:pt x="74" y="267"/>
                    <a:pt x="79" y="267"/>
                  </a:cubicBezTo>
                  <a:cubicBezTo>
                    <a:pt x="83" y="267"/>
                    <a:pt x="86" y="266"/>
                    <a:pt x="90" y="266"/>
                  </a:cubicBezTo>
                  <a:cubicBezTo>
                    <a:pt x="93" y="265"/>
                    <a:pt x="97" y="265"/>
                    <a:pt x="100" y="264"/>
                  </a:cubicBezTo>
                  <a:lnTo>
                    <a:pt x="100" y="28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9" name="Freeform 21" hidden="1">
              <a:extLst>
                <a:ext uri="{FF2B5EF4-FFF2-40B4-BE49-F238E27FC236}">
                  <a16:creationId xmlns:a16="http://schemas.microsoft.com/office/drawing/2014/main" id="{D88850F9-6373-4CAC-B1AB-84E153A1BC5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260" y="4007"/>
              <a:ext cx="39" cy="45"/>
            </a:xfrm>
            <a:custGeom>
              <a:avLst/>
              <a:gdLst>
                <a:gd name="T0" fmla="*/ 172 w 200"/>
                <a:gd name="T1" fmla="*/ 101 h 234"/>
                <a:gd name="T2" fmla="*/ 168 w 200"/>
                <a:gd name="T3" fmla="*/ 71 h 234"/>
                <a:gd name="T4" fmla="*/ 155 w 200"/>
                <a:gd name="T5" fmla="*/ 46 h 234"/>
                <a:gd name="T6" fmla="*/ 132 w 200"/>
                <a:gd name="T7" fmla="*/ 29 h 234"/>
                <a:gd name="T8" fmla="*/ 102 w 200"/>
                <a:gd name="T9" fmla="*/ 23 h 234"/>
                <a:gd name="T10" fmla="*/ 72 w 200"/>
                <a:gd name="T11" fmla="*/ 29 h 234"/>
                <a:gd name="T12" fmla="*/ 49 w 200"/>
                <a:gd name="T13" fmla="*/ 46 h 234"/>
                <a:gd name="T14" fmla="*/ 35 w 200"/>
                <a:gd name="T15" fmla="*/ 71 h 234"/>
                <a:gd name="T16" fmla="*/ 27 w 200"/>
                <a:gd name="T17" fmla="*/ 101 h 234"/>
                <a:gd name="T18" fmla="*/ 172 w 200"/>
                <a:gd name="T19" fmla="*/ 101 h 234"/>
                <a:gd name="T20" fmla="*/ 27 w 200"/>
                <a:gd name="T21" fmla="*/ 123 h 234"/>
                <a:gd name="T22" fmla="*/ 32 w 200"/>
                <a:gd name="T23" fmla="*/ 157 h 234"/>
                <a:gd name="T24" fmla="*/ 46 w 200"/>
                <a:gd name="T25" fmla="*/ 185 h 234"/>
                <a:gd name="T26" fmla="*/ 69 w 200"/>
                <a:gd name="T27" fmla="*/ 204 h 234"/>
                <a:gd name="T28" fmla="*/ 102 w 200"/>
                <a:gd name="T29" fmla="*/ 211 h 234"/>
                <a:gd name="T30" fmla="*/ 145 w 200"/>
                <a:gd name="T31" fmla="*/ 197 h 234"/>
                <a:gd name="T32" fmla="*/ 169 w 200"/>
                <a:gd name="T33" fmla="*/ 160 h 234"/>
                <a:gd name="T34" fmla="*/ 198 w 200"/>
                <a:gd name="T35" fmla="*/ 160 h 234"/>
                <a:gd name="T36" fmla="*/ 186 w 200"/>
                <a:gd name="T37" fmla="*/ 189 h 234"/>
                <a:gd name="T38" fmla="*/ 166 w 200"/>
                <a:gd name="T39" fmla="*/ 213 h 234"/>
                <a:gd name="T40" fmla="*/ 139 w 200"/>
                <a:gd name="T41" fmla="*/ 228 h 234"/>
                <a:gd name="T42" fmla="*/ 102 w 200"/>
                <a:gd name="T43" fmla="*/ 234 h 234"/>
                <a:gd name="T44" fmla="*/ 56 w 200"/>
                <a:gd name="T45" fmla="*/ 225 h 234"/>
                <a:gd name="T46" fmla="*/ 24 w 200"/>
                <a:gd name="T47" fmla="*/ 200 h 234"/>
                <a:gd name="T48" fmla="*/ 6 w 200"/>
                <a:gd name="T49" fmla="*/ 163 h 234"/>
                <a:gd name="T50" fmla="*/ 0 w 200"/>
                <a:gd name="T51" fmla="*/ 118 h 234"/>
                <a:gd name="T52" fmla="*/ 7 w 200"/>
                <a:gd name="T53" fmla="*/ 72 h 234"/>
                <a:gd name="T54" fmla="*/ 27 w 200"/>
                <a:gd name="T55" fmla="*/ 34 h 234"/>
                <a:gd name="T56" fmla="*/ 59 w 200"/>
                <a:gd name="T57" fmla="*/ 9 h 234"/>
                <a:gd name="T58" fmla="*/ 102 w 200"/>
                <a:gd name="T59" fmla="*/ 0 h 234"/>
                <a:gd name="T60" fmla="*/ 174 w 200"/>
                <a:gd name="T61" fmla="*/ 31 h 234"/>
                <a:gd name="T62" fmla="*/ 200 w 200"/>
                <a:gd name="T63" fmla="*/ 123 h 234"/>
                <a:gd name="T64" fmla="*/ 27 w 200"/>
                <a:gd name="T65" fmla="*/ 12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0" h="234">
                  <a:moveTo>
                    <a:pt x="172" y="101"/>
                  </a:moveTo>
                  <a:cubicBezTo>
                    <a:pt x="172" y="90"/>
                    <a:pt x="171" y="80"/>
                    <a:pt x="168" y="71"/>
                  </a:cubicBezTo>
                  <a:cubicBezTo>
                    <a:pt x="165" y="61"/>
                    <a:pt x="160" y="53"/>
                    <a:pt x="155" y="46"/>
                  </a:cubicBezTo>
                  <a:cubicBezTo>
                    <a:pt x="149" y="39"/>
                    <a:pt x="141" y="33"/>
                    <a:pt x="132" y="29"/>
                  </a:cubicBezTo>
                  <a:cubicBezTo>
                    <a:pt x="124" y="25"/>
                    <a:pt x="113" y="23"/>
                    <a:pt x="102" y="23"/>
                  </a:cubicBezTo>
                  <a:cubicBezTo>
                    <a:pt x="90" y="23"/>
                    <a:pt x="80" y="25"/>
                    <a:pt x="72" y="29"/>
                  </a:cubicBezTo>
                  <a:cubicBezTo>
                    <a:pt x="63" y="34"/>
                    <a:pt x="56" y="39"/>
                    <a:pt x="49" y="46"/>
                  </a:cubicBezTo>
                  <a:cubicBezTo>
                    <a:pt x="43" y="54"/>
                    <a:pt x="38" y="62"/>
                    <a:pt x="35" y="71"/>
                  </a:cubicBezTo>
                  <a:cubicBezTo>
                    <a:pt x="31" y="81"/>
                    <a:pt x="28" y="91"/>
                    <a:pt x="27" y="101"/>
                  </a:cubicBezTo>
                  <a:lnTo>
                    <a:pt x="172" y="101"/>
                  </a:lnTo>
                  <a:close/>
                  <a:moveTo>
                    <a:pt x="27" y="123"/>
                  </a:moveTo>
                  <a:cubicBezTo>
                    <a:pt x="27" y="135"/>
                    <a:pt x="29" y="146"/>
                    <a:pt x="32" y="157"/>
                  </a:cubicBezTo>
                  <a:cubicBezTo>
                    <a:pt x="35" y="168"/>
                    <a:pt x="40" y="177"/>
                    <a:pt x="46" y="185"/>
                  </a:cubicBezTo>
                  <a:cubicBezTo>
                    <a:pt x="52" y="193"/>
                    <a:pt x="60" y="199"/>
                    <a:pt x="69" y="204"/>
                  </a:cubicBezTo>
                  <a:cubicBezTo>
                    <a:pt x="79" y="208"/>
                    <a:pt x="90" y="211"/>
                    <a:pt x="102" y="211"/>
                  </a:cubicBezTo>
                  <a:cubicBezTo>
                    <a:pt x="119" y="211"/>
                    <a:pt x="133" y="206"/>
                    <a:pt x="145" y="197"/>
                  </a:cubicBezTo>
                  <a:cubicBezTo>
                    <a:pt x="157" y="189"/>
                    <a:pt x="165" y="176"/>
                    <a:pt x="169" y="160"/>
                  </a:cubicBezTo>
                  <a:lnTo>
                    <a:pt x="198" y="160"/>
                  </a:lnTo>
                  <a:cubicBezTo>
                    <a:pt x="195" y="170"/>
                    <a:pt x="191" y="180"/>
                    <a:pt x="186" y="189"/>
                  </a:cubicBezTo>
                  <a:cubicBezTo>
                    <a:pt x="180" y="198"/>
                    <a:pt x="174" y="206"/>
                    <a:pt x="166" y="213"/>
                  </a:cubicBezTo>
                  <a:cubicBezTo>
                    <a:pt x="159" y="219"/>
                    <a:pt x="149" y="225"/>
                    <a:pt x="139" y="228"/>
                  </a:cubicBezTo>
                  <a:cubicBezTo>
                    <a:pt x="128" y="232"/>
                    <a:pt x="116" y="234"/>
                    <a:pt x="102" y="234"/>
                  </a:cubicBezTo>
                  <a:cubicBezTo>
                    <a:pt x="84" y="234"/>
                    <a:pt x="69" y="231"/>
                    <a:pt x="56" y="225"/>
                  </a:cubicBezTo>
                  <a:cubicBezTo>
                    <a:pt x="43" y="219"/>
                    <a:pt x="33" y="211"/>
                    <a:pt x="24" y="200"/>
                  </a:cubicBezTo>
                  <a:cubicBezTo>
                    <a:pt x="16" y="190"/>
                    <a:pt x="10" y="177"/>
                    <a:pt x="6" y="163"/>
                  </a:cubicBezTo>
                  <a:cubicBezTo>
                    <a:pt x="2" y="149"/>
                    <a:pt x="0" y="134"/>
                    <a:pt x="0" y="118"/>
                  </a:cubicBezTo>
                  <a:cubicBezTo>
                    <a:pt x="0" y="101"/>
                    <a:pt x="2" y="86"/>
                    <a:pt x="7" y="72"/>
                  </a:cubicBezTo>
                  <a:cubicBezTo>
                    <a:pt x="12" y="57"/>
                    <a:pt x="18" y="45"/>
                    <a:pt x="27" y="34"/>
                  </a:cubicBezTo>
                  <a:cubicBezTo>
                    <a:pt x="36" y="23"/>
                    <a:pt x="46" y="15"/>
                    <a:pt x="59" y="9"/>
                  </a:cubicBezTo>
                  <a:cubicBezTo>
                    <a:pt x="72" y="3"/>
                    <a:pt x="86" y="0"/>
                    <a:pt x="102" y="0"/>
                  </a:cubicBezTo>
                  <a:cubicBezTo>
                    <a:pt x="133" y="0"/>
                    <a:pt x="157" y="10"/>
                    <a:pt x="174" y="31"/>
                  </a:cubicBezTo>
                  <a:cubicBezTo>
                    <a:pt x="191" y="52"/>
                    <a:pt x="200" y="83"/>
                    <a:pt x="200" y="123"/>
                  </a:cubicBezTo>
                  <a:lnTo>
                    <a:pt x="27" y="1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0" name="Freeform 22" hidden="1">
              <a:extLst>
                <a:ext uri="{FF2B5EF4-FFF2-40B4-BE49-F238E27FC236}">
                  <a16:creationId xmlns:a16="http://schemas.microsoft.com/office/drawing/2014/main" id="{636BBF56-8C2A-4947-9F69-07AFA9CA2A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325" y="4007"/>
              <a:ext cx="19" cy="44"/>
            </a:xfrm>
            <a:custGeom>
              <a:avLst/>
              <a:gdLst>
                <a:gd name="T0" fmla="*/ 26 w 99"/>
                <a:gd name="T1" fmla="*/ 228 h 228"/>
                <a:gd name="T2" fmla="*/ 0 w 99"/>
                <a:gd name="T3" fmla="*/ 228 h 228"/>
                <a:gd name="T4" fmla="*/ 0 w 99"/>
                <a:gd name="T5" fmla="*/ 6 h 228"/>
                <a:gd name="T6" fmla="*/ 26 w 99"/>
                <a:gd name="T7" fmla="*/ 6 h 228"/>
                <a:gd name="T8" fmla="*/ 26 w 99"/>
                <a:gd name="T9" fmla="*/ 47 h 228"/>
                <a:gd name="T10" fmla="*/ 27 w 99"/>
                <a:gd name="T11" fmla="*/ 47 h 228"/>
                <a:gd name="T12" fmla="*/ 54 w 99"/>
                <a:gd name="T13" fmla="*/ 10 h 228"/>
                <a:gd name="T14" fmla="*/ 99 w 99"/>
                <a:gd name="T15" fmla="*/ 0 h 228"/>
                <a:gd name="T16" fmla="*/ 99 w 99"/>
                <a:gd name="T17" fmla="*/ 27 h 228"/>
                <a:gd name="T18" fmla="*/ 63 w 99"/>
                <a:gd name="T19" fmla="*/ 34 h 228"/>
                <a:gd name="T20" fmla="*/ 41 w 99"/>
                <a:gd name="T21" fmla="*/ 54 h 228"/>
                <a:gd name="T22" fmla="*/ 29 w 99"/>
                <a:gd name="T23" fmla="*/ 83 h 228"/>
                <a:gd name="T24" fmla="*/ 26 w 99"/>
                <a:gd name="T25" fmla="*/ 119 h 228"/>
                <a:gd name="T26" fmla="*/ 26 w 99"/>
                <a:gd name="T2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28">
                  <a:moveTo>
                    <a:pt x="26" y="228"/>
                  </a:moveTo>
                  <a:lnTo>
                    <a:pt x="0" y="228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6" y="47"/>
                  </a:lnTo>
                  <a:lnTo>
                    <a:pt x="27" y="47"/>
                  </a:lnTo>
                  <a:cubicBezTo>
                    <a:pt x="34" y="30"/>
                    <a:pt x="43" y="17"/>
                    <a:pt x="54" y="10"/>
                  </a:cubicBezTo>
                  <a:cubicBezTo>
                    <a:pt x="66" y="3"/>
                    <a:pt x="81" y="0"/>
                    <a:pt x="99" y="0"/>
                  </a:cubicBezTo>
                  <a:lnTo>
                    <a:pt x="99" y="27"/>
                  </a:lnTo>
                  <a:cubicBezTo>
                    <a:pt x="85" y="27"/>
                    <a:pt x="73" y="30"/>
                    <a:pt x="63" y="34"/>
                  </a:cubicBezTo>
                  <a:cubicBezTo>
                    <a:pt x="54" y="39"/>
                    <a:pt x="46" y="46"/>
                    <a:pt x="41" y="54"/>
                  </a:cubicBezTo>
                  <a:cubicBezTo>
                    <a:pt x="35" y="62"/>
                    <a:pt x="31" y="72"/>
                    <a:pt x="29" y="83"/>
                  </a:cubicBezTo>
                  <a:cubicBezTo>
                    <a:pt x="27" y="95"/>
                    <a:pt x="26" y="107"/>
                    <a:pt x="26" y="119"/>
                  </a:cubicBezTo>
                  <a:lnTo>
                    <a:pt x="26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1" name="Freeform 23" hidden="1">
              <a:extLst>
                <a:ext uri="{FF2B5EF4-FFF2-40B4-BE49-F238E27FC236}">
                  <a16:creationId xmlns:a16="http://schemas.microsoft.com/office/drawing/2014/main" id="{DAB959C3-2574-4334-9819-E1CFBAFA17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04" y="3991"/>
              <a:ext cx="20" cy="60"/>
            </a:xfrm>
            <a:custGeom>
              <a:avLst/>
              <a:gdLst>
                <a:gd name="T0" fmla="*/ 0 w 102"/>
                <a:gd name="T1" fmla="*/ 114 h 315"/>
                <a:gd name="T2" fmla="*/ 0 w 102"/>
                <a:gd name="T3" fmla="*/ 93 h 315"/>
                <a:gd name="T4" fmla="*/ 33 w 102"/>
                <a:gd name="T5" fmla="*/ 93 h 315"/>
                <a:gd name="T6" fmla="*/ 33 w 102"/>
                <a:gd name="T7" fmla="*/ 57 h 315"/>
                <a:gd name="T8" fmla="*/ 44 w 102"/>
                <a:gd name="T9" fmla="*/ 15 h 315"/>
                <a:gd name="T10" fmla="*/ 80 w 102"/>
                <a:gd name="T11" fmla="*/ 0 h 315"/>
                <a:gd name="T12" fmla="*/ 92 w 102"/>
                <a:gd name="T13" fmla="*/ 0 h 315"/>
                <a:gd name="T14" fmla="*/ 102 w 102"/>
                <a:gd name="T15" fmla="*/ 2 h 315"/>
                <a:gd name="T16" fmla="*/ 102 w 102"/>
                <a:gd name="T17" fmla="*/ 25 h 315"/>
                <a:gd name="T18" fmla="*/ 87 w 102"/>
                <a:gd name="T19" fmla="*/ 23 h 315"/>
                <a:gd name="T20" fmla="*/ 71 w 102"/>
                <a:gd name="T21" fmla="*/ 27 h 315"/>
                <a:gd name="T22" fmla="*/ 63 w 102"/>
                <a:gd name="T23" fmla="*/ 36 h 315"/>
                <a:gd name="T24" fmla="*/ 60 w 102"/>
                <a:gd name="T25" fmla="*/ 50 h 315"/>
                <a:gd name="T26" fmla="*/ 59 w 102"/>
                <a:gd name="T27" fmla="*/ 65 h 315"/>
                <a:gd name="T28" fmla="*/ 59 w 102"/>
                <a:gd name="T29" fmla="*/ 93 h 315"/>
                <a:gd name="T30" fmla="*/ 102 w 102"/>
                <a:gd name="T31" fmla="*/ 93 h 315"/>
                <a:gd name="T32" fmla="*/ 102 w 102"/>
                <a:gd name="T33" fmla="*/ 114 h 315"/>
                <a:gd name="T34" fmla="*/ 59 w 102"/>
                <a:gd name="T35" fmla="*/ 114 h 315"/>
                <a:gd name="T36" fmla="*/ 59 w 102"/>
                <a:gd name="T37" fmla="*/ 315 h 315"/>
                <a:gd name="T38" fmla="*/ 33 w 102"/>
                <a:gd name="T39" fmla="*/ 315 h 315"/>
                <a:gd name="T40" fmla="*/ 33 w 102"/>
                <a:gd name="T41" fmla="*/ 114 h 315"/>
                <a:gd name="T42" fmla="*/ 0 w 102"/>
                <a:gd name="T43" fmla="*/ 114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2" h="315">
                  <a:moveTo>
                    <a:pt x="0" y="114"/>
                  </a:moveTo>
                  <a:lnTo>
                    <a:pt x="0" y="93"/>
                  </a:lnTo>
                  <a:lnTo>
                    <a:pt x="33" y="93"/>
                  </a:lnTo>
                  <a:lnTo>
                    <a:pt x="33" y="57"/>
                  </a:lnTo>
                  <a:cubicBezTo>
                    <a:pt x="33" y="40"/>
                    <a:pt x="37" y="26"/>
                    <a:pt x="44" y="15"/>
                  </a:cubicBezTo>
                  <a:cubicBezTo>
                    <a:pt x="51" y="5"/>
                    <a:pt x="63" y="0"/>
                    <a:pt x="80" y="0"/>
                  </a:cubicBezTo>
                  <a:cubicBezTo>
                    <a:pt x="84" y="0"/>
                    <a:pt x="88" y="0"/>
                    <a:pt x="92" y="0"/>
                  </a:cubicBezTo>
                  <a:cubicBezTo>
                    <a:pt x="95" y="1"/>
                    <a:pt x="98" y="1"/>
                    <a:pt x="102" y="2"/>
                  </a:cubicBezTo>
                  <a:lnTo>
                    <a:pt x="102" y="25"/>
                  </a:lnTo>
                  <a:cubicBezTo>
                    <a:pt x="96" y="24"/>
                    <a:pt x="91" y="23"/>
                    <a:pt x="87" y="23"/>
                  </a:cubicBezTo>
                  <a:cubicBezTo>
                    <a:pt x="80" y="23"/>
                    <a:pt x="75" y="24"/>
                    <a:pt x="71" y="27"/>
                  </a:cubicBezTo>
                  <a:cubicBezTo>
                    <a:pt x="67" y="29"/>
                    <a:pt x="65" y="32"/>
                    <a:pt x="63" y="36"/>
                  </a:cubicBezTo>
                  <a:cubicBezTo>
                    <a:pt x="61" y="40"/>
                    <a:pt x="60" y="45"/>
                    <a:pt x="60" y="50"/>
                  </a:cubicBezTo>
                  <a:cubicBezTo>
                    <a:pt x="59" y="55"/>
                    <a:pt x="59" y="60"/>
                    <a:pt x="59" y="65"/>
                  </a:cubicBezTo>
                  <a:lnTo>
                    <a:pt x="59" y="93"/>
                  </a:lnTo>
                  <a:lnTo>
                    <a:pt x="102" y="93"/>
                  </a:lnTo>
                  <a:lnTo>
                    <a:pt x="102" y="114"/>
                  </a:lnTo>
                  <a:lnTo>
                    <a:pt x="59" y="114"/>
                  </a:lnTo>
                  <a:lnTo>
                    <a:pt x="59" y="315"/>
                  </a:lnTo>
                  <a:lnTo>
                    <a:pt x="33" y="315"/>
                  </a:lnTo>
                  <a:lnTo>
                    <a:pt x="33" y="114"/>
                  </a:lnTo>
                  <a:lnTo>
                    <a:pt x="0" y="114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2" name="Freeform 24" hidden="1">
              <a:extLst>
                <a:ext uri="{FF2B5EF4-FFF2-40B4-BE49-F238E27FC236}">
                  <a16:creationId xmlns:a16="http://schemas.microsoft.com/office/drawing/2014/main" id="{DC1C89FA-660D-4812-9F17-8B34C180A7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45" y="4007"/>
              <a:ext cx="40" cy="45"/>
            </a:xfrm>
            <a:custGeom>
              <a:avLst/>
              <a:gdLst>
                <a:gd name="T0" fmla="*/ 179 w 206"/>
                <a:gd name="T1" fmla="*/ 117 h 234"/>
                <a:gd name="T2" fmla="*/ 174 w 206"/>
                <a:gd name="T3" fmla="*/ 80 h 234"/>
                <a:gd name="T4" fmla="*/ 161 w 206"/>
                <a:gd name="T5" fmla="*/ 50 h 234"/>
                <a:gd name="T6" fmla="*/ 138 w 206"/>
                <a:gd name="T7" fmla="*/ 30 h 234"/>
                <a:gd name="T8" fmla="*/ 103 w 206"/>
                <a:gd name="T9" fmla="*/ 23 h 234"/>
                <a:gd name="T10" fmla="*/ 69 w 206"/>
                <a:gd name="T11" fmla="*/ 31 h 234"/>
                <a:gd name="T12" fmla="*/ 45 w 206"/>
                <a:gd name="T13" fmla="*/ 52 h 234"/>
                <a:gd name="T14" fmla="*/ 32 w 206"/>
                <a:gd name="T15" fmla="*/ 82 h 234"/>
                <a:gd name="T16" fmla="*/ 28 w 206"/>
                <a:gd name="T17" fmla="*/ 117 h 234"/>
                <a:gd name="T18" fmla="*/ 32 w 206"/>
                <a:gd name="T19" fmla="*/ 155 h 234"/>
                <a:gd name="T20" fmla="*/ 47 w 206"/>
                <a:gd name="T21" fmla="*/ 185 h 234"/>
                <a:gd name="T22" fmla="*/ 70 w 206"/>
                <a:gd name="T23" fmla="*/ 204 h 234"/>
                <a:gd name="T24" fmla="*/ 103 w 206"/>
                <a:gd name="T25" fmla="*/ 211 h 234"/>
                <a:gd name="T26" fmla="*/ 138 w 206"/>
                <a:gd name="T27" fmla="*/ 203 h 234"/>
                <a:gd name="T28" fmla="*/ 161 w 206"/>
                <a:gd name="T29" fmla="*/ 182 h 234"/>
                <a:gd name="T30" fmla="*/ 174 w 206"/>
                <a:gd name="T31" fmla="*/ 152 h 234"/>
                <a:gd name="T32" fmla="*/ 179 w 206"/>
                <a:gd name="T33" fmla="*/ 117 h 234"/>
                <a:gd name="T34" fmla="*/ 103 w 206"/>
                <a:gd name="T35" fmla="*/ 234 h 234"/>
                <a:gd name="T36" fmla="*/ 63 w 206"/>
                <a:gd name="T37" fmla="*/ 226 h 234"/>
                <a:gd name="T38" fmla="*/ 30 w 206"/>
                <a:gd name="T39" fmla="*/ 204 h 234"/>
                <a:gd name="T40" fmla="*/ 8 w 206"/>
                <a:gd name="T41" fmla="*/ 168 h 234"/>
                <a:gd name="T42" fmla="*/ 0 w 206"/>
                <a:gd name="T43" fmla="*/ 117 h 234"/>
                <a:gd name="T44" fmla="*/ 7 w 206"/>
                <a:gd name="T45" fmla="*/ 71 h 234"/>
                <a:gd name="T46" fmla="*/ 26 w 206"/>
                <a:gd name="T47" fmla="*/ 34 h 234"/>
                <a:gd name="T48" fmla="*/ 58 w 206"/>
                <a:gd name="T49" fmla="*/ 9 h 234"/>
                <a:gd name="T50" fmla="*/ 103 w 206"/>
                <a:gd name="T51" fmla="*/ 0 h 234"/>
                <a:gd name="T52" fmla="*/ 149 w 206"/>
                <a:gd name="T53" fmla="*/ 9 h 234"/>
                <a:gd name="T54" fmla="*/ 181 w 206"/>
                <a:gd name="T55" fmla="*/ 34 h 234"/>
                <a:gd name="T56" fmla="*/ 200 w 206"/>
                <a:gd name="T57" fmla="*/ 71 h 234"/>
                <a:gd name="T58" fmla="*/ 206 w 206"/>
                <a:gd name="T59" fmla="*/ 117 h 234"/>
                <a:gd name="T60" fmla="*/ 199 w 206"/>
                <a:gd name="T61" fmla="*/ 165 h 234"/>
                <a:gd name="T62" fmla="*/ 178 w 206"/>
                <a:gd name="T63" fmla="*/ 202 h 234"/>
                <a:gd name="T64" fmla="*/ 145 w 206"/>
                <a:gd name="T65" fmla="*/ 226 h 234"/>
                <a:gd name="T66" fmla="*/ 103 w 206"/>
                <a:gd name="T6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6" h="234">
                  <a:moveTo>
                    <a:pt x="179" y="117"/>
                  </a:moveTo>
                  <a:cubicBezTo>
                    <a:pt x="179" y="104"/>
                    <a:pt x="177" y="91"/>
                    <a:pt x="174" y="80"/>
                  </a:cubicBezTo>
                  <a:cubicBezTo>
                    <a:pt x="171" y="68"/>
                    <a:pt x="167" y="58"/>
                    <a:pt x="161" y="50"/>
                  </a:cubicBezTo>
                  <a:cubicBezTo>
                    <a:pt x="155" y="42"/>
                    <a:pt x="147" y="35"/>
                    <a:pt x="138" y="30"/>
                  </a:cubicBezTo>
                  <a:cubicBezTo>
                    <a:pt x="128" y="25"/>
                    <a:pt x="117" y="23"/>
                    <a:pt x="103" y="23"/>
                  </a:cubicBezTo>
                  <a:cubicBezTo>
                    <a:pt x="90" y="23"/>
                    <a:pt x="78" y="25"/>
                    <a:pt x="69" y="31"/>
                  </a:cubicBezTo>
                  <a:cubicBezTo>
                    <a:pt x="59" y="36"/>
                    <a:pt x="51" y="43"/>
                    <a:pt x="45" y="52"/>
                  </a:cubicBezTo>
                  <a:cubicBezTo>
                    <a:pt x="39" y="60"/>
                    <a:pt x="35" y="70"/>
                    <a:pt x="32" y="82"/>
                  </a:cubicBezTo>
                  <a:cubicBezTo>
                    <a:pt x="29" y="93"/>
                    <a:pt x="28" y="105"/>
                    <a:pt x="28" y="117"/>
                  </a:cubicBezTo>
                  <a:cubicBezTo>
                    <a:pt x="28" y="130"/>
                    <a:pt x="29" y="143"/>
                    <a:pt x="32" y="155"/>
                  </a:cubicBezTo>
                  <a:cubicBezTo>
                    <a:pt x="36" y="166"/>
                    <a:pt x="41" y="176"/>
                    <a:pt x="47" y="185"/>
                  </a:cubicBezTo>
                  <a:cubicBezTo>
                    <a:pt x="53" y="193"/>
                    <a:pt x="61" y="199"/>
                    <a:pt x="70" y="204"/>
                  </a:cubicBezTo>
                  <a:cubicBezTo>
                    <a:pt x="80" y="208"/>
                    <a:pt x="91" y="211"/>
                    <a:pt x="103" y="211"/>
                  </a:cubicBezTo>
                  <a:cubicBezTo>
                    <a:pt x="117" y="211"/>
                    <a:pt x="128" y="208"/>
                    <a:pt x="138" y="203"/>
                  </a:cubicBezTo>
                  <a:cubicBezTo>
                    <a:pt x="147" y="197"/>
                    <a:pt x="155" y="190"/>
                    <a:pt x="161" y="182"/>
                  </a:cubicBezTo>
                  <a:cubicBezTo>
                    <a:pt x="167" y="173"/>
                    <a:pt x="171" y="163"/>
                    <a:pt x="174" y="152"/>
                  </a:cubicBezTo>
                  <a:cubicBezTo>
                    <a:pt x="177" y="140"/>
                    <a:pt x="179" y="129"/>
                    <a:pt x="179" y="117"/>
                  </a:cubicBezTo>
                  <a:close/>
                  <a:moveTo>
                    <a:pt x="103" y="234"/>
                  </a:moveTo>
                  <a:cubicBezTo>
                    <a:pt x="89" y="234"/>
                    <a:pt x="75" y="231"/>
                    <a:pt x="63" y="226"/>
                  </a:cubicBezTo>
                  <a:cubicBezTo>
                    <a:pt x="50" y="221"/>
                    <a:pt x="40" y="214"/>
                    <a:pt x="30" y="204"/>
                  </a:cubicBezTo>
                  <a:cubicBezTo>
                    <a:pt x="21" y="195"/>
                    <a:pt x="14" y="182"/>
                    <a:pt x="8" y="168"/>
                  </a:cubicBezTo>
                  <a:cubicBezTo>
                    <a:pt x="3" y="153"/>
                    <a:pt x="0" y="136"/>
                    <a:pt x="0" y="117"/>
                  </a:cubicBezTo>
                  <a:cubicBezTo>
                    <a:pt x="0" y="100"/>
                    <a:pt x="2" y="85"/>
                    <a:pt x="7" y="71"/>
                  </a:cubicBezTo>
                  <a:cubicBezTo>
                    <a:pt x="11" y="57"/>
                    <a:pt x="17" y="45"/>
                    <a:pt x="26" y="34"/>
                  </a:cubicBezTo>
                  <a:cubicBezTo>
                    <a:pt x="34" y="23"/>
                    <a:pt x="45" y="15"/>
                    <a:pt x="58" y="9"/>
                  </a:cubicBezTo>
                  <a:cubicBezTo>
                    <a:pt x="71" y="3"/>
                    <a:pt x="86" y="0"/>
                    <a:pt x="103" y="0"/>
                  </a:cubicBezTo>
                  <a:cubicBezTo>
                    <a:pt x="121" y="0"/>
                    <a:pt x="136" y="3"/>
                    <a:pt x="149" y="9"/>
                  </a:cubicBezTo>
                  <a:cubicBezTo>
                    <a:pt x="161" y="15"/>
                    <a:pt x="172" y="23"/>
                    <a:pt x="181" y="34"/>
                  </a:cubicBezTo>
                  <a:cubicBezTo>
                    <a:pt x="189" y="44"/>
                    <a:pt x="196" y="57"/>
                    <a:pt x="200" y="71"/>
                  </a:cubicBezTo>
                  <a:cubicBezTo>
                    <a:pt x="204" y="85"/>
                    <a:pt x="206" y="100"/>
                    <a:pt x="206" y="117"/>
                  </a:cubicBezTo>
                  <a:cubicBezTo>
                    <a:pt x="206" y="134"/>
                    <a:pt x="204" y="150"/>
                    <a:pt x="199" y="165"/>
                  </a:cubicBezTo>
                  <a:cubicBezTo>
                    <a:pt x="194" y="179"/>
                    <a:pt x="187" y="191"/>
                    <a:pt x="178" y="202"/>
                  </a:cubicBezTo>
                  <a:cubicBezTo>
                    <a:pt x="169" y="212"/>
                    <a:pt x="158" y="220"/>
                    <a:pt x="145" y="226"/>
                  </a:cubicBezTo>
                  <a:cubicBezTo>
                    <a:pt x="133" y="231"/>
                    <a:pt x="119" y="234"/>
                    <a:pt x="103" y="23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25" hidden="1">
              <a:extLst>
                <a:ext uri="{FF2B5EF4-FFF2-40B4-BE49-F238E27FC236}">
                  <a16:creationId xmlns:a16="http://schemas.microsoft.com/office/drawing/2014/main" id="{E9549931-2286-4A44-9F04-5FBD16963F4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11" y="4007"/>
              <a:ext cx="19" cy="44"/>
            </a:xfrm>
            <a:custGeom>
              <a:avLst/>
              <a:gdLst>
                <a:gd name="T0" fmla="*/ 26 w 99"/>
                <a:gd name="T1" fmla="*/ 228 h 228"/>
                <a:gd name="T2" fmla="*/ 0 w 99"/>
                <a:gd name="T3" fmla="*/ 228 h 228"/>
                <a:gd name="T4" fmla="*/ 0 w 99"/>
                <a:gd name="T5" fmla="*/ 6 h 228"/>
                <a:gd name="T6" fmla="*/ 26 w 99"/>
                <a:gd name="T7" fmla="*/ 6 h 228"/>
                <a:gd name="T8" fmla="*/ 26 w 99"/>
                <a:gd name="T9" fmla="*/ 47 h 228"/>
                <a:gd name="T10" fmla="*/ 27 w 99"/>
                <a:gd name="T11" fmla="*/ 47 h 228"/>
                <a:gd name="T12" fmla="*/ 55 w 99"/>
                <a:gd name="T13" fmla="*/ 10 h 228"/>
                <a:gd name="T14" fmla="*/ 99 w 99"/>
                <a:gd name="T15" fmla="*/ 0 h 228"/>
                <a:gd name="T16" fmla="*/ 99 w 99"/>
                <a:gd name="T17" fmla="*/ 27 h 228"/>
                <a:gd name="T18" fmla="*/ 63 w 99"/>
                <a:gd name="T19" fmla="*/ 34 h 228"/>
                <a:gd name="T20" fmla="*/ 41 w 99"/>
                <a:gd name="T21" fmla="*/ 54 h 228"/>
                <a:gd name="T22" fmla="*/ 29 w 99"/>
                <a:gd name="T23" fmla="*/ 83 h 228"/>
                <a:gd name="T24" fmla="*/ 26 w 99"/>
                <a:gd name="T25" fmla="*/ 119 h 228"/>
                <a:gd name="T26" fmla="*/ 26 w 99"/>
                <a:gd name="T2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28">
                  <a:moveTo>
                    <a:pt x="26" y="228"/>
                  </a:moveTo>
                  <a:lnTo>
                    <a:pt x="0" y="228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6" y="47"/>
                  </a:lnTo>
                  <a:lnTo>
                    <a:pt x="27" y="47"/>
                  </a:lnTo>
                  <a:cubicBezTo>
                    <a:pt x="34" y="30"/>
                    <a:pt x="43" y="17"/>
                    <a:pt x="55" y="10"/>
                  </a:cubicBezTo>
                  <a:cubicBezTo>
                    <a:pt x="66" y="3"/>
                    <a:pt x="81" y="0"/>
                    <a:pt x="99" y="0"/>
                  </a:cubicBezTo>
                  <a:lnTo>
                    <a:pt x="99" y="27"/>
                  </a:lnTo>
                  <a:cubicBezTo>
                    <a:pt x="85" y="27"/>
                    <a:pt x="73" y="30"/>
                    <a:pt x="63" y="34"/>
                  </a:cubicBezTo>
                  <a:cubicBezTo>
                    <a:pt x="54" y="39"/>
                    <a:pt x="46" y="46"/>
                    <a:pt x="41" y="54"/>
                  </a:cubicBezTo>
                  <a:cubicBezTo>
                    <a:pt x="35" y="62"/>
                    <a:pt x="31" y="72"/>
                    <a:pt x="29" y="83"/>
                  </a:cubicBezTo>
                  <a:cubicBezTo>
                    <a:pt x="27" y="95"/>
                    <a:pt x="26" y="107"/>
                    <a:pt x="26" y="119"/>
                  </a:cubicBezTo>
                  <a:lnTo>
                    <a:pt x="26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4" name="Freeform 26" hidden="1">
              <a:extLst>
                <a:ext uri="{FF2B5EF4-FFF2-40B4-BE49-F238E27FC236}">
                  <a16:creationId xmlns:a16="http://schemas.microsoft.com/office/drawing/2014/main" id="{2961A8C1-59DA-4892-ABF6-8315BE26491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2" y="4091"/>
              <a:ext cx="39" cy="59"/>
            </a:xfrm>
            <a:custGeom>
              <a:avLst/>
              <a:gdLst>
                <a:gd name="T0" fmla="*/ 0 w 39"/>
                <a:gd name="T1" fmla="*/ 59 h 59"/>
                <a:gd name="T2" fmla="*/ 0 w 39"/>
                <a:gd name="T3" fmla="*/ 0 h 59"/>
                <a:gd name="T4" fmla="*/ 39 w 39"/>
                <a:gd name="T5" fmla="*/ 0 h 59"/>
                <a:gd name="T6" fmla="*/ 39 w 39"/>
                <a:gd name="T7" fmla="*/ 5 h 59"/>
                <a:gd name="T8" fmla="*/ 6 w 39"/>
                <a:gd name="T9" fmla="*/ 5 h 59"/>
                <a:gd name="T10" fmla="*/ 6 w 39"/>
                <a:gd name="T11" fmla="*/ 26 h 59"/>
                <a:gd name="T12" fmla="*/ 36 w 39"/>
                <a:gd name="T13" fmla="*/ 26 h 59"/>
                <a:gd name="T14" fmla="*/ 36 w 39"/>
                <a:gd name="T15" fmla="*/ 31 h 59"/>
                <a:gd name="T16" fmla="*/ 6 w 39"/>
                <a:gd name="T17" fmla="*/ 31 h 59"/>
                <a:gd name="T18" fmla="*/ 6 w 39"/>
                <a:gd name="T19" fmla="*/ 59 h 59"/>
                <a:gd name="T20" fmla="*/ 0 w 39"/>
                <a:gd name="T21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59">
                  <a:moveTo>
                    <a:pt x="0" y="59"/>
                  </a:moveTo>
                  <a:lnTo>
                    <a:pt x="0" y="0"/>
                  </a:lnTo>
                  <a:lnTo>
                    <a:pt x="39" y="0"/>
                  </a:lnTo>
                  <a:lnTo>
                    <a:pt x="39" y="5"/>
                  </a:lnTo>
                  <a:lnTo>
                    <a:pt x="6" y="5"/>
                  </a:lnTo>
                  <a:lnTo>
                    <a:pt x="6" y="26"/>
                  </a:lnTo>
                  <a:lnTo>
                    <a:pt x="36" y="26"/>
                  </a:lnTo>
                  <a:lnTo>
                    <a:pt x="36" y="31"/>
                  </a:lnTo>
                  <a:lnTo>
                    <a:pt x="6" y="31"/>
                  </a:lnTo>
                  <a:lnTo>
                    <a:pt x="6" y="59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27" hidden="1">
              <a:extLst>
                <a:ext uri="{FF2B5EF4-FFF2-40B4-BE49-F238E27FC236}">
                  <a16:creationId xmlns:a16="http://schemas.microsoft.com/office/drawing/2014/main" id="{D14BE8DB-2847-41B9-8394-0A2933FE723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85" y="4106"/>
              <a:ext cx="19" cy="44"/>
            </a:xfrm>
            <a:custGeom>
              <a:avLst/>
              <a:gdLst>
                <a:gd name="T0" fmla="*/ 25 w 99"/>
                <a:gd name="T1" fmla="*/ 228 h 228"/>
                <a:gd name="T2" fmla="*/ 0 w 99"/>
                <a:gd name="T3" fmla="*/ 228 h 228"/>
                <a:gd name="T4" fmla="*/ 0 w 99"/>
                <a:gd name="T5" fmla="*/ 6 h 228"/>
                <a:gd name="T6" fmla="*/ 25 w 99"/>
                <a:gd name="T7" fmla="*/ 6 h 228"/>
                <a:gd name="T8" fmla="*/ 25 w 99"/>
                <a:gd name="T9" fmla="*/ 47 h 228"/>
                <a:gd name="T10" fmla="*/ 26 w 99"/>
                <a:gd name="T11" fmla="*/ 47 h 228"/>
                <a:gd name="T12" fmla="*/ 54 w 99"/>
                <a:gd name="T13" fmla="*/ 10 h 228"/>
                <a:gd name="T14" fmla="*/ 99 w 99"/>
                <a:gd name="T15" fmla="*/ 0 h 228"/>
                <a:gd name="T16" fmla="*/ 99 w 99"/>
                <a:gd name="T17" fmla="*/ 27 h 228"/>
                <a:gd name="T18" fmla="*/ 63 w 99"/>
                <a:gd name="T19" fmla="*/ 34 h 228"/>
                <a:gd name="T20" fmla="*/ 40 w 99"/>
                <a:gd name="T21" fmla="*/ 54 h 228"/>
                <a:gd name="T22" fmla="*/ 29 w 99"/>
                <a:gd name="T23" fmla="*/ 83 h 228"/>
                <a:gd name="T24" fmla="*/ 25 w 99"/>
                <a:gd name="T25" fmla="*/ 119 h 228"/>
                <a:gd name="T26" fmla="*/ 25 w 99"/>
                <a:gd name="T2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28">
                  <a:moveTo>
                    <a:pt x="25" y="228"/>
                  </a:moveTo>
                  <a:lnTo>
                    <a:pt x="0" y="228"/>
                  </a:lnTo>
                  <a:lnTo>
                    <a:pt x="0" y="6"/>
                  </a:lnTo>
                  <a:lnTo>
                    <a:pt x="25" y="6"/>
                  </a:lnTo>
                  <a:lnTo>
                    <a:pt x="25" y="47"/>
                  </a:lnTo>
                  <a:lnTo>
                    <a:pt x="26" y="47"/>
                  </a:lnTo>
                  <a:cubicBezTo>
                    <a:pt x="33" y="29"/>
                    <a:pt x="43" y="17"/>
                    <a:pt x="54" y="10"/>
                  </a:cubicBezTo>
                  <a:cubicBezTo>
                    <a:pt x="65" y="3"/>
                    <a:pt x="80" y="0"/>
                    <a:pt x="99" y="0"/>
                  </a:cubicBezTo>
                  <a:lnTo>
                    <a:pt x="99" y="27"/>
                  </a:lnTo>
                  <a:cubicBezTo>
                    <a:pt x="84" y="27"/>
                    <a:pt x="72" y="29"/>
                    <a:pt x="63" y="34"/>
                  </a:cubicBezTo>
                  <a:cubicBezTo>
                    <a:pt x="53" y="39"/>
                    <a:pt x="46" y="46"/>
                    <a:pt x="40" y="54"/>
                  </a:cubicBezTo>
                  <a:cubicBezTo>
                    <a:pt x="35" y="62"/>
                    <a:pt x="31" y="72"/>
                    <a:pt x="29" y="83"/>
                  </a:cubicBezTo>
                  <a:cubicBezTo>
                    <a:pt x="26" y="95"/>
                    <a:pt x="25" y="107"/>
                    <a:pt x="25" y="119"/>
                  </a:cubicBezTo>
                  <a:lnTo>
                    <a:pt x="25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6" name="Freeform 28" hidden="1">
              <a:extLst>
                <a:ext uri="{FF2B5EF4-FFF2-40B4-BE49-F238E27FC236}">
                  <a16:creationId xmlns:a16="http://schemas.microsoft.com/office/drawing/2014/main" id="{11447066-B8EE-448B-B643-C73A2000B76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126" y="4106"/>
              <a:ext cx="39" cy="45"/>
            </a:xfrm>
            <a:custGeom>
              <a:avLst/>
              <a:gdLst>
                <a:gd name="T0" fmla="*/ 173 w 201"/>
                <a:gd name="T1" fmla="*/ 101 h 234"/>
                <a:gd name="T2" fmla="*/ 168 w 201"/>
                <a:gd name="T3" fmla="*/ 71 h 234"/>
                <a:gd name="T4" fmla="*/ 155 w 201"/>
                <a:gd name="T5" fmla="*/ 46 h 234"/>
                <a:gd name="T6" fmla="*/ 133 w 201"/>
                <a:gd name="T7" fmla="*/ 29 h 234"/>
                <a:gd name="T8" fmla="*/ 103 w 201"/>
                <a:gd name="T9" fmla="*/ 23 h 234"/>
                <a:gd name="T10" fmla="*/ 72 w 201"/>
                <a:gd name="T11" fmla="*/ 29 h 234"/>
                <a:gd name="T12" fmla="*/ 50 w 201"/>
                <a:gd name="T13" fmla="*/ 46 h 234"/>
                <a:gd name="T14" fmla="*/ 35 w 201"/>
                <a:gd name="T15" fmla="*/ 71 h 234"/>
                <a:gd name="T16" fmla="*/ 28 w 201"/>
                <a:gd name="T17" fmla="*/ 101 h 234"/>
                <a:gd name="T18" fmla="*/ 173 w 201"/>
                <a:gd name="T19" fmla="*/ 101 h 234"/>
                <a:gd name="T20" fmla="*/ 28 w 201"/>
                <a:gd name="T21" fmla="*/ 123 h 234"/>
                <a:gd name="T22" fmla="*/ 33 w 201"/>
                <a:gd name="T23" fmla="*/ 157 h 234"/>
                <a:gd name="T24" fmla="*/ 47 w 201"/>
                <a:gd name="T25" fmla="*/ 185 h 234"/>
                <a:gd name="T26" fmla="*/ 70 w 201"/>
                <a:gd name="T27" fmla="*/ 204 h 234"/>
                <a:gd name="T28" fmla="*/ 103 w 201"/>
                <a:gd name="T29" fmla="*/ 211 h 234"/>
                <a:gd name="T30" fmla="*/ 146 w 201"/>
                <a:gd name="T31" fmla="*/ 197 h 234"/>
                <a:gd name="T32" fmla="*/ 170 w 201"/>
                <a:gd name="T33" fmla="*/ 160 h 234"/>
                <a:gd name="T34" fmla="*/ 199 w 201"/>
                <a:gd name="T35" fmla="*/ 160 h 234"/>
                <a:gd name="T36" fmla="*/ 186 w 201"/>
                <a:gd name="T37" fmla="*/ 189 h 234"/>
                <a:gd name="T38" fmla="*/ 167 w 201"/>
                <a:gd name="T39" fmla="*/ 213 h 234"/>
                <a:gd name="T40" fmla="*/ 139 w 201"/>
                <a:gd name="T41" fmla="*/ 228 h 234"/>
                <a:gd name="T42" fmla="*/ 103 w 201"/>
                <a:gd name="T43" fmla="*/ 234 h 234"/>
                <a:gd name="T44" fmla="*/ 57 w 201"/>
                <a:gd name="T45" fmla="*/ 225 h 234"/>
                <a:gd name="T46" fmla="*/ 25 w 201"/>
                <a:gd name="T47" fmla="*/ 200 h 234"/>
                <a:gd name="T48" fmla="*/ 6 w 201"/>
                <a:gd name="T49" fmla="*/ 163 h 234"/>
                <a:gd name="T50" fmla="*/ 0 w 201"/>
                <a:gd name="T51" fmla="*/ 118 h 234"/>
                <a:gd name="T52" fmla="*/ 7 w 201"/>
                <a:gd name="T53" fmla="*/ 72 h 234"/>
                <a:gd name="T54" fmla="*/ 28 w 201"/>
                <a:gd name="T55" fmla="*/ 34 h 234"/>
                <a:gd name="T56" fmla="*/ 60 w 201"/>
                <a:gd name="T57" fmla="*/ 9 h 234"/>
                <a:gd name="T58" fmla="*/ 103 w 201"/>
                <a:gd name="T59" fmla="*/ 0 h 234"/>
                <a:gd name="T60" fmla="*/ 175 w 201"/>
                <a:gd name="T61" fmla="*/ 31 h 234"/>
                <a:gd name="T62" fmla="*/ 200 w 201"/>
                <a:gd name="T63" fmla="*/ 123 h 234"/>
                <a:gd name="T64" fmla="*/ 28 w 201"/>
                <a:gd name="T65" fmla="*/ 12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" h="234">
                  <a:moveTo>
                    <a:pt x="173" y="101"/>
                  </a:moveTo>
                  <a:cubicBezTo>
                    <a:pt x="173" y="90"/>
                    <a:pt x="171" y="80"/>
                    <a:pt x="168" y="71"/>
                  </a:cubicBezTo>
                  <a:cubicBezTo>
                    <a:pt x="165" y="61"/>
                    <a:pt x="161" y="53"/>
                    <a:pt x="155" y="46"/>
                  </a:cubicBezTo>
                  <a:cubicBezTo>
                    <a:pt x="149" y="39"/>
                    <a:pt x="142" y="33"/>
                    <a:pt x="133" y="29"/>
                  </a:cubicBezTo>
                  <a:cubicBezTo>
                    <a:pt x="124" y="25"/>
                    <a:pt x="114" y="23"/>
                    <a:pt x="103" y="23"/>
                  </a:cubicBezTo>
                  <a:cubicBezTo>
                    <a:pt x="91" y="23"/>
                    <a:pt x="81" y="25"/>
                    <a:pt x="72" y="29"/>
                  </a:cubicBezTo>
                  <a:cubicBezTo>
                    <a:pt x="64" y="33"/>
                    <a:pt x="56" y="39"/>
                    <a:pt x="50" y="46"/>
                  </a:cubicBezTo>
                  <a:cubicBezTo>
                    <a:pt x="44" y="53"/>
                    <a:pt x="39" y="62"/>
                    <a:pt x="35" y="71"/>
                  </a:cubicBezTo>
                  <a:cubicBezTo>
                    <a:pt x="31" y="81"/>
                    <a:pt x="29" y="91"/>
                    <a:pt x="28" y="101"/>
                  </a:cubicBezTo>
                  <a:lnTo>
                    <a:pt x="173" y="101"/>
                  </a:lnTo>
                  <a:close/>
                  <a:moveTo>
                    <a:pt x="28" y="123"/>
                  </a:moveTo>
                  <a:cubicBezTo>
                    <a:pt x="28" y="135"/>
                    <a:pt x="29" y="146"/>
                    <a:pt x="33" y="157"/>
                  </a:cubicBezTo>
                  <a:cubicBezTo>
                    <a:pt x="36" y="168"/>
                    <a:pt x="40" y="177"/>
                    <a:pt x="47" y="185"/>
                  </a:cubicBezTo>
                  <a:cubicBezTo>
                    <a:pt x="53" y="193"/>
                    <a:pt x="60" y="199"/>
                    <a:pt x="70" y="204"/>
                  </a:cubicBezTo>
                  <a:cubicBezTo>
                    <a:pt x="79" y="208"/>
                    <a:pt x="90" y="211"/>
                    <a:pt x="103" y="211"/>
                  </a:cubicBezTo>
                  <a:cubicBezTo>
                    <a:pt x="119" y="211"/>
                    <a:pt x="134" y="206"/>
                    <a:pt x="146" y="197"/>
                  </a:cubicBezTo>
                  <a:cubicBezTo>
                    <a:pt x="158" y="188"/>
                    <a:pt x="166" y="176"/>
                    <a:pt x="170" y="160"/>
                  </a:cubicBezTo>
                  <a:lnTo>
                    <a:pt x="199" y="160"/>
                  </a:lnTo>
                  <a:cubicBezTo>
                    <a:pt x="195" y="170"/>
                    <a:pt x="191" y="180"/>
                    <a:pt x="186" y="189"/>
                  </a:cubicBezTo>
                  <a:cubicBezTo>
                    <a:pt x="181" y="198"/>
                    <a:pt x="175" y="206"/>
                    <a:pt x="167" y="213"/>
                  </a:cubicBezTo>
                  <a:cubicBezTo>
                    <a:pt x="159" y="219"/>
                    <a:pt x="150" y="225"/>
                    <a:pt x="139" y="228"/>
                  </a:cubicBezTo>
                  <a:cubicBezTo>
                    <a:pt x="129" y="232"/>
                    <a:pt x="117" y="234"/>
                    <a:pt x="103" y="234"/>
                  </a:cubicBezTo>
                  <a:cubicBezTo>
                    <a:pt x="85" y="234"/>
                    <a:pt x="69" y="231"/>
                    <a:pt x="57" y="225"/>
                  </a:cubicBezTo>
                  <a:cubicBezTo>
                    <a:pt x="44" y="219"/>
                    <a:pt x="33" y="211"/>
                    <a:pt x="25" y="200"/>
                  </a:cubicBezTo>
                  <a:cubicBezTo>
                    <a:pt x="17" y="190"/>
                    <a:pt x="10" y="177"/>
                    <a:pt x="6" y="163"/>
                  </a:cubicBezTo>
                  <a:cubicBezTo>
                    <a:pt x="2" y="149"/>
                    <a:pt x="0" y="134"/>
                    <a:pt x="0" y="118"/>
                  </a:cubicBezTo>
                  <a:cubicBezTo>
                    <a:pt x="0" y="101"/>
                    <a:pt x="3" y="86"/>
                    <a:pt x="7" y="72"/>
                  </a:cubicBezTo>
                  <a:cubicBezTo>
                    <a:pt x="12" y="57"/>
                    <a:pt x="19" y="45"/>
                    <a:pt x="28" y="34"/>
                  </a:cubicBezTo>
                  <a:cubicBezTo>
                    <a:pt x="36" y="23"/>
                    <a:pt x="47" y="15"/>
                    <a:pt x="60" y="9"/>
                  </a:cubicBezTo>
                  <a:cubicBezTo>
                    <a:pt x="72" y="3"/>
                    <a:pt x="86" y="0"/>
                    <a:pt x="103" y="0"/>
                  </a:cubicBezTo>
                  <a:cubicBezTo>
                    <a:pt x="133" y="0"/>
                    <a:pt x="157" y="10"/>
                    <a:pt x="175" y="31"/>
                  </a:cubicBezTo>
                  <a:cubicBezTo>
                    <a:pt x="192" y="52"/>
                    <a:pt x="201" y="83"/>
                    <a:pt x="200" y="123"/>
                  </a:cubicBezTo>
                  <a:lnTo>
                    <a:pt x="28" y="1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7" name="Freeform 29" hidden="1">
              <a:extLst>
                <a:ext uri="{FF2B5EF4-FFF2-40B4-BE49-F238E27FC236}">
                  <a16:creationId xmlns:a16="http://schemas.microsoft.com/office/drawing/2014/main" id="{8B9207DF-B3B7-49A8-BCDC-84CBBB7837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90" y="4106"/>
              <a:ext cx="59" cy="44"/>
            </a:xfrm>
            <a:custGeom>
              <a:avLst/>
              <a:gdLst>
                <a:gd name="T0" fmla="*/ 26 w 302"/>
                <a:gd name="T1" fmla="*/ 228 h 228"/>
                <a:gd name="T2" fmla="*/ 0 w 302"/>
                <a:gd name="T3" fmla="*/ 228 h 228"/>
                <a:gd name="T4" fmla="*/ 0 w 302"/>
                <a:gd name="T5" fmla="*/ 6 h 228"/>
                <a:gd name="T6" fmla="*/ 26 w 302"/>
                <a:gd name="T7" fmla="*/ 6 h 228"/>
                <a:gd name="T8" fmla="*/ 26 w 302"/>
                <a:gd name="T9" fmla="*/ 39 h 228"/>
                <a:gd name="T10" fmla="*/ 27 w 302"/>
                <a:gd name="T11" fmla="*/ 39 h 228"/>
                <a:gd name="T12" fmla="*/ 55 w 302"/>
                <a:gd name="T13" fmla="*/ 10 h 228"/>
                <a:gd name="T14" fmla="*/ 95 w 302"/>
                <a:gd name="T15" fmla="*/ 0 h 228"/>
                <a:gd name="T16" fmla="*/ 121 w 302"/>
                <a:gd name="T17" fmla="*/ 3 h 228"/>
                <a:gd name="T18" fmla="*/ 140 w 302"/>
                <a:gd name="T19" fmla="*/ 12 h 228"/>
                <a:gd name="T20" fmla="*/ 152 w 302"/>
                <a:gd name="T21" fmla="*/ 26 h 228"/>
                <a:gd name="T22" fmla="*/ 160 w 302"/>
                <a:gd name="T23" fmla="*/ 42 h 228"/>
                <a:gd name="T24" fmla="*/ 190 w 302"/>
                <a:gd name="T25" fmla="*/ 10 h 228"/>
                <a:gd name="T26" fmla="*/ 233 w 302"/>
                <a:gd name="T27" fmla="*/ 0 h 228"/>
                <a:gd name="T28" fmla="*/ 269 w 302"/>
                <a:gd name="T29" fmla="*/ 7 h 228"/>
                <a:gd name="T30" fmla="*/ 290 w 302"/>
                <a:gd name="T31" fmla="*/ 27 h 228"/>
                <a:gd name="T32" fmla="*/ 300 w 302"/>
                <a:gd name="T33" fmla="*/ 55 h 228"/>
                <a:gd name="T34" fmla="*/ 302 w 302"/>
                <a:gd name="T35" fmla="*/ 88 h 228"/>
                <a:gd name="T36" fmla="*/ 302 w 302"/>
                <a:gd name="T37" fmla="*/ 228 h 228"/>
                <a:gd name="T38" fmla="*/ 276 w 302"/>
                <a:gd name="T39" fmla="*/ 228 h 228"/>
                <a:gd name="T40" fmla="*/ 276 w 302"/>
                <a:gd name="T41" fmla="*/ 74 h 228"/>
                <a:gd name="T42" fmla="*/ 266 w 302"/>
                <a:gd name="T43" fmla="*/ 36 h 228"/>
                <a:gd name="T44" fmla="*/ 229 w 302"/>
                <a:gd name="T45" fmla="*/ 23 h 228"/>
                <a:gd name="T46" fmla="*/ 201 w 302"/>
                <a:gd name="T47" fmla="*/ 29 h 228"/>
                <a:gd name="T48" fmla="*/ 178 w 302"/>
                <a:gd name="T49" fmla="*/ 48 h 228"/>
                <a:gd name="T50" fmla="*/ 171 w 302"/>
                <a:gd name="T51" fmla="*/ 61 h 228"/>
                <a:gd name="T52" fmla="*/ 167 w 302"/>
                <a:gd name="T53" fmla="*/ 77 h 228"/>
                <a:gd name="T54" fmla="*/ 164 w 302"/>
                <a:gd name="T55" fmla="*/ 93 h 228"/>
                <a:gd name="T56" fmla="*/ 164 w 302"/>
                <a:gd name="T57" fmla="*/ 108 h 228"/>
                <a:gd name="T58" fmla="*/ 164 w 302"/>
                <a:gd name="T59" fmla="*/ 228 h 228"/>
                <a:gd name="T60" fmla="*/ 138 w 302"/>
                <a:gd name="T61" fmla="*/ 228 h 228"/>
                <a:gd name="T62" fmla="*/ 138 w 302"/>
                <a:gd name="T63" fmla="*/ 74 h 228"/>
                <a:gd name="T64" fmla="*/ 128 w 302"/>
                <a:gd name="T65" fmla="*/ 36 h 228"/>
                <a:gd name="T66" fmla="*/ 90 w 302"/>
                <a:gd name="T67" fmla="*/ 23 h 228"/>
                <a:gd name="T68" fmla="*/ 63 w 302"/>
                <a:gd name="T69" fmla="*/ 29 h 228"/>
                <a:gd name="T70" fmla="*/ 40 w 302"/>
                <a:gd name="T71" fmla="*/ 48 h 228"/>
                <a:gd name="T72" fmla="*/ 33 w 302"/>
                <a:gd name="T73" fmla="*/ 61 h 228"/>
                <a:gd name="T74" fmla="*/ 29 w 302"/>
                <a:gd name="T75" fmla="*/ 77 h 228"/>
                <a:gd name="T76" fmla="*/ 26 w 302"/>
                <a:gd name="T77" fmla="*/ 93 h 228"/>
                <a:gd name="T78" fmla="*/ 26 w 302"/>
                <a:gd name="T79" fmla="*/ 108 h 228"/>
                <a:gd name="T80" fmla="*/ 26 w 302"/>
                <a:gd name="T8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228">
                  <a:moveTo>
                    <a:pt x="26" y="228"/>
                  </a:moveTo>
                  <a:lnTo>
                    <a:pt x="0" y="228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6" y="39"/>
                  </a:lnTo>
                  <a:lnTo>
                    <a:pt x="27" y="39"/>
                  </a:lnTo>
                  <a:cubicBezTo>
                    <a:pt x="33" y="26"/>
                    <a:pt x="43" y="16"/>
                    <a:pt x="55" y="10"/>
                  </a:cubicBezTo>
                  <a:cubicBezTo>
                    <a:pt x="67" y="3"/>
                    <a:pt x="81" y="0"/>
                    <a:pt x="95" y="0"/>
                  </a:cubicBezTo>
                  <a:cubicBezTo>
                    <a:pt x="105" y="0"/>
                    <a:pt x="114" y="1"/>
                    <a:pt x="121" y="3"/>
                  </a:cubicBezTo>
                  <a:cubicBezTo>
                    <a:pt x="129" y="5"/>
                    <a:pt x="135" y="8"/>
                    <a:pt x="140" y="12"/>
                  </a:cubicBezTo>
                  <a:cubicBezTo>
                    <a:pt x="145" y="16"/>
                    <a:pt x="149" y="21"/>
                    <a:pt x="152" y="26"/>
                  </a:cubicBezTo>
                  <a:cubicBezTo>
                    <a:pt x="155" y="31"/>
                    <a:pt x="158" y="36"/>
                    <a:pt x="160" y="42"/>
                  </a:cubicBezTo>
                  <a:cubicBezTo>
                    <a:pt x="168" y="28"/>
                    <a:pt x="178" y="17"/>
                    <a:pt x="190" y="10"/>
                  </a:cubicBezTo>
                  <a:cubicBezTo>
                    <a:pt x="203" y="3"/>
                    <a:pt x="217" y="0"/>
                    <a:pt x="233" y="0"/>
                  </a:cubicBezTo>
                  <a:cubicBezTo>
                    <a:pt x="248" y="0"/>
                    <a:pt x="260" y="2"/>
                    <a:pt x="269" y="7"/>
                  </a:cubicBezTo>
                  <a:cubicBezTo>
                    <a:pt x="278" y="12"/>
                    <a:pt x="285" y="19"/>
                    <a:pt x="290" y="27"/>
                  </a:cubicBezTo>
                  <a:cubicBezTo>
                    <a:pt x="295" y="35"/>
                    <a:pt x="298" y="44"/>
                    <a:pt x="300" y="55"/>
                  </a:cubicBezTo>
                  <a:cubicBezTo>
                    <a:pt x="301" y="65"/>
                    <a:pt x="302" y="76"/>
                    <a:pt x="302" y="88"/>
                  </a:cubicBezTo>
                  <a:lnTo>
                    <a:pt x="302" y="228"/>
                  </a:lnTo>
                  <a:lnTo>
                    <a:pt x="276" y="228"/>
                  </a:lnTo>
                  <a:lnTo>
                    <a:pt x="276" y="74"/>
                  </a:lnTo>
                  <a:cubicBezTo>
                    <a:pt x="276" y="58"/>
                    <a:pt x="273" y="46"/>
                    <a:pt x="266" y="36"/>
                  </a:cubicBezTo>
                  <a:cubicBezTo>
                    <a:pt x="259" y="27"/>
                    <a:pt x="247" y="23"/>
                    <a:pt x="229" y="23"/>
                  </a:cubicBezTo>
                  <a:cubicBezTo>
                    <a:pt x="219" y="23"/>
                    <a:pt x="210" y="25"/>
                    <a:pt x="201" y="29"/>
                  </a:cubicBezTo>
                  <a:cubicBezTo>
                    <a:pt x="193" y="33"/>
                    <a:pt x="185" y="39"/>
                    <a:pt x="178" y="48"/>
                  </a:cubicBezTo>
                  <a:cubicBezTo>
                    <a:pt x="176" y="52"/>
                    <a:pt x="173" y="56"/>
                    <a:pt x="171" y="61"/>
                  </a:cubicBezTo>
                  <a:cubicBezTo>
                    <a:pt x="169" y="66"/>
                    <a:pt x="168" y="71"/>
                    <a:pt x="167" y="77"/>
                  </a:cubicBezTo>
                  <a:cubicBezTo>
                    <a:pt x="166" y="82"/>
                    <a:pt x="165" y="88"/>
                    <a:pt x="164" y="93"/>
                  </a:cubicBezTo>
                  <a:cubicBezTo>
                    <a:pt x="164" y="99"/>
                    <a:pt x="164" y="104"/>
                    <a:pt x="164" y="108"/>
                  </a:cubicBezTo>
                  <a:lnTo>
                    <a:pt x="164" y="228"/>
                  </a:lnTo>
                  <a:lnTo>
                    <a:pt x="138" y="228"/>
                  </a:lnTo>
                  <a:lnTo>
                    <a:pt x="138" y="74"/>
                  </a:lnTo>
                  <a:cubicBezTo>
                    <a:pt x="138" y="58"/>
                    <a:pt x="135" y="46"/>
                    <a:pt x="128" y="36"/>
                  </a:cubicBezTo>
                  <a:cubicBezTo>
                    <a:pt x="121" y="27"/>
                    <a:pt x="109" y="23"/>
                    <a:pt x="90" y="23"/>
                  </a:cubicBezTo>
                  <a:cubicBezTo>
                    <a:pt x="81" y="23"/>
                    <a:pt x="72" y="25"/>
                    <a:pt x="63" y="29"/>
                  </a:cubicBezTo>
                  <a:cubicBezTo>
                    <a:pt x="54" y="33"/>
                    <a:pt x="47" y="39"/>
                    <a:pt x="40" y="48"/>
                  </a:cubicBezTo>
                  <a:cubicBezTo>
                    <a:pt x="37" y="52"/>
                    <a:pt x="35" y="56"/>
                    <a:pt x="33" y="61"/>
                  </a:cubicBezTo>
                  <a:cubicBezTo>
                    <a:pt x="31" y="66"/>
                    <a:pt x="30" y="71"/>
                    <a:pt x="29" y="77"/>
                  </a:cubicBezTo>
                  <a:cubicBezTo>
                    <a:pt x="28" y="82"/>
                    <a:pt x="27" y="88"/>
                    <a:pt x="26" y="93"/>
                  </a:cubicBezTo>
                  <a:cubicBezTo>
                    <a:pt x="26" y="99"/>
                    <a:pt x="26" y="104"/>
                    <a:pt x="26" y="108"/>
                  </a:cubicBezTo>
                  <a:lnTo>
                    <a:pt x="26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8" name="Freeform 30" hidden="1">
              <a:extLst>
                <a:ext uri="{FF2B5EF4-FFF2-40B4-BE49-F238E27FC236}">
                  <a16:creationId xmlns:a16="http://schemas.microsoft.com/office/drawing/2014/main" id="{D89148B5-B8EE-4F3F-82DE-DC3B0AF8D3A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276" y="4106"/>
              <a:ext cx="58" cy="44"/>
            </a:xfrm>
            <a:custGeom>
              <a:avLst/>
              <a:gdLst>
                <a:gd name="T0" fmla="*/ 26 w 302"/>
                <a:gd name="T1" fmla="*/ 228 h 228"/>
                <a:gd name="T2" fmla="*/ 0 w 302"/>
                <a:gd name="T3" fmla="*/ 228 h 228"/>
                <a:gd name="T4" fmla="*/ 0 w 302"/>
                <a:gd name="T5" fmla="*/ 6 h 228"/>
                <a:gd name="T6" fmla="*/ 26 w 302"/>
                <a:gd name="T7" fmla="*/ 6 h 228"/>
                <a:gd name="T8" fmla="*/ 26 w 302"/>
                <a:gd name="T9" fmla="*/ 39 h 228"/>
                <a:gd name="T10" fmla="*/ 27 w 302"/>
                <a:gd name="T11" fmla="*/ 39 h 228"/>
                <a:gd name="T12" fmla="*/ 55 w 302"/>
                <a:gd name="T13" fmla="*/ 10 h 228"/>
                <a:gd name="T14" fmla="*/ 95 w 302"/>
                <a:gd name="T15" fmla="*/ 0 h 228"/>
                <a:gd name="T16" fmla="*/ 122 w 302"/>
                <a:gd name="T17" fmla="*/ 3 h 228"/>
                <a:gd name="T18" fmla="*/ 140 w 302"/>
                <a:gd name="T19" fmla="*/ 12 h 228"/>
                <a:gd name="T20" fmla="*/ 152 w 302"/>
                <a:gd name="T21" fmla="*/ 26 h 228"/>
                <a:gd name="T22" fmla="*/ 161 w 302"/>
                <a:gd name="T23" fmla="*/ 42 h 228"/>
                <a:gd name="T24" fmla="*/ 190 w 302"/>
                <a:gd name="T25" fmla="*/ 10 h 228"/>
                <a:gd name="T26" fmla="*/ 233 w 302"/>
                <a:gd name="T27" fmla="*/ 0 h 228"/>
                <a:gd name="T28" fmla="*/ 269 w 302"/>
                <a:gd name="T29" fmla="*/ 7 h 228"/>
                <a:gd name="T30" fmla="*/ 290 w 302"/>
                <a:gd name="T31" fmla="*/ 27 h 228"/>
                <a:gd name="T32" fmla="*/ 300 w 302"/>
                <a:gd name="T33" fmla="*/ 55 h 228"/>
                <a:gd name="T34" fmla="*/ 302 w 302"/>
                <a:gd name="T35" fmla="*/ 88 h 228"/>
                <a:gd name="T36" fmla="*/ 302 w 302"/>
                <a:gd name="T37" fmla="*/ 228 h 228"/>
                <a:gd name="T38" fmla="*/ 276 w 302"/>
                <a:gd name="T39" fmla="*/ 228 h 228"/>
                <a:gd name="T40" fmla="*/ 276 w 302"/>
                <a:gd name="T41" fmla="*/ 74 h 228"/>
                <a:gd name="T42" fmla="*/ 266 w 302"/>
                <a:gd name="T43" fmla="*/ 36 h 228"/>
                <a:gd name="T44" fmla="*/ 229 w 302"/>
                <a:gd name="T45" fmla="*/ 23 h 228"/>
                <a:gd name="T46" fmla="*/ 202 w 302"/>
                <a:gd name="T47" fmla="*/ 29 h 228"/>
                <a:gd name="T48" fmla="*/ 179 w 302"/>
                <a:gd name="T49" fmla="*/ 48 h 228"/>
                <a:gd name="T50" fmla="*/ 172 w 302"/>
                <a:gd name="T51" fmla="*/ 61 h 228"/>
                <a:gd name="T52" fmla="*/ 167 w 302"/>
                <a:gd name="T53" fmla="*/ 77 h 228"/>
                <a:gd name="T54" fmla="*/ 165 w 302"/>
                <a:gd name="T55" fmla="*/ 93 h 228"/>
                <a:gd name="T56" fmla="*/ 164 w 302"/>
                <a:gd name="T57" fmla="*/ 108 h 228"/>
                <a:gd name="T58" fmla="*/ 164 w 302"/>
                <a:gd name="T59" fmla="*/ 228 h 228"/>
                <a:gd name="T60" fmla="*/ 138 w 302"/>
                <a:gd name="T61" fmla="*/ 228 h 228"/>
                <a:gd name="T62" fmla="*/ 138 w 302"/>
                <a:gd name="T63" fmla="*/ 74 h 228"/>
                <a:gd name="T64" fmla="*/ 128 w 302"/>
                <a:gd name="T65" fmla="*/ 36 h 228"/>
                <a:gd name="T66" fmla="*/ 91 w 302"/>
                <a:gd name="T67" fmla="*/ 23 h 228"/>
                <a:gd name="T68" fmla="*/ 63 w 302"/>
                <a:gd name="T69" fmla="*/ 29 h 228"/>
                <a:gd name="T70" fmla="*/ 40 w 302"/>
                <a:gd name="T71" fmla="*/ 48 h 228"/>
                <a:gd name="T72" fmla="*/ 33 w 302"/>
                <a:gd name="T73" fmla="*/ 61 h 228"/>
                <a:gd name="T74" fmla="*/ 29 w 302"/>
                <a:gd name="T75" fmla="*/ 77 h 228"/>
                <a:gd name="T76" fmla="*/ 27 w 302"/>
                <a:gd name="T77" fmla="*/ 93 h 228"/>
                <a:gd name="T78" fmla="*/ 26 w 302"/>
                <a:gd name="T79" fmla="*/ 108 h 228"/>
                <a:gd name="T80" fmla="*/ 26 w 302"/>
                <a:gd name="T81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02" h="228">
                  <a:moveTo>
                    <a:pt x="26" y="228"/>
                  </a:moveTo>
                  <a:lnTo>
                    <a:pt x="0" y="228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6" y="39"/>
                  </a:lnTo>
                  <a:lnTo>
                    <a:pt x="27" y="39"/>
                  </a:lnTo>
                  <a:cubicBezTo>
                    <a:pt x="33" y="26"/>
                    <a:pt x="43" y="16"/>
                    <a:pt x="55" y="10"/>
                  </a:cubicBezTo>
                  <a:cubicBezTo>
                    <a:pt x="67" y="3"/>
                    <a:pt x="81" y="0"/>
                    <a:pt x="95" y="0"/>
                  </a:cubicBezTo>
                  <a:cubicBezTo>
                    <a:pt x="106" y="0"/>
                    <a:pt x="114" y="1"/>
                    <a:pt x="122" y="3"/>
                  </a:cubicBezTo>
                  <a:cubicBezTo>
                    <a:pt x="129" y="5"/>
                    <a:pt x="135" y="8"/>
                    <a:pt x="140" y="12"/>
                  </a:cubicBezTo>
                  <a:cubicBezTo>
                    <a:pt x="145" y="16"/>
                    <a:pt x="149" y="21"/>
                    <a:pt x="152" y="26"/>
                  </a:cubicBezTo>
                  <a:cubicBezTo>
                    <a:pt x="156" y="31"/>
                    <a:pt x="158" y="36"/>
                    <a:pt x="161" y="42"/>
                  </a:cubicBezTo>
                  <a:cubicBezTo>
                    <a:pt x="168" y="28"/>
                    <a:pt x="178" y="17"/>
                    <a:pt x="190" y="10"/>
                  </a:cubicBezTo>
                  <a:cubicBezTo>
                    <a:pt x="203" y="3"/>
                    <a:pt x="217" y="0"/>
                    <a:pt x="233" y="0"/>
                  </a:cubicBezTo>
                  <a:cubicBezTo>
                    <a:pt x="248" y="0"/>
                    <a:pt x="260" y="2"/>
                    <a:pt x="269" y="7"/>
                  </a:cubicBezTo>
                  <a:cubicBezTo>
                    <a:pt x="278" y="12"/>
                    <a:pt x="285" y="19"/>
                    <a:pt x="290" y="27"/>
                  </a:cubicBezTo>
                  <a:cubicBezTo>
                    <a:pt x="295" y="35"/>
                    <a:pt x="298" y="44"/>
                    <a:pt x="300" y="55"/>
                  </a:cubicBezTo>
                  <a:cubicBezTo>
                    <a:pt x="301" y="65"/>
                    <a:pt x="302" y="76"/>
                    <a:pt x="302" y="88"/>
                  </a:cubicBezTo>
                  <a:lnTo>
                    <a:pt x="302" y="228"/>
                  </a:lnTo>
                  <a:lnTo>
                    <a:pt x="276" y="228"/>
                  </a:lnTo>
                  <a:lnTo>
                    <a:pt x="276" y="74"/>
                  </a:lnTo>
                  <a:cubicBezTo>
                    <a:pt x="276" y="58"/>
                    <a:pt x="273" y="46"/>
                    <a:pt x="266" y="36"/>
                  </a:cubicBezTo>
                  <a:cubicBezTo>
                    <a:pt x="260" y="27"/>
                    <a:pt x="247" y="23"/>
                    <a:pt x="229" y="23"/>
                  </a:cubicBezTo>
                  <a:cubicBezTo>
                    <a:pt x="219" y="23"/>
                    <a:pt x="210" y="25"/>
                    <a:pt x="202" y="29"/>
                  </a:cubicBezTo>
                  <a:cubicBezTo>
                    <a:pt x="193" y="33"/>
                    <a:pt x="185" y="39"/>
                    <a:pt x="179" y="48"/>
                  </a:cubicBezTo>
                  <a:cubicBezTo>
                    <a:pt x="176" y="52"/>
                    <a:pt x="173" y="56"/>
                    <a:pt x="172" y="61"/>
                  </a:cubicBezTo>
                  <a:cubicBezTo>
                    <a:pt x="170" y="66"/>
                    <a:pt x="168" y="71"/>
                    <a:pt x="167" y="77"/>
                  </a:cubicBezTo>
                  <a:cubicBezTo>
                    <a:pt x="166" y="82"/>
                    <a:pt x="165" y="88"/>
                    <a:pt x="165" y="93"/>
                  </a:cubicBezTo>
                  <a:cubicBezTo>
                    <a:pt x="164" y="99"/>
                    <a:pt x="164" y="104"/>
                    <a:pt x="164" y="108"/>
                  </a:cubicBezTo>
                  <a:lnTo>
                    <a:pt x="164" y="228"/>
                  </a:lnTo>
                  <a:lnTo>
                    <a:pt x="138" y="228"/>
                  </a:lnTo>
                  <a:lnTo>
                    <a:pt x="138" y="74"/>
                  </a:lnTo>
                  <a:cubicBezTo>
                    <a:pt x="138" y="58"/>
                    <a:pt x="135" y="46"/>
                    <a:pt x="128" y="36"/>
                  </a:cubicBezTo>
                  <a:cubicBezTo>
                    <a:pt x="122" y="27"/>
                    <a:pt x="109" y="23"/>
                    <a:pt x="91" y="23"/>
                  </a:cubicBezTo>
                  <a:cubicBezTo>
                    <a:pt x="81" y="23"/>
                    <a:pt x="72" y="25"/>
                    <a:pt x="63" y="29"/>
                  </a:cubicBezTo>
                  <a:cubicBezTo>
                    <a:pt x="55" y="33"/>
                    <a:pt x="47" y="39"/>
                    <a:pt x="40" y="48"/>
                  </a:cubicBezTo>
                  <a:cubicBezTo>
                    <a:pt x="38" y="52"/>
                    <a:pt x="35" y="56"/>
                    <a:pt x="33" y="61"/>
                  </a:cubicBezTo>
                  <a:cubicBezTo>
                    <a:pt x="32" y="66"/>
                    <a:pt x="30" y="71"/>
                    <a:pt x="29" y="77"/>
                  </a:cubicBezTo>
                  <a:cubicBezTo>
                    <a:pt x="28" y="82"/>
                    <a:pt x="27" y="88"/>
                    <a:pt x="27" y="93"/>
                  </a:cubicBezTo>
                  <a:cubicBezTo>
                    <a:pt x="26" y="99"/>
                    <a:pt x="26" y="104"/>
                    <a:pt x="26" y="108"/>
                  </a:cubicBezTo>
                  <a:lnTo>
                    <a:pt x="26" y="22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9" name="Freeform 31" hidden="1">
              <a:extLst>
                <a:ext uri="{FF2B5EF4-FFF2-40B4-BE49-F238E27FC236}">
                  <a16:creationId xmlns:a16="http://schemas.microsoft.com/office/drawing/2014/main" id="{FF6D18F6-0CEF-401A-A43D-732A11D48AA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359" y="4106"/>
              <a:ext cx="39" cy="45"/>
            </a:xfrm>
            <a:custGeom>
              <a:avLst/>
              <a:gdLst>
                <a:gd name="T0" fmla="*/ 173 w 201"/>
                <a:gd name="T1" fmla="*/ 101 h 234"/>
                <a:gd name="T2" fmla="*/ 168 w 201"/>
                <a:gd name="T3" fmla="*/ 71 h 234"/>
                <a:gd name="T4" fmla="*/ 155 w 201"/>
                <a:gd name="T5" fmla="*/ 46 h 234"/>
                <a:gd name="T6" fmla="*/ 133 w 201"/>
                <a:gd name="T7" fmla="*/ 29 h 234"/>
                <a:gd name="T8" fmla="*/ 102 w 201"/>
                <a:gd name="T9" fmla="*/ 23 h 234"/>
                <a:gd name="T10" fmla="*/ 72 w 201"/>
                <a:gd name="T11" fmla="*/ 29 h 234"/>
                <a:gd name="T12" fmla="*/ 50 w 201"/>
                <a:gd name="T13" fmla="*/ 46 h 234"/>
                <a:gd name="T14" fmla="*/ 35 w 201"/>
                <a:gd name="T15" fmla="*/ 71 h 234"/>
                <a:gd name="T16" fmla="*/ 28 w 201"/>
                <a:gd name="T17" fmla="*/ 101 h 234"/>
                <a:gd name="T18" fmla="*/ 173 w 201"/>
                <a:gd name="T19" fmla="*/ 101 h 234"/>
                <a:gd name="T20" fmla="*/ 28 w 201"/>
                <a:gd name="T21" fmla="*/ 123 h 234"/>
                <a:gd name="T22" fmla="*/ 32 w 201"/>
                <a:gd name="T23" fmla="*/ 157 h 234"/>
                <a:gd name="T24" fmla="*/ 46 w 201"/>
                <a:gd name="T25" fmla="*/ 185 h 234"/>
                <a:gd name="T26" fmla="*/ 70 w 201"/>
                <a:gd name="T27" fmla="*/ 204 h 234"/>
                <a:gd name="T28" fmla="*/ 102 w 201"/>
                <a:gd name="T29" fmla="*/ 211 h 234"/>
                <a:gd name="T30" fmla="*/ 146 w 201"/>
                <a:gd name="T31" fmla="*/ 197 h 234"/>
                <a:gd name="T32" fmla="*/ 170 w 201"/>
                <a:gd name="T33" fmla="*/ 160 h 234"/>
                <a:gd name="T34" fmla="*/ 199 w 201"/>
                <a:gd name="T35" fmla="*/ 160 h 234"/>
                <a:gd name="T36" fmla="*/ 186 w 201"/>
                <a:gd name="T37" fmla="*/ 189 h 234"/>
                <a:gd name="T38" fmla="*/ 167 w 201"/>
                <a:gd name="T39" fmla="*/ 213 h 234"/>
                <a:gd name="T40" fmla="*/ 139 w 201"/>
                <a:gd name="T41" fmla="*/ 228 h 234"/>
                <a:gd name="T42" fmla="*/ 102 w 201"/>
                <a:gd name="T43" fmla="*/ 234 h 234"/>
                <a:gd name="T44" fmla="*/ 56 w 201"/>
                <a:gd name="T45" fmla="*/ 225 h 234"/>
                <a:gd name="T46" fmla="*/ 25 w 201"/>
                <a:gd name="T47" fmla="*/ 200 h 234"/>
                <a:gd name="T48" fmla="*/ 6 w 201"/>
                <a:gd name="T49" fmla="*/ 163 h 234"/>
                <a:gd name="T50" fmla="*/ 0 w 201"/>
                <a:gd name="T51" fmla="*/ 118 h 234"/>
                <a:gd name="T52" fmla="*/ 7 w 201"/>
                <a:gd name="T53" fmla="*/ 72 h 234"/>
                <a:gd name="T54" fmla="*/ 28 w 201"/>
                <a:gd name="T55" fmla="*/ 34 h 234"/>
                <a:gd name="T56" fmla="*/ 60 w 201"/>
                <a:gd name="T57" fmla="*/ 9 h 234"/>
                <a:gd name="T58" fmla="*/ 102 w 201"/>
                <a:gd name="T59" fmla="*/ 0 h 234"/>
                <a:gd name="T60" fmla="*/ 174 w 201"/>
                <a:gd name="T61" fmla="*/ 31 h 234"/>
                <a:gd name="T62" fmla="*/ 200 w 201"/>
                <a:gd name="T63" fmla="*/ 123 h 234"/>
                <a:gd name="T64" fmla="*/ 28 w 201"/>
                <a:gd name="T65" fmla="*/ 12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1" h="234">
                  <a:moveTo>
                    <a:pt x="173" y="101"/>
                  </a:moveTo>
                  <a:cubicBezTo>
                    <a:pt x="173" y="90"/>
                    <a:pt x="171" y="80"/>
                    <a:pt x="168" y="71"/>
                  </a:cubicBezTo>
                  <a:cubicBezTo>
                    <a:pt x="165" y="61"/>
                    <a:pt x="161" y="53"/>
                    <a:pt x="155" y="46"/>
                  </a:cubicBezTo>
                  <a:cubicBezTo>
                    <a:pt x="149" y="39"/>
                    <a:pt x="142" y="33"/>
                    <a:pt x="133" y="29"/>
                  </a:cubicBezTo>
                  <a:cubicBezTo>
                    <a:pt x="124" y="25"/>
                    <a:pt x="114" y="23"/>
                    <a:pt x="102" y="23"/>
                  </a:cubicBezTo>
                  <a:cubicBezTo>
                    <a:pt x="91" y="23"/>
                    <a:pt x="81" y="25"/>
                    <a:pt x="72" y="29"/>
                  </a:cubicBezTo>
                  <a:cubicBezTo>
                    <a:pt x="63" y="33"/>
                    <a:pt x="56" y="39"/>
                    <a:pt x="50" y="46"/>
                  </a:cubicBezTo>
                  <a:cubicBezTo>
                    <a:pt x="44" y="53"/>
                    <a:pt x="39" y="62"/>
                    <a:pt x="35" y="71"/>
                  </a:cubicBezTo>
                  <a:cubicBezTo>
                    <a:pt x="31" y="81"/>
                    <a:pt x="29" y="91"/>
                    <a:pt x="28" y="101"/>
                  </a:cubicBezTo>
                  <a:lnTo>
                    <a:pt x="173" y="101"/>
                  </a:lnTo>
                  <a:close/>
                  <a:moveTo>
                    <a:pt x="28" y="123"/>
                  </a:moveTo>
                  <a:cubicBezTo>
                    <a:pt x="28" y="135"/>
                    <a:pt x="29" y="146"/>
                    <a:pt x="32" y="157"/>
                  </a:cubicBezTo>
                  <a:cubicBezTo>
                    <a:pt x="36" y="168"/>
                    <a:pt x="40" y="177"/>
                    <a:pt x="46" y="185"/>
                  </a:cubicBezTo>
                  <a:cubicBezTo>
                    <a:pt x="53" y="193"/>
                    <a:pt x="60" y="199"/>
                    <a:pt x="70" y="204"/>
                  </a:cubicBezTo>
                  <a:cubicBezTo>
                    <a:pt x="79" y="208"/>
                    <a:pt x="90" y="211"/>
                    <a:pt x="102" y="211"/>
                  </a:cubicBezTo>
                  <a:cubicBezTo>
                    <a:pt x="119" y="211"/>
                    <a:pt x="134" y="206"/>
                    <a:pt x="146" y="197"/>
                  </a:cubicBezTo>
                  <a:cubicBezTo>
                    <a:pt x="158" y="188"/>
                    <a:pt x="166" y="176"/>
                    <a:pt x="170" y="160"/>
                  </a:cubicBezTo>
                  <a:lnTo>
                    <a:pt x="199" y="160"/>
                  </a:lnTo>
                  <a:cubicBezTo>
                    <a:pt x="195" y="170"/>
                    <a:pt x="191" y="180"/>
                    <a:pt x="186" y="189"/>
                  </a:cubicBezTo>
                  <a:cubicBezTo>
                    <a:pt x="181" y="198"/>
                    <a:pt x="174" y="206"/>
                    <a:pt x="167" y="213"/>
                  </a:cubicBezTo>
                  <a:cubicBezTo>
                    <a:pt x="159" y="219"/>
                    <a:pt x="150" y="225"/>
                    <a:pt x="139" y="228"/>
                  </a:cubicBezTo>
                  <a:cubicBezTo>
                    <a:pt x="129" y="232"/>
                    <a:pt x="116" y="234"/>
                    <a:pt x="102" y="234"/>
                  </a:cubicBezTo>
                  <a:cubicBezTo>
                    <a:pt x="85" y="234"/>
                    <a:pt x="69" y="231"/>
                    <a:pt x="56" y="225"/>
                  </a:cubicBezTo>
                  <a:cubicBezTo>
                    <a:pt x="44" y="219"/>
                    <a:pt x="33" y="211"/>
                    <a:pt x="25" y="200"/>
                  </a:cubicBezTo>
                  <a:cubicBezTo>
                    <a:pt x="16" y="190"/>
                    <a:pt x="10" y="177"/>
                    <a:pt x="6" y="163"/>
                  </a:cubicBezTo>
                  <a:cubicBezTo>
                    <a:pt x="2" y="149"/>
                    <a:pt x="0" y="134"/>
                    <a:pt x="0" y="118"/>
                  </a:cubicBezTo>
                  <a:cubicBezTo>
                    <a:pt x="0" y="101"/>
                    <a:pt x="3" y="86"/>
                    <a:pt x="7" y="72"/>
                  </a:cubicBezTo>
                  <a:cubicBezTo>
                    <a:pt x="12" y="57"/>
                    <a:pt x="19" y="45"/>
                    <a:pt x="28" y="34"/>
                  </a:cubicBezTo>
                  <a:cubicBezTo>
                    <a:pt x="36" y="23"/>
                    <a:pt x="47" y="15"/>
                    <a:pt x="60" y="9"/>
                  </a:cubicBezTo>
                  <a:cubicBezTo>
                    <a:pt x="72" y="3"/>
                    <a:pt x="86" y="0"/>
                    <a:pt x="102" y="0"/>
                  </a:cubicBezTo>
                  <a:cubicBezTo>
                    <a:pt x="133" y="0"/>
                    <a:pt x="157" y="10"/>
                    <a:pt x="174" y="31"/>
                  </a:cubicBezTo>
                  <a:cubicBezTo>
                    <a:pt x="192" y="52"/>
                    <a:pt x="201" y="83"/>
                    <a:pt x="200" y="123"/>
                  </a:cubicBezTo>
                  <a:lnTo>
                    <a:pt x="28" y="1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0" name="Freeform 32" hidden="1">
              <a:extLst>
                <a:ext uri="{FF2B5EF4-FFF2-40B4-BE49-F238E27FC236}">
                  <a16:creationId xmlns:a16="http://schemas.microsoft.com/office/drawing/2014/main" id="{4D3CAB0B-6B46-40DA-AC87-12507924D72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423" y="4091"/>
              <a:ext cx="39" cy="60"/>
            </a:xfrm>
            <a:custGeom>
              <a:avLst/>
              <a:gdLst>
                <a:gd name="T0" fmla="*/ 179 w 205"/>
                <a:gd name="T1" fmla="*/ 197 h 315"/>
                <a:gd name="T2" fmla="*/ 174 w 205"/>
                <a:gd name="T3" fmla="*/ 161 h 315"/>
                <a:gd name="T4" fmla="*/ 159 w 205"/>
                <a:gd name="T5" fmla="*/ 131 h 315"/>
                <a:gd name="T6" fmla="*/ 135 w 205"/>
                <a:gd name="T7" fmla="*/ 111 h 315"/>
                <a:gd name="T8" fmla="*/ 104 w 205"/>
                <a:gd name="T9" fmla="*/ 104 h 315"/>
                <a:gd name="T10" fmla="*/ 69 w 205"/>
                <a:gd name="T11" fmla="*/ 112 h 315"/>
                <a:gd name="T12" fmla="*/ 45 w 205"/>
                <a:gd name="T13" fmla="*/ 133 h 315"/>
                <a:gd name="T14" fmla="*/ 31 w 205"/>
                <a:gd name="T15" fmla="*/ 165 h 315"/>
                <a:gd name="T16" fmla="*/ 28 w 205"/>
                <a:gd name="T17" fmla="*/ 205 h 315"/>
                <a:gd name="T18" fmla="*/ 34 w 205"/>
                <a:gd name="T19" fmla="*/ 242 h 315"/>
                <a:gd name="T20" fmla="*/ 50 w 205"/>
                <a:gd name="T21" fmla="*/ 269 h 315"/>
                <a:gd name="T22" fmla="*/ 74 w 205"/>
                <a:gd name="T23" fmla="*/ 286 h 315"/>
                <a:gd name="T24" fmla="*/ 104 w 205"/>
                <a:gd name="T25" fmla="*/ 292 h 315"/>
                <a:gd name="T26" fmla="*/ 136 w 205"/>
                <a:gd name="T27" fmla="*/ 284 h 315"/>
                <a:gd name="T28" fmla="*/ 160 w 205"/>
                <a:gd name="T29" fmla="*/ 264 h 315"/>
                <a:gd name="T30" fmla="*/ 174 w 205"/>
                <a:gd name="T31" fmla="*/ 234 h 315"/>
                <a:gd name="T32" fmla="*/ 179 w 205"/>
                <a:gd name="T33" fmla="*/ 197 h 315"/>
                <a:gd name="T34" fmla="*/ 179 w 205"/>
                <a:gd name="T35" fmla="*/ 0 h 315"/>
                <a:gd name="T36" fmla="*/ 205 w 205"/>
                <a:gd name="T37" fmla="*/ 0 h 315"/>
                <a:gd name="T38" fmla="*/ 205 w 205"/>
                <a:gd name="T39" fmla="*/ 309 h 315"/>
                <a:gd name="T40" fmla="*/ 179 w 205"/>
                <a:gd name="T41" fmla="*/ 309 h 315"/>
                <a:gd name="T42" fmla="*/ 179 w 205"/>
                <a:gd name="T43" fmla="*/ 270 h 315"/>
                <a:gd name="T44" fmla="*/ 178 w 205"/>
                <a:gd name="T45" fmla="*/ 270 h 315"/>
                <a:gd name="T46" fmla="*/ 164 w 205"/>
                <a:gd name="T47" fmla="*/ 289 h 315"/>
                <a:gd name="T48" fmla="*/ 144 w 205"/>
                <a:gd name="T49" fmla="*/ 303 h 315"/>
                <a:gd name="T50" fmla="*/ 123 w 205"/>
                <a:gd name="T51" fmla="*/ 312 h 315"/>
                <a:gd name="T52" fmla="*/ 101 w 205"/>
                <a:gd name="T53" fmla="*/ 315 h 315"/>
                <a:gd name="T54" fmla="*/ 55 w 205"/>
                <a:gd name="T55" fmla="*/ 306 h 315"/>
                <a:gd name="T56" fmla="*/ 24 w 205"/>
                <a:gd name="T57" fmla="*/ 281 h 315"/>
                <a:gd name="T58" fmla="*/ 6 w 205"/>
                <a:gd name="T59" fmla="*/ 244 h 315"/>
                <a:gd name="T60" fmla="*/ 0 w 205"/>
                <a:gd name="T61" fmla="*/ 198 h 315"/>
                <a:gd name="T62" fmla="*/ 6 w 205"/>
                <a:gd name="T63" fmla="*/ 153 h 315"/>
                <a:gd name="T64" fmla="*/ 25 w 205"/>
                <a:gd name="T65" fmla="*/ 116 h 315"/>
                <a:gd name="T66" fmla="*/ 56 w 205"/>
                <a:gd name="T67" fmla="*/ 90 h 315"/>
                <a:gd name="T68" fmla="*/ 100 w 205"/>
                <a:gd name="T69" fmla="*/ 81 h 315"/>
                <a:gd name="T70" fmla="*/ 145 w 205"/>
                <a:gd name="T71" fmla="*/ 91 h 315"/>
                <a:gd name="T72" fmla="*/ 179 w 205"/>
                <a:gd name="T73" fmla="*/ 122 h 315"/>
                <a:gd name="T74" fmla="*/ 179 w 205"/>
                <a:gd name="T7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15">
                  <a:moveTo>
                    <a:pt x="179" y="197"/>
                  </a:moveTo>
                  <a:cubicBezTo>
                    <a:pt x="179" y="184"/>
                    <a:pt x="177" y="172"/>
                    <a:pt x="174" y="161"/>
                  </a:cubicBezTo>
                  <a:cubicBezTo>
                    <a:pt x="170" y="150"/>
                    <a:pt x="165" y="140"/>
                    <a:pt x="159" y="131"/>
                  </a:cubicBezTo>
                  <a:cubicBezTo>
                    <a:pt x="152" y="123"/>
                    <a:pt x="145" y="116"/>
                    <a:pt x="135" y="111"/>
                  </a:cubicBezTo>
                  <a:cubicBezTo>
                    <a:pt x="126" y="106"/>
                    <a:pt x="116" y="104"/>
                    <a:pt x="104" y="104"/>
                  </a:cubicBezTo>
                  <a:cubicBezTo>
                    <a:pt x="90" y="104"/>
                    <a:pt x="79" y="106"/>
                    <a:pt x="69" y="112"/>
                  </a:cubicBezTo>
                  <a:cubicBezTo>
                    <a:pt x="59" y="117"/>
                    <a:pt x="51" y="124"/>
                    <a:pt x="45" y="133"/>
                  </a:cubicBezTo>
                  <a:cubicBezTo>
                    <a:pt x="39" y="142"/>
                    <a:pt x="34" y="153"/>
                    <a:pt x="31" y="165"/>
                  </a:cubicBezTo>
                  <a:cubicBezTo>
                    <a:pt x="28" y="177"/>
                    <a:pt x="27" y="191"/>
                    <a:pt x="28" y="205"/>
                  </a:cubicBezTo>
                  <a:cubicBezTo>
                    <a:pt x="28" y="219"/>
                    <a:pt x="30" y="231"/>
                    <a:pt x="34" y="242"/>
                  </a:cubicBezTo>
                  <a:cubicBezTo>
                    <a:pt x="37" y="252"/>
                    <a:pt x="43" y="261"/>
                    <a:pt x="50" y="269"/>
                  </a:cubicBezTo>
                  <a:cubicBezTo>
                    <a:pt x="57" y="276"/>
                    <a:pt x="65" y="282"/>
                    <a:pt x="74" y="286"/>
                  </a:cubicBezTo>
                  <a:cubicBezTo>
                    <a:pt x="83" y="290"/>
                    <a:pt x="93" y="292"/>
                    <a:pt x="104" y="292"/>
                  </a:cubicBezTo>
                  <a:cubicBezTo>
                    <a:pt x="116" y="292"/>
                    <a:pt x="127" y="289"/>
                    <a:pt x="136" y="284"/>
                  </a:cubicBezTo>
                  <a:cubicBezTo>
                    <a:pt x="145" y="280"/>
                    <a:pt x="153" y="273"/>
                    <a:pt x="160" y="264"/>
                  </a:cubicBezTo>
                  <a:cubicBezTo>
                    <a:pt x="166" y="256"/>
                    <a:pt x="171" y="246"/>
                    <a:pt x="174" y="234"/>
                  </a:cubicBezTo>
                  <a:cubicBezTo>
                    <a:pt x="177" y="223"/>
                    <a:pt x="179" y="210"/>
                    <a:pt x="179" y="197"/>
                  </a:cubicBezTo>
                  <a:close/>
                  <a:moveTo>
                    <a:pt x="179" y="0"/>
                  </a:moveTo>
                  <a:lnTo>
                    <a:pt x="205" y="0"/>
                  </a:lnTo>
                  <a:lnTo>
                    <a:pt x="205" y="309"/>
                  </a:lnTo>
                  <a:lnTo>
                    <a:pt x="179" y="309"/>
                  </a:lnTo>
                  <a:lnTo>
                    <a:pt x="179" y="270"/>
                  </a:lnTo>
                  <a:lnTo>
                    <a:pt x="178" y="270"/>
                  </a:lnTo>
                  <a:cubicBezTo>
                    <a:pt x="174" y="277"/>
                    <a:pt x="170" y="284"/>
                    <a:pt x="164" y="289"/>
                  </a:cubicBezTo>
                  <a:cubicBezTo>
                    <a:pt x="158" y="295"/>
                    <a:pt x="151" y="300"/>
                    <a:pt x="144" y="303"/>
                  </a:cubicBezTo>
                  <a:cubicBezTo>
                    <a:pt x="137" y="307"/>
                    <a:pt x="130" y="310"/>
                    <a:pt x="123" y="312"/>
                  </a:cubicBezTo>
                  <a:cubicBezTo>
                    <a:pt x="115" y="314"/>
                    <a:pt x="108" y="315"/>
                    <a:pt x="101" y="315"/>
                  </a:cubicBezTo>
                  <a:cubicBezTo>
                    <a:pt x="83" y="315"/>
                    <a:pt x="67" y="312"/>
                    <a:pt x="55" y="306"/>
                  </a:cubicBezTo>
                  <a:cubicBezTo>
                    <a:pt x="42" y="300"/>
                    <a:pt x="32" y="292"/>
                    <a:pt x="24" y="281"/>
                  </a:cubicBezTo>
                  <a:cubicBezTo>
                    <a:pt x="16" y="271"/>
                    <a:pt x="10" y="258"/>
                    <a:pt x="6" y="244"/>
                  </a:cubicBezTo>
                  <a:cubicBezTo>
                    <a:pt x="2" y="230"/>
                    <a:pt x="0" y="214"/>
                    <a:pt x="0" y="198"/>
                  </a:cubicBezTo>
                  <a:cubicBezTo>
                    <a:pt x="0" y="183"/>
                    <a:pt x="2" y="168"/>
                    <a:pt x="6" y="153"/>
                  </a:cubicBezTo>
                  <a:cubicBezTo>
                    <a:pt x="10" y="139"/>
                    <a:pt x="16" y="127"/>
                    <a:pt x="25" y="116"/>
                  </a:cubicBezTo>
                  <a:cubicBezTo>
                    <a:pt x="33" y="105"/>
                    <a:pt x="43" y="97"/>
                    <a:pt x="56" y="90"/>
                  </a:cubicBezTo>
                  <a:cubicBezTo>
                    <a:pt x="68" y="84"/>
                    <a:pt x="83" y="81"/>
                    <a:pt x="100" y="81"/>
                  </a:cubicBezTo>
                  <a:cubicBezTo>
                    <a:pt x="115" y="81"/>
                    <a:pt x="130" y="84"/>
                    <a:pt x="145" y="91"/>
                  </a:cubicBezTo>
                  <a:cubicBezTo>
                    <a:pt x="159" y="98"/>
                    <a:pt x="171" y="108"/>
                    <a:pt x="179" y="122"/>
                  </a:cubicBezTo>
                  <a:lnTo>
                    <a:pt x="17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1" name="Freeform 33" hidden="1">
              <a:extLst>
                <a:ext uri="{FF2B5EF4-FFF2-40B4-BE49-F238E27FC236}">
                  <a16:creationId xmlns:a16="http://schemas.microsoft.com/office/drawing/2014/main" id="{119A285F-E2D9-4085-BA2D-20D3D5E0B2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489" y="4106"/>
              <a:ext cx="33" cy="45"/>
            </a:xfrm>
            <a:custGeom>
              <a:avLst/>
              <a:gdLst>
                <a:gd name="T0" fmla="*/ 26 w 175"/>
                <a:gd name="T1" fmla="*/ 158 h 234"/>
                <a:gd name="T2" fmla="*/ 48 w 175"/>
                <a:gd name="T3" fmla="*/ 199 h 234"/>
                <a:gd name="T4" fmla="*/ 93 w 175"/>
                <a:gd name="T5" fmla="*/ 211 h 234"/>
                <a:gd name="T6" fmla="*/ 117 w 175"/>
                <a:gd name="T7" fmla="*/ 207 h 234"/>
                <a:gd name="T8" fmla="*/ 134 w 175"/>
                <a:gd name="T9" fmla="*/ 198 h 234"/>
                <a:gd name="T10" fmla="*/ 144 w 175"/>
                <a:gd name="T11" fmla="*/ 185 h 234"/>
                <a:gd name="T12" fmla="*/ 148 w 175"/>
                <a:gd name="T13" fmla="*/ 169 h 234"/>
                <a:gd name="T14" fmla="*/ 137 w 175"/>
                <a:gd name="T15" fmla="*/ 145 h 234"/>
                <a:gd name="T16" fmla="*/ 111 w 175"/>
                <a:gd name="T17" fmla="*/ 133 h 234"/>
                <a:gd name="T18" fmla="*/ 76 w 175"/>
                <a:gd name="T19" fmla="*/ 125 h 234"/>
                <a:gd name="T20" fmla="*/ 42 w 175"/>
                <a:gd name="T21" fmla="*/ 115 h 234"/>
                <a:gd name="T22" fmla="*/ 16 w 175"/>
                <a:gd name="T23" fmla="*/ 97 h 234"/>
                <a:gd name="T24" fmla="*/ 5 w 175"/>
                <a:gd name="T25" fmla="*/ 63 h 234"/>
                <a:gd name="T26" fmla="*/ 26 w 175"/>
                <a:gd name="T27" fmla="*/ 17 h 234"/>
                <a:gd name="T28" fmla="*/ 83 w 175"/>
                <a:gd name="T29" fmla="*/ 0 h 234"/>
                <a:gd name="T30" fmla="*/ 142 w 175"/>
                <a:gd name="T31" fmla="*/ 16 h 234"/>
                <a:gd name="T32" fmla="*/ 169 w 175"/>
                <a:gd name="T33" fmla="*/ 69 h 234"/>
                <a:gd name="T34" fmla="*/ 143 w 175"/>
                <a:gd name="T35" fmla="*/ 69 h 234"/>
                <a:gd name="T36" fmla="*/ 123 w 175"/>
                <a:gd name="T37" fmla="*/ 33 h 234"/>
                <a:gd name="T38" fmla="*/ 83 w 175"/>
                <a:gd name="T39" fmla="*/ 23 h 234"/>
                <a:gd name="T40" fmla="*/ 46 w 175"/>
                <a:gd name="T41" fmla="*/ 33 h 234"/>
                <a:gd name="T42" fmla="*/ 33 w 175"/>
                <a:gd name="T43" fmla="*/ 61 h 234"/>
                <a:gd name="T44" fmla="*/ 43 w 175"/>
                <a:gd name="T45" fmla="*/ 84 h 234"/>
                <a:gd name="T46" fmla="*/ 70 w 175"/>
                <a:gd name="T47" fmla="*/ 97 h 234"/>
                <a:gd name="T48" fmla="*/ 104 w 175"/>
                <a:gd name="T49" fmla="*/ 106 h 234"/>
                <a:gd name="T50" fmla="*/ 138 w 175"/>
                <a:gd name="T51" fmla="*/ 116 h 234"/>
                <a:gd name="T52" fmla="*/ 165 w 175"/>
                <a:gd name="T53" fmla="*/ 136 h 234"/>
                <a:gd name="T54" fmla="*/ 175 w 175"/>
                <a:gd name="T55" fmla="*/ 169 h 234"/>
                <a:gd name="T56" fmla="*/ 168 w 175"/>
                <a:gd name="T57" fmla="*/ 197 h 234"/>
                <a:gd name="T58" fmla="*/ 149 w 175"/>
                <a:gd name="T59" fmla="*/ 218 h 234"/>
                <a:gd name="T60" fmla="*/ 121 w 175"/>
                <a:gd name="T61" fmla="*/ 230 h 234"/>
                <a:gd name="T62" fmla="*/ 85 w 175"/>
                <a:gd name="T63" fmla="*/ 234 h 234"/>
                <a:gd name="T64" fmla="*/ 50 w 175"/>
                <a:gd name="T65" fmla="*/ 228 h 234"/>
                <a:gd name="T66" fmla="*/ 24 w 175"/>
                <a:gd name="T67" fmla="*/ 212 h 234"/>
                <a:gd name="T68" fmla="*/ 7 w 175"/>
                <a:gd name="T69" fmla="*/ 188 h 234"/>
                <a:gd name="T70" fmla="*/ 0 w 175"/>
                <a:gd name="T71" fmla="*/ 158 h 234"/>
                <a:gd name="T72" fmla="*/ 26 w 175"/>
                <a:gd name="T73" fmla="*/ 158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75" h="234">
                  <a:moveTo>
                    <a:pt x="26" y="158"/>
                  </a:moveTo>
                  <a:cubicBezTo>
                    <a:pt x="30" y="177"/>
                    <a:pt x="37" y="191"/>
                    <a:pt x="48" y="199"/>
                  </a:cubicBezTo>
                  <a:cubicBezTo>
                    <a:pt x="58" y="207"/>
                    <a:pt x="73" y="211"/>
                    <a:pt x="93" y="211"/>
                  </a:cubicBezTo>
                  <a:cubicBezTo>
                    <a:pt x="102" y="211"/>
                    <a:pt x="110" y="209"/>
                    <a:pt x="117" y="207"/>
                  </a:cubicBezTo>
                  <a:cubicBezTo>
                    <a:pt x="124" y="205"/>
                    <a:pt x="130" y="202"/>
                    <a:pt x="134" y="198"/>
                  </a:cubicBezTo>
                  <a:cubicBezTo>
                    <a:pt x="139" y="194"/>
                    <a:pt x="142" y="190"/>
                    <a:pt x="144" y="185"/>
                  </a:cubicBezTo>
                  <a:cubicBezTo>
                    <a:pt x="147" y="180"/>
                    <a:pt x="148" y="175"/>
                    <a:pt x="148" y="169"/>
                  </a:cubicBezTo>
                  <a:cubicBezTo>
                    <a:pt x="148" y="159"/>
                    <a:pt x="144" y="151"/>
                    <a:pt x="137" y="145"/>
                  </a:cubicBezTo>
                  <a:cubicBezTo>
                    <a:pt x="130" y="140"/>
                    <a:pt x="121" y="136"/>
                    <a:pt x="111" y="133"/>
                  </a:cubicBezTo>
                  <a:cubicBezTo>
                    <a:pt x="100" y="130"/>
                    <a:pt x="89" y="127"/>
                    <a:pt x="76" y="125"/>
                  </a:cubicBezTo>
                  <a:cubicBezTo>
                    <a:pt x="64" y="123"/>
                    <a:pt x="53" y="120"/>
                    <a:pt x="42" y="115"/>
                  </a:cubicBezTo>
                  <a:cubicBezTo>
                    <a:pt x="32" y="111"/>
                    <a:pt x="23" y="105"/>
                    <a:pt x="16" y="97"/>
                  </a:cubicBezTo>
                  <a:cubicBezTo>
                    <a:pt x="9" y="89"/>
                    <a:pt x="5" y="78"/>
                    <a:pt x="5" y="63"/>
                  </a:cubicBezTo>
                  <a:cubicBezTo>
                    <a:pt x="5" y="44"/>
                    <a:pt x="12" y="29"/>
                    <a:pt x="26" y="17"/>
                  </a:cubicBezTo>
                  <a:cubicBezTo>
                    <a:pt x="39" y="5"/>
                    <a:pt x="58" y="0"/>
                    <a:pt x="83" y="0"/>
                  </a:cubicBezTo>
                  <a:cubicBezTo>
                    <a:pt x="107" y="0"/>
                    <a:pt x="127" y="5"/>
                    <a:pt x="142" y="16"/>
                  </a:cubicBezTo>
                  <a:cubicBezTo>
                    <a:pt x="157" y="26"/>
                    <a:pt x="166" y="44"/>
                    <a:pt x="169" y="69"/>
                  </a:cubicBezTo>
                  <a:lnTo>
                    <a:pt x="143" y="69"/>
                  </a:lnTo>
                  <a:cubicBezTo>
                    <a:pt x="141" y="52"/>
                    <a:pt x="134" y="40"/>
                    <a:pt x="123" y="33"/>
                  </a:cubicBezTo>
                  <a:cubicBezTo>
                    <a:pt x="113" y="26"/>
                    <a:pt x="99" y="23"/>
                    <a:pt x="83" y="23"/>
                  </a:cubicBezTo>
                  <a:cubicBezTo>
                    <a:pt x="67" y="23"/>
                    <a:pt x="54" y="26"/>
                    <a:pt x="46" y="33"/>
                  </a:cubicBezTo>
                  <a:cubicBezTo>
                    <a:pt x="37" y="40"/>
                    <a:pt x="33" y="49"/>
                    <a:pt x="33" y="61"/>
                  </a:cubicBezTo>
                  <a:cubicBezTo>
                    <a:pt x="33" y="71"/>
                    <a:pt x="36" y="79"/>
                    <a:pt x="43" y="84"/>
                  </a:cubicBezTo>
                  <a:cubicBezTo>
                    <a:pt x="50" y="89"/>
                    <a:pt x="59" y="93"/>
                    <a:pt x="70" y="97"/>
                  </a:cubicBezTo>
                  <a:cubicBezTo>
                    <a:pt x="80" y="100"/>
                    <a:pt x="92" y="103"/>
                    <a:pt x="104" y="106"/>
                  </a:cubicBezTo>
                  <a:cubicBezTo>
                    <a:pt x="116" y="108"/>
                    <a:pt x="128" y="112"/>
                    <a:pt x="138" y="116"/>
                  </a:cubicBezTo>
                  <a:cubicBezTo>
                    <a:pt x="149" y="121"/>
                    <a:pt x="158" y="128"/>
                    <a:pt x="165" y="136"/>
                  </a:cubicBezTo>
                  <a:cubicBezTo>
                    <a:pt x="172" y="144"/>
                    <a:pt x="175" y="155"/>
                    <a:pt x="175" y="169"/>
                  </a:cubicBezTo>
                  <a:cubicBezTo>
                    <a:pt x="175" y="180"/>
                    <a:pt x="173" y="189"/>
                    <a:pt x="168" y="197"/>
                  </a:cubicBezTo>
                  <a:cubicBezTo>
                    <a:pt x="164" y="205"/>
                    <a:pt x="157" y="212"/>
                    <a:pt x="149" y="218"/>
                  </a:cubicBezTo>
                  <a:cubicBezTo>
                    <a:pt x="141" y="223"/>
                    <a:pt x="132" y="227"/>
                    <a:pt x="121" y="230"/>
                  </a:cubicBezTo>
                  <a:cubicBezTo>
                    <a:pt x="110" y="232"/>
                    <a:pt x="98" y="234"/>
                    <a:pt x="85" y="234"/>
                  </a:cubicBezTo>
                  <a:cubicBezTo>
                    <a:pt x="71" y="234"/>
                    <a:pt x="60" y="232"/>
                    <a:pt x="50" y="228"/>
                  </a:cubicBezTo>
                  <a:cubicBezTo>
                    <a:pt x="39" y="224"/>
                    <a:pt x="31" y="219"/>
                    <a:pt x="24" y="212"/>
                  </a:cubicBezTo>
                  <a:cubicBezTo>
                    <a:pt x="17" y="205"/>
                    <a:pt x="11" y="197"/>
                    <a:pt x="7" y="188"/>
                  </a:cubicBezTo>
                  <a:cubicBezTo>
                    <a:pt x="3" y="179"/>
                    <a:pt x="1" y="169"/>
                    <a:pt x="0" y="158"/>
                  </a:cubicBezTo>
                  <a:lnTo>
                    <a:pt x="26" y="158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2" name="Freeform 34" hidden="1">
              <a:extLst>
                <a:ext uri="{FF2B5EF4-FFF2-40B4-BE49-F238E27FC236}">
                  <a16:creationId xmlns:a16="http://schemas.microsoft.com/office/drawing/2014/main" id="{6BDE1642-40E3-41F9-B515-30047DDA6FB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549" y="4106"/>
              <a:ext cx="40" cy="61"/>
            </a:xfrm>
            <a:custGeom>
              <a:avLst/>
              <a:gdLst>
                <a:gd name="T0" fmla="*/ 25 w 204"/>
                <a:gd name="T1" fmla="*/ 118 h 315"/>
                <a:gd name="T2" fmla="*/ 31 w 204"/>
                <a:gd name="T3" fmla="*/ 153 h 315"/>
                <a:gd name="T4" fmla="*/ 45 w 204"/>
                <a:gd name="T5" fmla="*/ 183 h 315"/>
                <a:gd name="T6" fmla="*/ 69 w 204"/>
                <a:gd name="T7" fmla="*/ 203 h 315"/>
                <a:gd name="T8" fmla="*/ 100 w 204"/>
                <a:gd name="T9" fmla="*/ 211 h 315"/>
                <a:gd name="T10" fmla="*/ 135 w 204"/>
                <a:gd name="T11" fmla="*/ 203 h 315"/>
                <a:gd name="T12" fmla="*/ 159 w 204"/>
                <a:gd name="T13" fmla="*/ 181 h 315"/>
                <a:gd name="T14" fmla="*/ 173 w 204"/>
                <a:gd name="T15" fmla="*/ 149 h 315"/>
                <a:gd name="T16" fmla="*/ 176 w 204"/>
                <a:gd name="T17" fmla="*/ 110 h 315"/>
                <a:gd name="T18" fmla="*/ 171 w 204"/>
                <a:gd name="T19" fmla="*/ 73 h 315"/>
                <a:gd name="T20" fmla="*/ 155 w 204"/>
                <a:gd name="T21" fmla="*/ 45 h 315"/>
                <a:gd name="T22" fmla="*/ 130 w 204"/>
                <a:gd name="T23" fmla="*/ 28 h 315"/>
                <a:gd name="T24" fmla="*/ 100 w 204"/>
                <a:gd name="T25" fmla="*/ 23 h 315"/>
                <a:gd name="T26" fmla="*/ 68 w 204"/>
                <a:gd name="T27" fmla="*/ 30 h 315"/>
                <a:gd name="T28" fmla="*/ 45 w 204"/>
                <a:gd name="T29" fmla="*/ 50 h 315"/>
                <a:gd name="T30" fmla="*/ 30 w 204"/>
                <a:gd name="T31" fmla="*/ 80 h 315"/>
                <a:gd name="T32" fmla="*/ 25 w 204"/>
                <a:gd name="T33" fmla="*/ 118 h 315"/>
                <a:gd name="T34" fmla="*/ 25 w 204"/>
                <a:gd name="T35" fmla="*/ 315 h 315"/>
                <a:gd name="T36" fmla="*/ 0 w 204"/>
                <a:gd name="T37" fmla="*/ 315 h 315"/>
                <a:gd name="T38" fmla="*/ 0 w 204"/>
                <a:gd name="T39" fmla="*/ 6 h 315"/>
                <a:gd name="T40" fmla="*/ 25 w 204"/>
                <a:gd name="T41" fmla="*/ 6 h 315"/>
                <a:gd name="T42" fmla="*/ 25 w 204"/>
                <a:gd name="T43" fmla="*/ 45 h 315"/>
                <a:gd name="T44" fmla="*/ 26 w 204"/>
                <a:gd name="T45" fmla="*/ 45 h 315"/>
                <a:gd name="T46" fmla="*/ 41 w 204"/>
                <a:gd name="T47" fmla="*/ 25 h 315"/>
                <a:gd name="T48" fmla="*/ 60 w 204"/>
                <a:gd name="T49" fmla="*/ 11 h 315"/>
                <a:gd name="T50" fmla="*/ 82 w 204"/>
                <a:gd name="T51" fmla="*/ 3 h 315"/>
                <a:gd name="T52" fmla="*/ 103 w 204"/>
                <a:gd name="T53" fmla="*/ 0 h 315"/>
                <a:gd name="T54" fmla="*/ 149 w 204"/>
                <a:gd name="T55" fmla="*/ 9 h 315"/>
                <a:gd name="T56" fmla="*/ 180 w 204"/>
                <a:gd name="T57" fmla="*/ 33 h 315"/>
                <a:gd name="T58" fmla="*/ 198 w 204"/>
                <a:gd name="T59" fmla="*/ 70 h 315"/>
                <a:gd name="T60" fmla="*/ 204 w 204"/>
                <a:gd name="T61" fmla="*/ 116 h 315"/>
                <a:gd name="T62" fmla="*/ 198 w 204"/>
                <a:gd name="T63" fmla="*/ 161 h 315"/>
                <a:gd name="T64" fmla="*/ 180 w 204"/>
                <a:gd name="T65" fmla="*/ 198 h 315"/>
                <a:gd name="T66" fmla="*/ 149 w 204"/>
                <a:gd name="T67" fmla="*/ 224 h 315"/>
                <a:gd name="T68" fmla="*/ 105 w 204"/>
                <a:gd name="T69" fmla="*/ 234 h 315"/>
                <a:gd name="T70" fmla="*/ 59 w 204"/>
                <a:gd name="T71" fmla="*/ 223 h 315"/>
                <a:gd name="T72" fmla="*/ 25 w 204"/>
                <a:gd name="T73" fmla="*/ 192 h 315"/>
                <a:gd name="T74" fmla="*/ 25 w 204"/>
                <a:gd name="T75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4" h="315">
                  <a:moveTo>
                    <a:pt x="25" y="118"/>
                  </a:moveTo>
                  <a:cubicBezTo>
                    <a:pt x="25" y="130"/>
                    <a:pt x="27" y="142"/>
                    <a:pt x="31" y="153"/>
                  </a:cubicBezTo>
                  <a:cubicBezTo>
                    <a:pt x="34" y="165"/>
                    <a:pt x="39" y="175"/>
                    <a:pt x="45" y="183"/>
                  </a:cubicBezTo>
                  <a:cubicBezTo>
                    <a:pt x="52" y="191"/>
                    <a:pt x="60" y="198"/>
                    <a:pt x="69" y="203"/>
                  </a:cubicBezTo>
                  <a:cubicBezTo>
                    <a:pt x="78" y="208"/>
                    <a:pt x="89" y="211"/>
                    <a:pt x="100" y="211"/>
                  </a:cubicBezTo>
                  <a:cubicBezTo>
                    <a:pt x="114" y="211"/>
                    <a:pt x="125" y="208"/>
                    <a:pt x="135" y="203"/>
                  </a:cubicBezTo>
                  <a:cubicBezTo>
                    <a:pt x="145" y="197"/>
                    <a:pt x="153" y="190"/>
                    <a:pt x="159" y="181"/>
                  </a:cubicBezTo>
                  <a:cubicBezTo>
                    <a:pt x="166" y="172"/>
                    <a:pt x="170" y="161"/>
                    <a:pt x="173" y="149"/>
                  </a:cubicBezTo>
                  <a:cubicBezTo>
                    <a:pt x="176" y="137"/>
                    <a:pt x="177" y="124"/>
                    <a:pt x="176" y="110"/>
                  </a:cubicBezTo>
                  <a:cubicBezTo>
                    <a:pt x="176" y="96"/>
                    <a:pt x="174" y="83"/>
                    <a:pt x="171" y="73"/>
                  </a:cubicBezTo>
                  <a:cubicBezTo>
                    <a:pt x="167" y="62"/>
                    <a:pt x="161" y="53"/>
                    <a:pt x="155" y="45"/>
                  </a:cubicBezTo>
                  <a:cubicBezTo>
                    <a:pt x="148" y="38"/>
                    <a:pt x="140" y="32"/>
                    <a:pt x="130" y="28"/>
                  </a:cubicBezTo>
                  <a:cubicBezTo>
                    <a:pt x="121" y="25"/>
                    <a:pt x="111" y="23"/>
                    <a:pt x="100" y="23"/>
                  </a:cubicBezTo>
                  <a:cubicBezTo>
                    <a:pt x="88" y="23"/>
                    <a:pt x="78" y="25"/>
                    <a:pt x="68" y="30"/>
                  </a:cubicBezTo>
                  <a:cubicBezTo>
                    <a:pt x="59" y="35"/>
                    <a:pt x="51" y="42"/>
                    <a:pt x="45" y="50"/>
                  </a:cubicBezTo>
                  <a:cubicBezTo>
                    <a:pt x="38" y="58"/>
                    <a:pt x="34" y="68"/>
                    <a:pt x="30" y="80"/>
                  </a:cubicBezTo>
                  <a:cubicBezTo>
                    <a:pt x="27" y="92"/>
                    <a:pt x="25" y="104"/>
                    <a:pt x="25" y="118"/>
                  </a:cubicBezTo>
                  <a:close/>
                  <a:moveTo>
                    <a:pt x="25" y="315"/>
                  </a:moveTo>
                  <a:lnTo>
                    <a:pt x="0" y="315"/>
                  </a:lnTo>
                  <a:lnTo>
                    <a:pt x="0" y="6"/>
                  </a:lnTo>
                  <a:lnTo>
                    <a:pt x="25" y="6"/>
                  </a:lnTo>
                  <a:lnTo>
                    <a:pt x="25" y="45"/>
                  </a:lnTo>
                  <a:lnTo>
                    <a:pt x="26" y="45"/>
                  </a:lnTo>
                  <a:cubicBezTo>
                    <a:pt x="30" y="37"/>
                    <a:pt x="35" y="31"/>
                    <a:pt x="41" y="25"/>
                  </a:cubicBezTo>
                  <a:cubicBezTo>
                    <a:pt x="46" y="20"/>
                    <a:pt x="53" y="15"/>
                    <a:pt x="60" y="11"/>
                  </a:cubicBezTo>
                  <a:cubicBezTo>
                    <a:pt x="67" y="7"/>
                    <a:pt x="74" y="5"/>
                    <a:pt x="82" y="3"/>
                  </a:cubicBezTo>
                  <a:cubicBezTo>
                    <a:pt x="89" y="1"/>
                    <a:pt x="96" y="0"/>
                    <a:pt x="103" y="0"/>
                  </a:cubicBezTo>
                  <a:cubicBezTo>
                    <a:pt x="121" y="0"/>
                    <a:pt x="137" y="3"/>
                    <a:pt x="149" y="9"/>
                  </a:cubicBezTo>
                  <a:cubicBezTo>
                    <a:pt x="162" y="15"/>
                    <a:pt x="172" y="23"/>
                    <a:pt x="180" y="33"/>
                  </a:cubicBezTo>
                  <a:cubicBezTo>
                    <a:pt x="189" y="44"/>
                    <a:pt x="195" y="56"/>
                    <a:pt x="198" y="70"/>
                  </a:cubicBezTo>
                  <a:cubicBezTo>
                    <a:pt x="202" y="85"/>
                    <a:pt x="204" y="100"/>
                    <a:pt x="204" y="116"/>
                  </a:cubicBezTo>
                  <a:cubicBezTo>
                    <a:pt x="204" y="132"/>
                    <a:pt x="202" y="147"/>
                    <a:pt x="198" y="161"/>
                  </a:cubicBezTo>
                  <a:cubicBezTo>
                    <a:pt x="194" y="175"/>
                    <a:pt x="188" y="188"/>
                    <a:pt x="180" y="198"/>
                  </a:cubicBezTo>
                  <a:cubicBezTo>
                    <a:pt x="171" y="209"/>
                    <a:pt x="161" y="218"/>
                    <a:pt x="149" y="224"/>
                  </a:cubicBezTo>
                  <a:cubicBezTo>
                    <a:pt x="136" y="231"/>
                    <a:pt x="122" y="234"/>
                    <a:pt x="105" y="234"/>
                  </a:cubicBezTo>
                  <a:cubicBezTo>
                    <a:pt x="89" y="234"/>
                    <a:pt x="74" y="230"/>
                    <a:pt x="59" y="223"/>
                  </a:cubicBezTo>
                  <a:cubicBezTo>
                    <a:pt x="45" y="216"/>
                    <a:pt x="34" y="206"/>
                    <a:pt x="25" y="192"/>
                  </a:cubicBezTo>
                  <a:lnTo>
                    <a:pt x="25" y="31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3" name="Freeform 35" hidden="1">
              <a:extLst>
                <a:ext uri="{FF2B5EF4-FFF2-40B4-BE49-F238E27FC236}">
                  <a16:creationId xmlns:a16="http://schemas.microsoft.com/office/drawing/2014/main" id="{A99E9391-0483-4510-8BF9-D5C6E6B9546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616" y="4106"/>
              <a:ext cx="19" cy="44"/>
            </a:xfrm>
            <a:custGeom>
              <a:avLst/>
              <a:gdLst>
                <a:gd name="T0" fmla="*/ 26 w 99"/>
                <a:gd name="T1" fmla="*/ 228 h 228"/>
                <a:gd name="T2" fmla="*/ 0 w 99"/>
                <a:gd name="T3" fmla="*/ 228 h 228"/>
                <a:gd name="T4" fmla="*/ 0 w 99"/>
                <a:gd name="T5" fmla="*/ 6 h 228"/>
                <a:gd name="T6" fmla="*/ 26 w 99"/>
                <a:gd name="T7" fmla="*/ 6 h 228"/>
                <a:gd name="T8" fmla="*/ 26 w 99"/>
                <a:gd name="T9" fmla="*/ 47 h 228"/>
                <a:gd name="T10" fmla="*/ 26 w 99"/>
                <a:gd name="T11" fmla="*/ 47 h 228"/>
                <a:gd name="T12" fmla="*/ 54 w 99"/>
                <a:gd name="T13" fmla="*/ 10 h 228"/>
                <a:gd name="T14" fmla="*/ 99 w 99"/>
                <a:gd name="T15" fmla="*/ 0 h 228"/>
                <a:gd name="T16" fmla="*/ 99 w 99"/>
                <a:gd name="T17" fmla="*/ 27 h 228"/>
                <a:gd name="T18" fmla="*/ 63 w 99"/>
                <a:gd name="T19" fmla="*/ 34 h 228"/>
                <a:gd name="T20" fmla="*/ 40 w 99"/>
                <a:gd name="T21" fmla="*/ 54 h 228"/>
                <a:gd name="T22" fmla="*/ 29 w 99"/>
                <a:gd name="T23" fmla="*/ 83 h 228"/>
                <a:gd name="T24" fmla="*/ 26 w 99"/>
                <a:gd name="T25" fmla="*/ 119 h 228"/>
                <a:gd name="T26" fmla="*/ 26 w 99"/>
                <a:gd name="T27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9" h="228">
                  <a:moveTo>
                    <a:pt x="26" y="228"/>
                  </a:moveTo>
                  <a:lnTo>
                    <a:pt x="0" y="228"/>
                  </a:lnTo>
                  <a:lnTo>
                    <a:pt x="0" y="6"/>
                  </a:lnTo>
                  <a:lnTo>
                    <a:pt x="26" y="6"/>
                  </a:lnTo>
                  <a:lnTo>
                    <a:pt x="26" y="47"/>
                  </a:lnTo>
                  <a:lnTo>
                    <a:pt x="26" y="47"/>
                  </a:lnTo>
                  <a:cubicBezTo>
                    <a:pt x="34" y="29"/>
                    <a:pt x="43" y="17"/>
                    <a:pt x="54" y="10"/>
                  </a:cubicBezTo>
                  <a:cubicBezTo>
                    <a:pt x="65" y="3"/>
                    <a:pt x="80" y="0"/>
                    <a:pt x="99" y="0"/>
                  </a:cubicBezTo>
                  <a:lnTo>
                    <a:pt x="99" y="27"/>
                  </a:lnTo>
                  <a:cubicBezTo>
                    <a:pt x="84" y="27"/>
                    <a:pt x="72" y="29"/>
                    <a:pt x="63" y="34"/>
                  </a:cubicBezTo>
                  <a:cubicBezTo>
                    <a:pt x="53" y="39"/>
                    <a:pt x="46" y="46"/>
                    <a:pt x="40" y="54"/>
                  </a:cubicBezTo>
                  <a:cubicBezTo>
                    <a:pt x="35" y="62"/>
                    <a:pt x="31" y="72"/>
                    <a:pt x="29" y="83"/>
                  </a:cubicBezTo>
                  <a:cubicBezTo>
                    <a:pt x="27" y="95"/>
                    <a:pt x="26" y="107"/>
                    <a:pt x="26" y="119"/>
                  </a:cubicBezTo>
                  <a:lnTo>
                    <a:pt x="26" y="2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4" name="Freeform 36" hidden="1">
              <a:extLst>
                <a:ext uri="{FF2B5EF4-FFF2-40B4-BE49-F238E27FC236}">
                  <a16:creationId xmlns:a16="http://schemas.microsoft.com/office/drawing/2014/main" id="{F0A723BC-6BEE-4EC5-B455-5E7F82C1DC7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657" y="4106"/>
              <a:ext cx="40" cy="45"/>
            </a:xfrm>
            <a:custGeom>
              <a:avLst/>
              <a:gdLst>
                <a:gd name="T0" fmla="*/ 178 w 206"/>
                <a:gd name="T1" fmla="*/ 117 h 234"/>
                <a:gd name="T2" fmla="*/ 174 w 206"/>
                <a:gd name="T3" fmla="*/ 80 h 234"/>
                <a:gd name="T4" fmla="*/ 161 w 206"/>
                <a:gd name="T5" fmla="*/ 50 h 234"/>
                <a:gd name="T6" fmla="*/ 137 w 206"/>
                <a:gd name="T7" fmla="*/ 30 h 234"/>
                <a:gd name="T8" fmla="*/ 103 w 206"/>
                <a:gd name="T9" fmla="*/ 23 h 234"/>
                <a:gd name="T10" fmla="*/ 68 w 206"/>
                <a:gd name="T11" fmla="*/ 31 h 234"/>
                <a:gd name="T12" fmla="*/ 45 w 206"/>
                <a:gd name="T13" fmla="*/ 52 h 234"/>
                <a:gd name="T14" fmla="*/ 31 w 206"/>
                <a:gd name="T15" fmla="*/ 82 h 234"/>
                <a:gd name="T16" fmla="*/ 27 w 206"/>
                <a:gd name="T17" fmla="*/ 117 h 234"/>
                <a:gd name="T18" fmla="*/ 32 w 206"/>
                <a:gd name="T19" fmla="*/ 155 h 234"/>
                <a:gd name="T20" fmla="*/ 46 w 206"/>
                <a:gd name="T21" fmla="*/ 184 h 234"/>
                <a:gd name="T22" fmla="*/ 70 w 206"/>
                <a:gd name="T23" fmla="*/ 204 h 234"/>
                <a:gd name="T24" fmla="*/ 103 w 206"/>
                <a:gd name="T25" fmla="*/ 211 h 234"/>
                <a:gd name="T26" fmla="*/ 137 w 206"/>
                <a:gd name="T27" fmla="*/ 203 h 234"/>
                <a:gd name="T28" fmla="*/ 161 w 206"/>
                <a:gd name="T29" fmla="*/ 181 h 234"/>
                <a:gd name="T30" fmla="*/ 174 w 206"/>
                <a:gd name="T31" fmla="*/ 151 h 234"/>
                <a:gd name="T32" fmla="*/ 178 w 206"/>
                <a:gd name="T33" fmla="*/ 117 h 234"/>
                <a:gd name="T34" fmla="*/ 103 w 206"/>
                <a:gd name="T35" fmla="*/ 234 h 234"/>
                <a:gd name="T36" fmla="*/ 63 w 206"/>
                <a:gd name="T37" fmla="*/ 226 h 234"/>
                <a:gd name="T38" fmla="*/ 30 w 206"/>
                <a:gd name="T39" fmla="*/ 204 h 234"/>
                <a:gd name="T40" fmla="*/ 8 w 206"/>
                <a:gd name="T41" fmla="*/ 168 h 234"/>
                <a:gd name="T42" fmla="*/ 0 w 206"/>
                <a:gd name="T43" fmla="*/ 117 h 234"/>
                <a:gd name="T44" fmla="*/ 6 w 206"/>
                <a:gd name="T45" fmla="*/ 71 h 234"/>
                <a:gd name="T46" fmla="*/ 25 w 206"/>
                <a:gd name="T47" fmla="*/ 34 h 234"/>
                <a:gd name="T48" fmla="*/ 58 w 206"/>
                <a:gd name="T49" fmla="*/ 9 h 234"/>
                <a:gd name="T50" fmla="*/ 103 w 206"/>
                <a:gd name="T51" fmla="*/ 0 h 234"/>
                <a:gd name="T52" fmla="*/ 148 w 206"/>
                <a:gd name="T53" fmla="*/ 9 h 234"/>
                <a:gd name="T54" fmla="*/ 180 w 206"/>
                <a:gd name="T55" fmla="*/ 34 h 234"/>
                <a:gd name="T56" fmla="*/ 199 w 206"/>
                <a:gd name="T57" fmla="*/ 71 h 234"/>
                <a:gd name="T58" fmla="*/ 206 w 206"/>
                <a:gd name="T59" fmla="*/ 117 h 234"/>
                <a:gd name="T60" fmla="*/ 198 w 206"/>
                <a:gd name="T61" fmla="*/ 165 h 234"/>
                <a:gd name="T62" fmla="*/ 178 w 206"/>
                <a:gd name="T63" fmla="*/ 202 h 234"/>
                <a:gd name="T64" fmla="*/ 145 w 206"/>
                <a:gd name="T65" fmla="*/ 225 h 234"/>
                <a:gd name="T66" fmla="*/ 103 w 206"/>
                <a:gd name="T67" fmla="*/ 234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6" h="234">
                  <a:moveTo>
                    <a:pt x="178" y="117"/>
                  </a:moveTo>
                  <a:cubicBezTo>
                    <a:pt x="178" y="104"/>
                    <a:pt x="177" y="91"/>
                    <a:pt x="174" y="80"/>
                  </a:cubicBezTo>
                  <a:cubicBezTo>
                    <a:pt x="171" y="68"/>
                    <a:pt x="167" y="58"/>
                    <a:pt x="161" y="50"/>
                  </a:cubicBezTo>
                  <a:cubicBezTo>
                    <a:pt x="155" y="42"/>
                    <a:pt x="147" y="35"/>
                    <a:pt x="137" y="30"/>
                  </a:cubicBezTo>
                  <a:cubicBezTo>
                    <a:pt x="128" y="25"/>
                    <a:pt x="116" y="23"/>
                    <a:pt x="103" y="23"/>
                  </a:cubicBezTo>
                  <a:cubicBezTo>
                    <a:pt x="89" y="23"/>
                    <a:pt x="78" y="25"/>
                    <a:pt x="68" y="31"/>
                  </a:cubicBezTo>
                  <a:cubicBezTo>
                    <a:pt x="59" y="36"/>
                    <a:pt x="51" y="43"/>
                    <a:pt x="45" y="52"/>
                  </a:cubicBezTo>
                  <a:cubicBezTo>
                    <a:pt x="39" y="60"/>
                    <a:pt x="34" y="70"/>
                    <a:pt x="31" y="82"/>
                  </a:cubicBezTo>
                  <a:cubicBezTo>
                    <a:pt x="29" y="93"/>
                    <a:pt x="27" y="105"/>
                    <a:pt x="27" y="117"/>
                  </a:cubicBezTo>
                  <a:cubicBezTo>
                    <a:pt x="27" y="130"/>
                    <a:pt x="29" y="143"/>
                    <a:pt x="32" y="155"/>
                  </a:cubicBezTo>
                  <a:cubicBezTo>
                    <a:pt x="35" y="166"/>
                    <a:pt x="40" y="176"/>
                    <a:pt x="46" y="184"/>
                  </a:cubicBezTo>
                  <a:cubicBezTo>
                    <a:pt x="53" y="193"/>
                    <a:pt x="61" y="199"/>
                    <a:pt x="70" y="204"/>
                  </a:cubicBezTo>
                  <a:cubicBezTo>
                    <a:pt x="80" y="208"/>
                    <a:pt x="90" y="211"/>
                    <a:pt x="103" y="211"/>
                  </a:cubicBezTo>
                  <a:cubicBezTo>
                    <a:pt x="116" y="211"/>
                    <a:pt x="128" y="208"/>
                    <a:pt x="137" y="203"/>
                  </a:cubicBezTo>
                  <a:cubicBezTo>
                    <a:pt x="147" y="197"/>
                    <a:pt x="155" y="190"/>
                    <a:pt x="161" y="181"/>
                  </a:cubicBezTo>
                  <a:cubicBezTo>
                    <a:pt x="167" y="173"/>
                    <a:pt x="171" y="163"/>
                    <a:pt x="174" y="151"/>
                  </a:cubicBezTo>
                  <a:cubicBezTo>
                    <a:pt x="177" y="140"/>
                    <a:pt x="178" y="129"/>
                    <a:pt x="178" y="117"/>
                  </a:cubicBezTo>
                  <a:close/>
                  <a:moveTo>
                    <a:pt x="103" y="234"/>
                  </a:moveTo>
                  <a:cubicBezTo>
                    <a:pt x="88" y="234"/>
                    <a:pt x="75" y="231"/>
                    <a:pt x="63" y="226"/>
                  </a:cubicBezTo>
                  <a:cubicBezTo>
                    <a:pt x="50" y="221"/>
                    <a:pt x="39" y="214"/>
                    <a:pt x="30" y="204"/>
                  </a:cubicBezTo>
                  <a:cubicBezTo>
                    <a:pt x="21" y="195"/>
                    <a:pt x="13" y="182"/>
                    <a:pt x="8" y="168"/>
                  </a:cubicBezTo>
                  <a:cubicBezTo>
                    <a:pt x="2" y="153"/>
                    <a:pt x="0" y="136"/>
                    <a:pt x="0" y="117"/>
                  </a:cubicBezTo>
                  <a:cubicBezTo>
                    <a:pt x="0" y="100"/>
                    <a:pt x="2" y="85"/>
                    <a:pt x="6" y="71"/>
                  </a:cubicBezTo>
                  <a:cubicBezTo>
                    <a:pt x="10" y="57"/>
                    <a:pt x="17" y="44"/>
                    <a:pt x="25" y="34"/>
                  </a:cubicBezTo>
                  <a:cubicBezTo>
                    <a:pt x="34" y="23"/>
                    <a:pt x="45" y="15"/>
                    <a:pt x="58" y="9"/>
                  </a:cubicBezTo>
                  <a:cubicBezTo>
                    <a:pt x="70" y="3"/>
                    <a:pt x="85" y="0"/>
                    <a:pt x="103" y="0"/>
                  </a:cubicBezTo>
                  <a:cubicBezTo>
                    <a:pt x="120" y="0"/>
                    <a:pt x="135" y="3"/>
                    <a:pt x="148" y="9"/>
                  </a:cubicBezTo>
                  <a:cubicBezTo>
                    <a:pt x="161" y="15"/>
                    <a:pt x="172" y="23"/>
                    <a:pt x="180" y="34"/>
                  </a:cubicBezTo>
                  <a:cubicBezTo>
                    <a:pt x="189" y="44"/>
                    <a:pt x="195" y="56"/>
                    <a:pt x="199" y="71"/>
                  </a:cubicBezTo>
                  <a:cubicBezTo>
                    <a:pt x="204" y="85"/>
                    <a:pt x="206" y="100"/>
                    <a:pt x="206" y="117"/>
                  </a:cubicBezTo>
                  <a:cubicBezTo>
                    <a:pt x="206" y="134"/>
                    <a:pt x="203" y="150"/>
                    <a:pt x="198" y="165"/>
                  </a:cubicBezTo>
                  <a:cubicBezTo>
                    <a:pt x="193" y="179"/>
                    <a:pt x="187" y="191"/>
                    <a:pt x="178" y="202"/>
                  </a:cubicBezTo>
                  <a:cubicBezTo>
                    <a:pt x="169" y="212"/>
                    <a:pt x="158" y="220"/>
                    <a:pt x="145" y="225"/>
                  </a:cubicBezTo>
                  <a:cubicBezTo>
                    <a:pt x="132" y="231"/>
                    <a:pt x="118" y="234"/>
                    <a:pt x="103" y="2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5" name="Freeform 37" hidden="1">
              <a:extLst>
                <a:ext uri="{FF2B5EF4-FFF2-40B4-BE49-F238E27FC236}">
                  <a16:creationId xmlns:a16="http://schemas.microsoft.com/office/drawing/2014/main" id="{E83EC1C9-8E0A-44DD-9AB9-8A95CE01535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721" y="4106"/>
              <a:ext cx="39" cy="62"/>
            </a:xfrm>
            <a:custGeom>
              <a:avLst/>
              <a:gdLst>
                <a:gd name="T0" fmla="*/ 178 w 204"/>
                <a:gd name="T1" fmla="*/ 118 h 319"/>
                <a:gd name="T2" fmla="*/ 173 w 204"/>
                <a:gd name="T3" fmla="*/ 80 h 319"/>
                <a:gd name="T4" fmla="*/ 159 w 204"/>
                <a:gd name="T5" fmla="*/ 50 h 319"/>
                <a:gd name="T6" fmla="*/ 135 w 204"/>
                <a:gd name="T7" fmla="*/ 30 h 319"/>
                <a:gd name="T8" fmla="*/ 103 w 204"/>
                <a:gd name="T9" fmla="*/ 23 h 319"/>
                <a:gd name="T10" fmla="*/ 73 w 204"/>
                <a:gd name="T11" fmla="*/ 28 h 319"/>
                <a:gd name="T12" fmla="*/ 49 w 204"/>
                <a:gd name="T13" fmla="*/ 45 h 319"/>
                <a:gd name="T14" fmla="*/ 33 w 204"/>
                <a:gd name="T15" fmla="*/ 73 h 319"/>
                <a:gd name="T16" fmla="*/ 27 w 204"/>
                <a:gd name="T17" fmla="*/ 110 h 319"/>
                <a:gd name="T18" fmla="*/ 31 w 204"/>
                <a:gd name="T19" fmla="*/ 149 h 319"/>
                <a:gd name="T20" fmla="*/ 44 w 204"/>
                <a:gd name="T21" fmla="*/ 181 h 319"/>
                <a:gd name="T22" fmla="*/ 68 w 204"/>
                <a:gd name="T23" fmla="*/ 203 h 319"/>
                <a:gd name="T24" fmla="*/ 103 w 204"/>
                <a:gd name="T25" fmla="*/ 211 h 319"/>
                <a:gd name="T26" fmla="*/ 135 w 204"/>
                <a:gd name="T27" fmla="*/ 203 h 319"/>
                <a:gd name="T28" fmla="*/ 158 w 204"/>
                <a:gd name="T29" fmla="*/ 183 h 319"/>
                <a:gd name="T30" fmla="*/ 173 w 204"/>
                <a:gd name="T31" fmla="*/ 153 h 319"/>
                <a:gd name="T32" fmla="*/ 178 w 204"/>
                <a:gd name="T33" fmla="*/ 118 h 319"/>
                <a:gd name="T34" fmla="*/ 178 w 204"/>
                <a:gd name="T35" fmla="*/ 6 h 319"/>
                <a:gd name="T36" fmla="*/ 204 w 204"/>
                <a:gd name="T37" fmla="*/ 6 h 319"/>
                <a:gd name="T38" fmla="*/ 204 w 204"/>
                <a:gd name="T39" fmla="*/ 206 h 319"/>
                <a:gd name="T40" fmla="*/ 200 w 204"/>
                <a:gd name="T41" fmla="*/ 249 h 319"/>
                <a:gd name="T42" fmla="*/ 183 w 204"/>
                <a:gd name="T43" fmla="*/ 285 h 319"/>
                <a:gd name="T44" fmla="*/ 152 w 204"/>
                <a:gd name="T45" fmla="*/ 310 h 319"/>
                <a:gd name="T46" fmla="*/ 100 w 204"/>
                <a:gd name="T47" fmla="*/ 319 h 319"/>
                <a:gd name="T48" fmla="*/ 58 w 204"/>
                <a:gd name="T49" fmla="*/ 313 h 319"/>
                <a:gd name="T50" fmla="*/ 29 w 204"/>
                <a:gd name="T51" fmla="*/ 297 h 319"/>
                <a:gd name="T52" fmla="*/ 12 w 204"/>
                <a:gd name="T53" fmla="*/ 276 h 319"/>
                <a:gd name="T54" fmla="*/ 6 w 204"/>
                <a:gd name="T55" fmla="*/ 255 h 319"/>
                <a:gd name="T56" fmla="*/ 33 w 204"/>
                <a:gd name="T57" fmla="*/ 255 h 319"/>
                <a:gd name="T58" fmla="*/ 43 w 204"/>
                <a:gd name="T59" fmla="*/ 275 h 319"/>
                <a:gd name="T60" fmla="*/ 58 w 204"/>
                <a:gd name="T61" fmla="*/ 288 h 319"/>
                <a:gd name="T62" fmla="*/ 77 w 204"/>
                <a:gd name="T63" fmla="*/ 294 h 319"/>
                <a:gd name="T64" fmla="*/ 100 w 204"/>
                <a:gd name="T65" fmla="*/ 296 h 319"/>
                <a:gd name="T66" fmla="*/ 142 w 204"/>
                <a:gd name="T67" fmla="*/ 287 h 319"/>
                <a:gd name="T68" fmla="*/ 166 w 204"/>
                <a:gd name="T69" fmla="*/ 263 h 319"/>
                <a:gd name="T70" fmla="*/ 176 w 204"/>
                <a:gd name="T71" fmla="*/ 230 h 319"/>
                <a:gd name="T72" fmla="*/ 178 w 204"/>
                <a:gd name="T73" fmla="*/ 192 h 319"/>
                <a:gd name="T74" fmla="*/ 144 w 204"/>
                <a:gd name="T75" fmla="*/ 223 h 319"/>
                <a:gd name="T76" fmla="*/ 99 w 204"/>
                <a:gd name="T77" fmla="*/ 234 h 319"/>
                <a:gd name="T78" fmla="*/ 55 w 204"/>
                <a:gd name="T79" fmla="*/ 224 h 319"/>
                <a:gd name="T80" fmla="*/ 24 w 204"/>
                <a:gd name="T81" fmla="*/ 198 h 319"/>
                <a:gd name="T82" fmla="*/ 6 w 204"/>
                <a:gd name="T83" fmla="*/ 161 h 319"/>
                <a:gd name="T84" fmla="*/ 0 w 204"/>
                <a:gd name="T85" fmla="*/ 116 h 319"/>
                <a:gd name="T86" fmla="*/ 5 w 204"/>
                <a:gd name="T87" fmla="*/ 70 h 319"/>
                <a:gd name="T88" fmla="*/ 23 w 204"/>
                <a:gd name="T89" fmla="*/ 33 h 319"/>
                <a:gd name="T90" fmla="*/ 54 w 204"/>
                <a:gd name="T91" fmla="*/ 9 h 319"/>
                <a:gd name="T92" fmla="*/ 100 w 204"/>
                <a:gd name="T93" fmla="*/ 0 h 319"/>
                <a:gd name="T94" fmla="*/ 122 w 204"/>
                <a:gd name="T95" fmla="*/ 3 h 319"/>
                <a:gd name="T96" fmla="*/ 144 w 204"/>
                <a:gd name="T97" fmla="*/ 11 h 319"/>
                <a:gd name="T98" fmla="*/ 163 w 204"/>
                <a:gd name="T99" fmla="*/ 25 h 319"/>
                <a:gd name="T100" fmla="*/ 177 w 204"/>
                <a:gd name="T101" fmla="*/ 45 h 319"/>
                <a:gd name="T102" fmla="*/ 178 w 204"/>
                <a:gd name="T103" fmla="*/ 45 h 319"/>
                <a:gd name="T104" fmla="*/ 178 w 204"/>
                <a:gd name="T105" fmla="*/ 6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" h="319">
                  <a:moveTo>
                    <a:pt x="178" y="118"/>
                  </a:moveTo>
                  <a:cubicBezTo>
                    <a:pt x="178" y="104"/>
                    <a:pt x="177" y="92"/>
                    <a:pt x="173" y="80"/>
                  </a:cubicBezTo>
                  <a:cubicBezTo>
                    <a:pt x="170" y="68"/>
                    <a:pt x="165" y="58"/>
                    <a:pt x="159" y="50"/>
                  </a:cubicBezTo>
                  <a:cubicBezTo>
                    <a:pt x="153" y="42"/>
                    <a:pt x="145" y="35"/>
                    <a:pt x="135" y="30"/>
                  </a:cubicBezTo>
                  <a:cubicBezTo>
                    <a:pt x="126" y="25"/>
                    <a:pt x="115" y="23"/>
                    <a:pt x="103" y="23"/>
                  </a:cubicBezTo>
                  <a:cubicBezTo>
                    <a:pt x="92" y="23"/>
                    <a:pt x="82" y="25"/>
                    <a:pt x="73" y="28"/>
                  </a:cubicBezTo>
                  <a:cubicBezTo>
                    <a:pt x="64" y="32"/>
                    <a:pt x="56" y="38"/>
                    <a:pt x="49" y="45"/>
                  </a:cubicBezTo>
                  <a:cubicBezTo>
                    <a:pt x="42" y="53"/>
                    <a:pt x="37" y="62"/>
                    <a:pt x="33" y="73"/>
                  </a:cubicBezTo>
                  <a:cubicBezTo>
                    <a:pt x="29" y="83"/>
                    <a:pt x="27" y="96"/>
                    <a:pt x="27" y="110"/>
                  </a:cubicBezTo>
                  <a:cubicBezTo>
                    <a:pt x="27" y="124"/>
                    <a:pt x="28" y="137"/>
                    <a:pt x="31" y="149"/>
                  </a:cubicBezTo>
                  <a:cubicBezTo>
                    <a:pt x="34" y="161"/>
                    <a:pt x="38" y="172"/>
                    <a:pt x="44" y="181"/>
                  </a:cubicBezTo>
                  <a:cubicBezTo>
                    <a:pt x="51" y="190"/>
                    <a:pt x="59" y="197"/>
                    <a:pt x="68" y="203"/>
                  </a:cubicBezTo>
                  <a:cubicBezTo>
                    <a:pt x="78" y="208"/>
                    <a:pt x="90" y="211"/>
                    <a:pt x="103" y="211"/>
                  </a:cubicBezTo>
                  <a:cubicBezTo>
                    <a:pt x="115" y="211"/>
                    <a:pt x="125" y="208"/>
                    <a:pt x="135" y="203"/>
                  </a:cubicBezTo>
                  <a:cubicBezTo>
                    <a:pt x="144" y="198"/>
                    <a:pt x="152" y="191"/>
                    <a:pt x="158" y="183"/>
                  </a:cubicBezTo>
                  <a:cubicBezTo>
                    <a:pt x="165" y="175"/>
                    <a:pt x="170" y="165"/>
                    <a:pt x="173" y="153"/>
                  </a:cubicBezTo>
                  <a:cubicBezTo>
                    <a:pt x="177" y="142"/>
                    <a:pt x="178" y="130"/>
                    <a:pt x="178" y="118"/>
                  </a:cubicBezTo>
                  <a:close/>
                  <a:moveTo>
                    <a:pt x="178" y="6"/>
                  </a:moveTo>
                  <a:lnTo>
                    <a:pt x="204" y="6"/>
                  </a:lnTo>
                  <a:lnTo>
                    <a:pt x="204" y="206"/>
                  </a:lnTo>
                  <a:cubicBezTo>
                    <a:pt x="204" y="221"/>
                    <a:pt x="203" y="235"/>
                    <a:pt x="200" y="249"/>
                  </a:cubicBezTo>
                  <a:cubicBezTo>
                    <a:pt x="197" y="263"/>
                    <a:pt x="191" y="275"/>
                    <a:pt x="183" y="285"/>
                  </a:cubicBezTo>
                  <a:cubicBezTo>
                    <a:pt x="176" y="295"/>
                    <a:pt x="165" y="303"/>
                    <a:pt x="152" y="310"/>
                  </a:cubicBezTo>
                  <a:cubicBezTo>
                    <a:pt x="138" y="316"/>
                    <a:pt x="121" y="319"/>
                    <a:pt x="100" y="319"/>
                  </a:cubicBezTo>
                  <a:cubicBezTo>
                    <a:pt x="83" y="319"/>
                    <a:pt x="69" y="317"/>
                    <a:pt x="58" y="313"/>
                  </a:cubicBezTo>
                  <a:cubicBezTo>
                    <a:pt x="46" y="308"/>
                    <a:pt x="36" y="303"/>
                    <a:pt x="29" y="297"/>
                  </a:cubicBezTo>
                  <a:cubicBezTo>
                    <a:pt x="22" y="291"/>
                    <a:pt x="16" y="284"/>
                    <a:pt x="12" y="276"/>
                  </a:cubicBezTo>
                  <a:cubicBezTo>
                    <a:pt x="8" y="268"/>
                    <a:pt x="6" y="261"/>
                    <a:pt x="6" y="255"/>
                  </a:cubicBezTo>
                  <a:lnTo>
                    <a:pt x="33" y="255"/>
                  </a:lnTo>
                  <a:cubicBezTo>
                    <a:pt x="35" y="263"/>
                    <a:pt x="38" y="270"/>
                    <a:pt x="43" y="275"/>
                  </a:cubicBezTo>
                  <a:cubicBezTo>
                    <a:pt x="47" y="281"/>
                    <a:pt x="52" y="285"/>
                    <a:pt x="58" y="288"/>
                  </a:cubicBezTo>
                  <a:cubicBezTo>
                    <a:pt x="64" y="291"/>
                    <a:pt x="70" y="293"/>
                    <a:pt x="77" y="294"/>
                  </a:cubicBezTo>
                  <a:cubicBezTo>
                    <a:pt x="85" y="295"/>
                    <a:pt x="92" y="296"/>
                    <a:pt x="100" y="296"/>
                  </a:cubicBezTo>
                  <a:cubicBezTo>
                    <a:pt x="117" y="296"/>
                    <a:pt x="131" y="293"/>
                    <a:pt x="142" y="287"/>
                  </a:cubicBezTo>
                  <a:cubicBezTo>
                    <a:pt x="152" y="281"/>
                    <a:pt x="160" y="273"/>
                    <a:pt x="166" y="263"/>
                  </a:cubicBezTo>
                  <a:cubicBezTo>
                    <a:pt x="171" y="253"/>
                    <a:pt x="175" y="242"/>
                    <a:pt x="176" y="230"/>
                  </a:cubicBezTo>
                  <a:cubicBezTo>
                    <a:pt x="178" y="218"/>
                    <a:pt x="179" y="205"/>
                    <a:pt x="178" y="192"/>
                  </a:cubicBezTo>
                  <a:cubicBezTo>
                    <a:pt x="170" y="206"/>
                    <a:pt x="159" y="216"/>
                    <a:pt x="144" y="223"/>
                  </a:cubicBezTo>
                  <a:cubicBezTo>
                    <a:pt x="130" y="230"/>
                    <a:pt x="115" y="234"/>
                    <a:pt x="99" y="234"/>
                  </a:cubicBezTo>
                  <a:cubicBezTo>
                    <a:pt x="82" y="234"/>
                    <a:pt x="67" y="231"/>
                    <a:pt x="55" y="224"/>
                  </a:cubicBezTo>
                  <a:cubicBezTo>
                    <a:pt x="42" y="218"/>
                    <a:pt x="32" y="209"/>
                    <a:pt x="24" y="198"/>
                  </a:cubicBezTo>
                  <a:cubicBezTo>
                    <a:pt x="16" y="188"/>
                    <a:pt x="10" y="175"/>
                    <a:pt x="6" y="161"/>
                  </a:cubicBezTo>
                  <a:cubicBezTo>
                    <a:pt x="2" y="147"/>
                    <a:pt x="0" y="132"/>
                    <a:pt x="0" y="116"/>
                  </a:cubicBezTo>
                  <a:cubicBezTo>
                    <a:pt x="0" y="100"/>
                    <a:pt x="2" y="85"/>
                    <a:pt x="5" y="70"/>
                  </a:cubicBezTo>
                  <a:cubicBezTo>
                    <a:pt x="9" y="56"/>
                    <a:pt x="15" y="44"/>
                    <a:pt x="23" y="33"/>
                  </a:cubicBezTo>
                  <a:cubicBezTo>
                    <a:pt x="31" y="23"/>
                    <a:pt x="42" y="15"/>
                    <a:pt x="54" y="9"/>
                  </a:cubicBezTo>
                  <a:cubicBezTo>
                    <a:pt x="67" y="3"/>
                    <a:pt x="82" y="0"/>
                    <a:pt x="100" y="0"/>
                  </a:cubicBezTo>
                  <a:cubicBezTo>
                    <a:pt x="107" y="0"/>
                    <a:pt x="115" y="1"/>
                    <a:pt x="122" y="3"/>
                  </a:cubicBezTo>
                  <a:cubicBezTo>
                    <a:pt x="130" y="5"/>
                    <a:pt x="137" y="7"/>
                    <a:pt x="144" y="11"/>
                  </a:cubicBezTo>
                  <a:cubicBezTo>
                    <a:pt x="151" y="15"/>
                    <a:pt x="157" y="20"/>
                    <a:pt x="163" y="25"/>
                  </a:cubicBezTo>
                  <a:cubicBezTo>
                    <a:pt x="169" y="31"/>
                    <a:pt x="174" y="37"/>
                    <a:pt x="177" y="45"/>
                  </a:cubicBezTo>
                  <a:lnTo>
                    <a:pt x="178" y="45"/>
                  </a:lnTo>
                  <a:lnTo>
                    <a:pt x="178" y="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B2C346C8-EA33-424A-8340-D92400D545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" y="4026"/>
              <a:ext cx="411" cy="5"/>
            </a:xfrm>
            <a:custGeom>
              <a:avLst/>
              <a:gdLst>
                <a:gd name="T0" fmla="*/ 2125 w 2138"/>
                <a:gd name="T1" fmla="*/ 26 h 26"/>
                <a:gd name="T2" fmla="*/ 13 w 2138"/>
                <a:gd name="T3" fmla="*/ 26 h 26"/>
                <a:gd name="T4" fmla="*/ 0 w 2138"/>
                <a:gd name="T5" fmla="*/ 13 h 26"/>
                <a:gd name="T6" fmla="*/ 13 w 2138"/>
                <a:gd name="T7" fmla="*/ 0 h 26"/>
                <a:gd name="T8" fmla="*/ 2125 w 2138"/>
                <a:gd name="T9" fmla="*/ 0 h 26"/>
                <a:gd name="T10" fmla="*/ 2138 w 2138"/>
                <a:gd name="T11" fmla="*/ 13 h 26"/>
                <a:gd name="T12" fmla="*/ 2125 w 2138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8" h="26">
                  <a:moveTo>
                    <a:pt x="2125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2125" y="0"/>
                  </a:lnTo>
                  <a:cubicBezTo>
                    <a:pt x="2132" y="0"/>
                    <a:pt x="2138" y="6"/>
                    <a:pt x="2138" y="13"/>
                  </a:cubicBezTo>
                  <a:cubicBezTo>
                    <a:pt x="2138" y="20"/>
                    <a:pt x="2132" y="26"/>
                    <a:pt x="2125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7" name="Freeform 39">
              <a:extLst>
                <a:ext uri="{FF2B5EF4-FFF2-40B4-BE49-F238E27FC236}">
                  <a16:creationId xmlns:a16="http://schemas.microsoft.com/office/drawing/2014/main" id="{701D326C-CB60-4972-9012-4413972BAC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" y="3927"/>
              <a:ext cx="5" cy="104"/>
            </a:xfrm>
            <a:custGeom>
              <a:avLst/>
              <a:gdLst>
                <a:gd name="T0" fmla="*/ 13 w 26"/>
                <a:gd name="T1" fmla="*/ 539 h 539"/>
                <a:gd name="T2" fmla="*/ 0 w 26"/>
                <a:gd name="T3" fmla="*/ 526 h 539"/>
                <a:gd name="T4" fmla="*/ 0 w 26"/>
                <a:gd name="T5" fmla="*/ 13 h 539"/>
                <a:gd name="T6" fmla="*/ 13 w 26"/>
                <a:gd name="T7" fmla="*/ 0 h 539"/>
                <a:gd name="T8" fmla="*/ 26 w 26"/>
                <a:gd name="T9" fmla="*/ 13 h 539"/>
                <a:gd name="T10" fmla="*/ 26 w 26"/>
                <a:gd name="T11" fmla="*/ 526 h 539"/>
                <a:gd name="T12" fmla="*/ 13 w 26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39">
                  <a:moveTo>
                    <a:pt x="13" y="539"/>
                  </a:moveTo>
                  <a:cubicBezTo>
                    <a:pt x="6" y="539"/>
                    <a:pt x="0" y="533"/>
                    <a:pt x="0" y="526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6" y="6"/>
                    <a:pt x="26" y="13"/>
                  </a:cubicBezTo>
                  <a:lnTo>
                    <a:pt x="26" y="526"/>
                  </a:lnTo>
                  <a:cubicBezTo>
                    <a:pt x="26" y="533"/>
                    <a:pt x="20" y="539"/>
                    <a:pt x="13" y="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8" name="Freeform 40">
              <a:extLst>
                <a:ext uri="{FF2B5EF4-FFF2-40B4-BE49-F238E27FC236}">
                  <a16:creationId xmlns:a16="http://schemas.microsoft.com/office/drawing/2014/main" id="{48F2B9DC-98F1-48AE-A0F6-68F238E8B0A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" y="3927"/>
              <a:ext cx="5" cy="104"/>
            </a:xfrm>
            <a:custGeom>
              <a:avLst/>
              <a:gdLst>
                <a:gd name="T0" fmla="*/ 13 w 25"/>
                <a:gd name="T1" fmla="*/ 539 h 539"/>
                <a:gd name="T2" fmla="*/ 0 w 25"/>
                <a:gd name="T3" fmla="*/ 526 h 539"/>
                <a:gd name="T4" fmla="*/ 0 w 25"/>
                <a:gd name="T5" fmla="*/ 13 h 539"/>
                <a:gd name="T6" fmla="*/ 13 w 25"/>
                <a:gd name="T7" fmla="*/ 0 h 539"/>
                <a:gd name="T8" fmla="*/ 25 w 25"/>
                <a:gd name="T9" fmla="*/ 13 h 539"/>
                <a:gd name="T10" fmla="*/ 25 w 25"/>
                <a:gd name="T11" fmla="*/ 526 h 539"/>
                <a:gd name="T12" fmla="*/ 13 w 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539">
                  <a:moveTo>
                    <a:pt x="13" y="539"/>
                  </a:moveTo>
                  <a:cubicBezTo>
                    <a:pt x="6" y="539"/>
                    <a:pt x="0" y="533"/>
                    <a:pt x="0" y="526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cubicBezTo>
                    <a:pt x="20" y="0"/>
                    <a:pt x="25" y="6"/>
                    <a:pt x="25" y="13"/>
                  </a:cubicBezTo>
                  <a:lnTo>
                    <a:pt x="25" y="526"/>
                  </a:lnTo>
                  <a:cubicBezTo>
                    <a:pt x="25" y="533"/>
                    <a:pt x="20" y="539"/>
                    <a:pt x="13" y="5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9" name="Freeform 41">
              <a:extLst>
                <a:ext uri="{FF2B5EF4-FFF2-40B4-BE49-F238E27FC236}">
                  <a16:creationId xmlns:a16="http://schemas.microsoft.com/office/drawing/2014/main" id="{B3B247B4-1C9D-45E0-A8F3-CD86CE8F70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7" y="3927"/>
              <a:ext cx="94" cy="104"/>
            </a:xfrm>
            <a:custGeom>
              <a:avLst/>
              <a:gdLst>
                <a:gd name="T0" fmla="*/ 473 w 487"/>
                <a:gd name="T1" fmla="*/ 540 h 540"/>
                <a:gd name="T2" fmla="*/ 463 w 487"/>
                <a:gd name="T3" fmla="*/ 535 h 540"/>
                <a:gd name="T4" fmla="*/ 5 w 487"/>
                <a:gd name="T5" fmla="*/ 22 h 540"/>
                <a:gd name="T6" fmla="*/ 6 w 487"/>
                <a:gd name="T7" fmla="*/ 4 h 540"/>
                <a:gd name="T8" fmla="*/ 23 w 487"/>
                <a:gd name="T9" fmla="*/ 5 h 540"/>
                <a:gd name="T10" fmla="*/ 482 w 487"/>
                <a:gd name="T11" fmla="*/ 519 h 540"/>
                <a:gd name="T12" fmla="*/ 481 w 487"/>
                <a:gd name="T13" fmla="*/ 536 h 540"/>
                <a:gd name="T14" fmla="*/ 473 w 487"/>
                <a:gd name="T15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540">
                  <a:moveTo>
                    <a:pt x="473" y="540"/>
                  </a:moveTo>
                  <a:cubicBezTo>
                    <a:pt x="469" y="540"/>
                    <a:pt x="466" y="538"/>
                    <a:pt x="463" y="535"/>
                  </a:cubicBezTo>
                  <a:lnTo>
                    <a:pt x="5" y="22"/>
                  </a:lnTo>
                  <a:cubicBezTo>
                    <a:pt x="0" y="17"/>
                    <a:pt x="0" y="9"/>
                    <a:pt x="6" y="4"/>
                  </a:cubicBezTo>
                  <a:cubicBezTo>
                    <a:pt x="11" y="0"/>
                    <a:pt x="19" y="0"/>
                    <a:pt x="23" y="5"/>
                  </a:cubicBezTo>
                  <a:lnTo>
                    <a:pt x="482" y="519"/>
                  </a:lnTo>
                  <a:cubicBezTo>
                    <a:pt x="487" y="524"/>
                    <a:pt x="486" y="532"/>
                    <a:pt x="481" y="536"/>
                  </a:cubicBezTo>
                  <a:cubicBezTo>
                    <a:pt x="479" y="539"/>
                    <a:pt x="476" y="540"/>
                    <a:pt x="473" y="5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0" name="Freeform 42">
              <a:extLst>
                <a:ext uri="{FF2B5EF4-FFF2-40B4-BE49-F238E27FC236}">
                  <a16:creationId xmlns:a16="http://schemas.microsoft.com/office/drawing/2014/main" id="{67688132-FA7A-4351-9796-0AC0AD3B34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4" y="3927"/>
              <a:ext cx="93" cy="104"/>
            </a:xfrm>
            <a:custGeom>
              <a:avLst/>
              <a:gdLst>
                <a:gd name="T0" fmla="*/ 473 w 487"/>
                <a:gd name="T1" fmla="*/ 540 h 540"/>
                <a:gd name="T2" fmla="*/ 464 w 487"/>
                <a:gd name="T3" fmla="*/ 535 h 540"/>
                <a:gd name="T4" fmla="*/ 5 w 487"/>
                <a:gd name="T5" fmla="*/ 22 h 540"/>
                <a:gd name="T6" fmla="*/ 6 w 487"/>
                <a:gd name="T7" fmla="*/ 4 h 540"/>
                <a:gd name="T8" fmla="*/ 24 w 487"/>
                <a:gd name="T9" fmla="*/ 5 h 540"/>
                <a:gd name="T10" fmla="*/ 483 w 487"/>
                <a:gd name="T11" fmla="*/ 519 h 540"/>
                <a:gd name="T12" fmla="*/ 482 w 487"/>
                <a:gd name="T13" fmla="*/ 536 h 540"/>
                <a:gd name="T14" fmla="*/ 473 w 487"/>
                <a:gd name="T15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540">
                  <a:moveTo>
                    <a:pt x="473" y="540"/>
                  </a:moveTo>
                  <a:cubicBezTo>
                    <a:pt x="470" y="540"/>
                    <a:pt x="466" y="538"/>
                    <a:pt x="464" y="535"/>
                  </a:cubicBezTo>
                  <a:lnTo>
                    <a:pt x="5" y="22"/>
                  </a:lnTo>
                  <a:cubicBezTo>
                    <a:pt x="0" y="17"/>
                    <a:pt x="1" y="9"/>
                    <a:pt x="6" y="4"/>
                  </a:cubicBezTo>
                  <a:cubicBezTo>
                    <a:pt x="11" y="0"/>
                    <a:pt x="19" y="0"/>
                    <a:pt x="24" y="5"/>
                  </a:cubicBezTo>
                  <a:lnTo>
                    <a:pt x="483" y="519"/>
                  </a:lnTo>
                  <a:cubicBezTo>
                    <a:pt x="487" y="524"/>
                    <a:pt x="487" y="532"/>
                    <a:pt x="482" y="536"/>
                  </a:cubicBezTo>
                  <a:cubicBezTo>
                    <a:pt x="479" y="539"/>
                    <a:pt x="476" y="540"/>
                    <a:pt x="473" y="5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" name="Freeform 43">
              <a:extLst>
                <a:ext uri="{FF2B5EF4-FFF2-40B4-BE49-F238E27FC236}">
                  <a16:creationId xmlns:a16="http://schemas.microsoft.com/office/drawing/2014/main" id="{D8B9BD33-1C3D-4C55-B6DB-BCD1FBCB99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5" y="3927"/>
              <a:ext cx="94" cy="104"/>
            </a:xfrm>
            <a:custGeom>
              <a:avLst/>
              <a:gdLst>
                <a:gd name="T0" fmla="*/ 14 w 487"/>
                <a:gd name="T1" fmla="*/ 540 h 540"/>
                <a:gd name="T2" fmla="*/ 5 w 487"/>
                <a:gd name="T3" fmla="*/ 536 h 540"/>
                <a:gd name="T4" fmla="*/ 4 w 487"/>
                <a:gd name="T5" fmla="*/ 519 h 540"/>
                <a:gd name="T6" fmla="*/ 463 w 487"/>
                <a:gd name="T7" fmla="*/ 5 h 540"/>
                <a:gd name="T8" fmla="*/ 481 w 487"/>
                <a:gd name="T9" fmla="*/ 4 h 540"/>
                <a:gd name="T10" fmla="*/ 482 w 487"/>
                <a:gd name="T11" fmla="*/ 22 h 540"/>
                <a:gd name="T12" fmla="*/ 23 w 487"/>
                <a:gd name="T13" fmla="*/ 535 h 540"/>
                <a:gd name="T14" fmla="*/ 14 w 487"/>
                <a:gd name="T15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540">
                  <a:moveTo>
                    <a:pt x="14" y="540"/>
                  </a:moveTo>
                  <a:cubicBezTo>
                    <a:pt x="11" y="540"/>
                    <a:pt x="8" y="539"/>
                    <a:pt x="5" y="536"/>
                  </a:cubicBezTo>
                  <a:cubicBezTo>
                    <a:pt x="0" y="532"/>
                    <a:pt x="0" y="524"/>
                    <a:pt x="4" y="519"/>
                  </a:cubicBezTo>
                  <a:lnTo>
                    <a:pt x="463" y="5"/>
                  </a:lnTo>
                  <a:cubicBezTo>
                    <a:pt x="468" y="0"/>
                    <a:pt x="476" y="0"/>
                    <a:pt x="481" y="4"/>
                  </a:cubicBezTo>
                  <a:cubicBezTo>
                    <a:pt x="486" y="9"/>
                    <a:pt x="487" y="17"/>
                    <a:pt x="482" y="22"/>
                  </a:cubicBezTo>
                  <a:lnTo>
                    <a:pt x="23" y="535"/>
                  </a:lnTo>
                  <a:cubicBezTo>
                    <a:pt x="21" y="538"/>
                    <a:pt x="17" y="540"/>
                    <a:pt x="14" y="5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2" name="Freeform 44">
              <a:extLst>
                <a:ext uri="{FF2B5EF4-FFF2-40B4-BE49-F238E27FC236}">
                  <a16:creationId xmlns:a16="http://schemas.microsoft.com/office/drawing/2014/main" id="{988EEB29-81CE-4460-A5BF-E5BEB1700E0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48" y="3927"/>
              <a:ext cx="94" cy="104"/>
            </a:xfrm>
            <a:custGeom>
              <a:avLst/>
              <a:gdLst>
                <a:gd name="T0" fmla="*/ 14 w 487"/>
                <a:gd name="T1" fmla="*/ 540 h 540"/>
                <a:gd name="T2" fmla="*/ 6 w 487"/>
                <a:gd name="T3" fmla="*/ 536 h 540"/>
                <a:gd name="T4" fmla="*/ 5 w 487"/>
                <a:gd name="T5" fmla="*/ 519 h 540"/>
                <a:gd name="T6" fmla="*/ 464 w 487"/>
                <a:gd name="T7" fmla="*/ 5 h 540"/>
                <a:gd name="T8" fmla="*/ 482 w 487"/>
                <a:gd name="T9" fmla="*/ 4 h 540"/>
                <a:gd name="T10" fmla="*/ 483 w 487"/>
                <a:gd name="T11" fmla="*/ 22 h 540"/>
                <a:gd name="T12" fmla="*/ 24 w 487"/>
                <a:gd name="T13" fmla="*/ 535 h 540"/>
                <a:gd name="T14" fmla="*/ 14 w 487"/>
                <a:gd name="T15" fmla="*/ 54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7" h="540">
                  <a:moveTo>
                    <a:pt x="14" y="540"/>
                  </a:moveTo>
                  <a:cubicBezTo>
                    <a:pt x="11" y="540"/>
                    <a:pt x="8" y="539"/>
                    <a:pt x="6" y="536"/>
                  </a:cubicBezTo>
                  <a:cubicBezTo>
                    <a:pt x="1" y="532"/>
                    <a:pt x="0" y="524"/>
                    <a:pt x="5" y="519"/>
                  </a:cubicBezTo>
                  <a:lnTo>
                    <a:pt x="464" y="5"/>
                  </a:lnTo>
                  <a:cubicBezTo>
                    <a:pt x="468" y="0"/>
                    <a:pt x="476" y="0"/>
                    <a:pt x="482" y="4"/>
                  </a:cubicBezTo>
                  <a:cubicBezTo>
                    <a:pt x="487" y="9"/>
                    <a:pt x="487" y="17"/>
                    <a:pt x="483" y="22"/>
                  </a:cubicBezTo>
                  <a:lnTo>
                    <a:pt x="24" y="535"/>
                  </a:lnTo>
                  <a:cubicBezTo>
                    <a:pt x="21" y="538"/>
                    <a:pt x="18" y="540"/>
                    <a:pt x="14" y="54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3" name="Freeform 45">
              <a:extLst>
                <a:ext uri="{FF2B5EF4-FFF2-40B4-BE49-F238E27FC236}">
                  <a16:creationId xmlns:a16="http://schemas.microsoft.com/office/drawing/2014/main" id="{E9AF0B31-C822-4673-A625-B745E46F463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8" y="4055"/>
              <a:ext cx="49" cy="105"/>
            </a:xfrm>
            <a:custGeom>
              <a:avLst/>
              <a:gdLst>
                <a:gd name="T0" fmla="*/ 243 w 256"/>
                <a:gd name="T1" fmla="*/ 547 h 547"/>
                <a:gd name="T2" fmla="*/ 231 w 256"/>
                <a:gd name="T3" fmla="*/ 540 h 547"/>
                <a:gd name="T4" fmla="*/ 26 w 256"/>
                <a:gd name="T5" fmla="*/ 74 h 547"/>
                <a:gd name="T6" fmla="*/ 26 w 256"/>
                <a:gd name="T7" fmla="*/ 535 h 547"/>
                <a:gd name="T8" fmla="*/ 13 w 256"/>
                <a:gd name="T9" fmla="*/ 547 h 547"/>
                <a:gd name="T10" fmla="*/ 0 w 256"/>
                <a:gd name="T11" fmla="*/ 535 h 547"/>
                <a:gd name="T12" fmla="*/ 0 w 256"/>
                <a:gd name="T13" fmla="*/ 14 h 547"/>
                <a:gd name="T14" fmla="*/ 10 w 256"/>
                <a:gd name="T15" fmla="*/ 1 h 547"/>
                <a:gd name="T16" fmla="*/ 25 w 256"/>
                <a:gd name="T17" fmla="*/ 9 h 547"/>
                <a:gd name="T18" fmla="*/ 230 w 256"/>
                <a:gd name="T19" fmla="*/ 475 h 547"/>
                <a:gd name="T20" fmla="*/ 230 w 256"/>
                <a:gd name="T21" fmla="*/ 14 h 547"/>
                <a:gd name="T22" fmla="*/ 243 w 256"/>
                <a:gd name="T23" fmla="*/ 1 h 547"/>
                <a:gd name="T24" fmla="*/ 256 w 256"/>
                <a:gd name="T25" fmla="*/ 14 h 547"/>
                <a:gd name="T26" fmla="*/ 256 w 256"/>
                <a:gd name="T27" fmla="*/ 535 h 547"/>
                <a:gd name="T28" fmla="*/ 245 w 256"/>
                <a:gd name="T29" fmla="*/ 547 h 547"/>
                <a:gd name="T30" fmla="*/ 243 w 256"/>
                <a:gd name="T31" fmla="*/ 547 h 5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56" h="547">
                  <a:moveTo>
                    <a:pt x="243" y="547"/>
                  </a:moveTo>
                  <a:cubicBezTo>
                    <a:pt x="238" y="547"/>
                    <a:pt x="233" y="545"/>
                    <a:pt x="231" y="540"/>
                  </a:cubicBezTo>
                  <a:lnTo>
                    <a:pt x="26" y="74"/>
                  </a:lnTo>
                  <a:lnTo>
                    <a:pt x="26" y="535"/>
                  </a:lnTo>
                  <a:cubicBezTo>
                    <a:pt x="26" y="542"/>
                    <a:pt x="20" y="547"/>
                    <a:pt x="13" y="547"/>
                  </a:cubicBezTo>
                  <a:cubicBezTo>
                    <a:pt x="6" y="547"/>
                    <a:pt x="0" y="542"/>
                    <a:pt x="0" y="535"/>
                  </a:cubicBezTo>
                  <a:lnTo>
                    <a:pt x="0" y="14"/>
                  </a:lnTo>
                  <a:cubicBezTo>
                    <a:pt x="0" y="8"/>
                    <a:pt x="5" y="3"/>
                    <a:pt x="10" y="1"/>
                  </a:cubicBezTo>
                  <a:cubicBezTo>
                    <a:pt x="16" y="0"/>
                    <a:pt x="22" y="3"/>
                    <a:pt x="25" y="9"/>
                  </a:cubicBezTo>
                  <a:lnTo>
                    <a:pt x="230" y="475"/>
                  </a:lnTo>
                  <a:lnTo>
                    <a:pt x="230" y="14"/>
                  </a:lnTo>
                  <a:cubicBezTo>
                    <a:pt x="230" y="7"/>
                    <a:pt x="236" y="1"/>
                    <a:pt x="243" y="1"/>
                  </a:cubicBezTo>
                  <a:cubicBezTo>
                    <a:pt x="250" y="1"/>
                    <a:pt x="256" y="7"/>
                    <a:pt x="256" y="14"/>
                  </a:cubicBezTo>
                  <a:lnTo>
                    <a:pt x="256" y="535"/>
                  </a:lnTo>
                  <a:cubicBezTo>
                    <a:pt x="256" y="541"/>
                    <a:pt x="251" y="546"/>
                    <a:pt x="245" y="547"/>
                  </a:cubicBezTo>
                  <a:cubicBezTo>
                    <a:pt x="245" y="547"/>
                    <a:pt x="244" y="547"/>
                    <a:pt x="243" y="5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9A8E6B37-A7C7-4F06-ACF1-7155941762D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" y="4055"/>
              <a:ext cx="41" cy="108"/>
            </a:xfrm>
            <a:custGeom>
              <a:avLst/>
              <a:gdLst>
                <a:gd name="T0" fmla="*/ 13 w 213"/>
                <a:gd name="T1" fmla="*/ 564 h 564"/>
                <a:gd name="T2" fmla="*/ 0 w 213"/>
                <a:gd name="T3" fmla="*/ 551 h 564"/>
                <a:gd name="T4" fmla="*/ 0 w 213"/>
                <a:gd name="T5" fmla="*/ 13 h 564"/>
                <a:gd name="T6" fmla="*/ 13 w 213"/>
                <a:gd name="T7" fmla="*/ 0 h 564"/>
                <a:gd name="T8" fmla="*/ 201 w 213"/>
                <a:gd name="T9" fmla="*/ 0 h 564"/>
                <a:gd name="T10" fmla="*/ 213 w 213"/>
                <a:gd name="T11" fmla="*/ 13 h 564"/>
                <a:gd name="T12" fmla="*/ 201 w 213"/>
                <a:gd name="T13" fmla="*/ 25 h 564"/>
                <a:gd name="T14" fmla="*/ 25 w 213"/>
                <a:gd name="T15" fmla="*/ 25 h 564"/>
                <a:gd name="T16" fmla="*/ 25 w 213"/>
                <a:gd name="T17" fmla="*/ 551 h 564"/>
                <a:gd name="T18" fmla="*/ 13 w 213"/>
                <a:gd name="T1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564">
                  <a:moveTo>
                    <a:pt x="13" y="564"/>
                  </a:moveTo>
                  <a:cubicBezTo>
                    <a:pt x="6" y="564"/>
                    <a:pt x="0" y="559"/>
                    <a:pt x="0" y="551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201" y="0"/>
                  </a:lnTo>
                  <a:cubicBezTo>
                    <a:pt x="208" y="0"/>
                    <a:pt x="213" y="6"/>
                    <a:pt x="213" y="13"/>
                  </a:cubicBezTo>
                  <a:cubicBezTo>
                    <a:pt x="213" y="20"/>
                    <a:pt x="208" y="25"/>
                    <a:pt x="201" y="25"/>
                  </a:cubicBezTo>
                  <a:lnTo>
                    <a:pt x="25" y="25"/>
                  </a:lnTo>
                  <a:lnTo>
                    <a:pt x="25" y="551"/>
                  </a:lnTo>
                  <a:cubicBezTo>
                    <a:pt x="25" y="559"/>
                    <a:pt x="20" y="564"/>
                    <a:pt x="13" y="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D011437E-B535-4D6C-9F51-A576D8B664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55" y="4099"/>
              <a:ext cx="41" cy="5"/>
            </a:xfrm>
            <a:custGeom>
              <a:avLst/>
              <a:gdLst>
                <a:gd name="T0" fmla="*/ 201 w 213"/>
                <a:gd name="T1" fmla="*/ 26 h 26"/>
                <a:gd name="T2" fmla="*/ 13 w 213"/>
                <a:gd name="T3" fmla="*/ 26 h 26"/>
                <a:gd name="T4" fmla="*/ 0 w 213"/>
                <a:gd name="T5" fmla="*/ 13 h 26"/>
                <a:gd name="T6" fmla="*/ 13 w 213"/>
                <a:gd name="T7" fmla="*/ 0 h 26"/>
                <a:gd name="T8" fmla="*/ 201 w 213"/>
                <a:gd name="T9" fmla="*/ 0 h 26"/>
                <a:gd name="T10" fmla="*/ 213 w 213"/>
                <a:gd name="T11" fmla="*/ 13 h 26"/>
                <a:gd name="T12" fmla="*/ 201 w 213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26">
                  <a:moveTo>
                    <a:pt x="201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201" y="0"/>
                  </a:lnTo>
                  <a:cubicBezTo>
                    <a:pt x="208" y="0"/>
                    <a:pt x="213" y="6"/>
                    <a:pt x="213" y="13"/>
                  </a:cubicBezTo>
                  <a:cubicBezTo>
                    <a:pt x="213" y="20"/>
                    <a:pt x="208" y="26"/>
                    <a:pt x="201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6" name="Freeform 48">
              <a:extLst>
                <a:ext uri="{FF2B5EF4-FFF2-40B4-BE49-F238E27FC236}">
                  <a16:creationId xmlns:a16="http://schemas.microsoft.com/office/drawing/2014/main" id="{00A9C3CC-8374-42D2-BB92-E43E36FD34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" y="4055"/>
              <a:ext cx="41" cy="108"/>
            </a:xfrm>
            <a:custGeom>
              <a:avLst/>
              <a:gdLst>
                <a:gd name="T0" fmla="*/ 13 w 213"/>
                <a:gd name="T1" fmla="*/ 564 h 564"/>
                <a:gd name="T2" fmla="*/ 0 w 213"/>
                <a:gd name="T3" fmla="*/ 551 h 564"/>
                <a:gd name="T4" fmla="*/ 0 w 213"/>
                <a:gd name="T5" fmla="*/ 13 h 564"/>
                <a:gd name="T6" fmla="*/ 13 w 213"/>
                <a:gd name="T7" fmla="*/ 0 h 564"/>
                <a:gd name="T8" fmla="*/ 201 w 213"/>
                <a:gd name="T9" fmla="*/ 0 h 564"/>
                <a:gd name="T10" fmla="*/ 213 w 213"/>
                <a:gd name="T11" fmla="*/ 13 h 564"/>
                <a:gd name="T12" fmla="*/ 201 w 213"/>
                <a:gd name="T13" fmla="*/ 25 h 564"/>
                <a:gd name="T14" fmla="*/ 25 w 213"/>
                <a:gd name="T15" fmla="*/ 25 h 564"/>
                <a:gd name="T16" fmla="*/ 25 w 213"/>
                <a:gd name="T17" fmla="*/ 551 h 564"/>
                <a:gd name="T18" fmla="*/ 13 w 213"/>
                <a:gd name="T19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3" h="564">
                  <a:moveTo>
                    <a:pt x="13" y="564"/>
                  </a:moveTo>
                  <a:cubicBezTo>
                    <a:pt x="6" y="564"/>
                    <a:pt x="0" y="559"/>
                    <a:pt x="0" y="551"/>
                  </a:cubicBezTo>
                  <a:lnTo>
                    <a:pt x="0" y="13"/>
                  </a:lnTo>
                  <a:cubicBezTo>
                    <a:pt x="0" y="6"/>
                    <a:pt x="6" y="0"/>
                    <a:pt x="13" y="0"/>
                  </a:cubicBezTo>
                  <a:lnTo>
                    <a:pt x="201" y="0"/>
                  </a:lnTo>
                  <a:cubicBezTo>
                    <a:pt x="208" y="0"/>
                    <a:pt x="213" y="6"/>
                    <a:pt x="213" y="13"/>
                  </a:cubicBezTo>
                  <a:cubicBezTo>
                    <a:pt x="213" y="20"/>
                    <a:pt x="208" y="25"/>
                    <a:pt x="201" y="25"/>
                  </a:cubicBezTo>
                  <a:lnTo>
                    <a:pt x="25" y="25"/>
                  </a:lnTo>
                  <a:lnTo>
                    <a:pt x="25" y="551"/>
                  </a:lnTo>
                  <a:cubicBezTo>
                    <a:pt x="25" y="559"/>
                    <a:pt x="20" y="564"/>
                    <a:pt x="13" y="5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7" name="Freeform 49">
              <a:extLst>
                <a:ext uri="{FF2B5EF4-FFF2-40B4-BE49-F238E27FC236}">
                  <a16:creationId xmlns:a16="http://schemas.microsoft.com/office/drawing/2014/main" id="{1322A811-D6D4-46B7-B1B7-E8C1C0E8285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16" y="4099"/>
              <a:ext cx="41" cy="5"/>
            </a:xfrm>
            <a:custGeom>
              <a:avLst/>
              <a:gdLst>
                <a:gd name="T0" fmla="*/ 201 w 213"/>
                <a:gd name="T1" fmla="*/ 26 h 26"/>
                <a:gd name="T2" fmla="*/ 13 w 213"/>
                <a:gd name="T3" fmla="*/ 26 h 26"/>
                <a:gd name="T4" fmla="*/ 0 w 213"/>
                <a:gd name="T5" fmla="*/ 13 h 26"/>
                <a:gd name="T6" fmla="*/ 13 w 213"/>
                <a:gd name="T7" fmla="*/ 0 h 26"/>
                <a:gd name="T8" fmla="*/ 201 w 213"/>
                <a:gd name="T9" fmla="*/ 0 h 26"/>
                <a:gd name="T10" fmla="*/ 213 w 213"/>
                <a:gd name="T11" fmla="*/ 13 h 26"/>
                <a:gd name="T12" fmla="*/ 201 w 213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3" h="26">
                  <a:moveTo>
                    <a:pt x="201" y="26"/>
                  </a:moveTo>
                  <a:lnTo>
                    <a:pt x="13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lnTo>
                    <a:pt x="201" y="0"/>
                  </a:lnTo>
                  <a:cubicBezTo>
                    <a:pt x="208" y="0"/>
                    <a:pt x="213" y="6"/>
                    <a:pt x="213" y="13"/>
                  </a:cubicBezTo>
                  <a:cubicBezTo>
                    <a:pt x="213" y="20"/>
                    <a:pt x="208" y="26"/>
                    <a:pt x="201" y="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8" name="Freeform 50">
              <a:extLst>
                <a:ext uri="{FF2B5EF4-FFF2-40B4-BE49-F238E27FC236}">
                  <a16:creationId xmlns:a16="http://schemas.microsoft.com/office/drawing/2014/main" id="{1913ACBA-F4AC-4CF7-9E2B-2446CD528DD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6" y="4055"/>
              <a:ext cx="60" cy="108"/>
            </a:xfrm>
            <a:custGeom>
              <a:avLst/>
              <a:gdLst>
                <a:gd name="T0" fmla="*/ 164 w 311"/>
                <a:gd name="T1" fmla="*/ 564 h 564"/>
                <a:gd name="T2" fmla="*/ 0 w 311"/>
                <a:gd name="T3" fmla="*/ 282 h 564"/>
                <a:gd name="T4" fmla="*/ 164 w 311"/>
                <a:gd name="T5" fmla="*/ 0 h 564"/>
                <a:gd name="T6" fmla="*/ 309 w 311"/>
                <a:gd name="T7" fmla="*/ 146 h 564"/>
                <a:gd name="T8" fmla="*/ 300 w 311"/>
                <a:gd name="T9" fmla="*/ 162 h 564"/>
                <a:gd name="T10" fmla="*/ 284 w 311"/>
                <a:gd name="T11" fmla="*/ 154 h 564"/>
                <a:gd name="T12" fmla="*/ 164 w 311"/>
                <a:gd name="T13" fmla="*/ 25 h 564"/>
                <a:gd name="T14" fmla="*/ 25 w 311"/>
                <a:gd name="T15" fmla="*/ 282 h 564"/>
                <a:gd name="T16" fmla="*/ 164 w 311"/>
                <a:gd name="T17" fmla="*/ 539 h 564"/>
                <a:gd name="T18" fmla="*/ 282 w 311"/>
                <a:gd name="T19" fmla="*/ 418 h 564"/>
                <a:gd name="T20" fmla="*/ 298 w 311"/>
                <a:gd name="T21" fmla="*/ 410 h 564"/>
                <a:gd name="T22" fmla="*/ 306 w 311"/>
                <a:gd name="T23" fmla="*/ 426 h 564"/>
                <a:gd name="T24" fmla="*/ 164 w 311"/>
                <a:gd name="T25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1" h="564">
                  <a:moveTo>
                    <a:pt x="164" y="564"/>
                  </a:moveTo>
                  <a:cubicBezTo>
                    <a:pt x="72" y="564"/>
                    <a:pt x="0" y="440"/>
                    <a:pt x="0" y="282"/>
                  </a:cubicBezTo>
                  <a:cubicBezTo>
                    <a:pt x="0" y="124"/>
                    <a:pt x="72" y="0"/>
                    <a:pt x="164" y="0"/>
                  </a:cubicBezTo>
                  <a:cubicBezTo>
                    <a:pt x="225" y="0"/>
                    <a:pt x="280" y="56"/>
                    <a:pt x="309" y="146"/>
                  </a:cubicBezTo>
                  <a:cubicBezTo>
                    <a:pt x="311" y="153"/>
                    <a:pt x="307" y="160"/>
                    <a:pt x="300" y="162"/>
                  </a:cubicBezTo>
                  <a:cubicBezTo>
                    <a:pt x="294" y="164"/>
                    <a:pt x="286" y="161"/>
                    <a:pt x="284" y="154"/>
                  </a:cubicBezTo>
                  <a:cubicBezTo>
                    <a:pt x="259" y="75"/>
                    <a:pt x="213" y="25"/>
                    <a:pt x="164" y="25"/>
                  </a:cubicBezTo>
                  <a:cubicBezTo>
                    <a:pt x="87" y="25"/>
                    <a:pt x="25" y="141"/>
                    <a:pt x="25" y="282"/>
                  </a:cubicBezTo>
                  <a:cubicBezTo>
                    <a:pt x="25" y="424"/>
                    <a:pt x="87" y="539"/>
                    <a:pt x="164" y="539"/>
                  </a:cubicBezTo>
                  <a:cubicBezTo>
                    <a:pt x="211" y="539"/>
                    <a:pt x="256" y="493"/>
                    <a:pt x="282" y="418"/>
                  </a:cubicBezTo>
                  <a:cubicBezTo>
                    <a:pt x="284" y="412"/>
                    <a:pt x="291" y="408"/>
                    <a:pt x="298" y="410"/>
                  </a:cubicBezTo>
                  <a:cubicBezTo>
                    <a:pt x="305" y="413"/>
                    <a:pt x="308" y="420"/>
                    <a:pt x="306" y="426"/>
                  </a:cubicBezTo>
                  <a:cubicBezTo>
                    <a:pt x="276" y="513"/>
                    <a:pt x="223" y="564"/>
                    <a:pt x="164" y="56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9" name="Freeform 51">
              <a:extLst>
                <a:ext uri="{FF2B5EF4-FFF2-40B4-BE49-F238E27FC236}">
                  <a16:creationId xmlns:a16="http://schemas.microsoft.com/office/drawing/2014/main" id="{BE312229-4083-4B87-81B3-96D8A085C0F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21" y="3824"/>
              <a:ext cx="414" cy="413"/>
            </a:xfrm>
            <a:custGeom>
              <a:avLst/>
              <a:gdLst>
                <a:gd name="T0" fmla="*/ 1075 w 2150"/>
                <a:gd name="T1" fmla="*/ 25 h 2150"/>
                <a:gd name="T2" fmla="*/ 25 w 2150"/>
                <a:gd name="T3" fmla="*/ 1075 h 2150"/>
                <a:gd name="T4" fmla="*/ 1075 w 2150"/>
                <a:gd name="T5" fmla="*/ 2124 h 2150"/>
                <a:gd name="T6" fmla="*/ 2124 w 2150"/>
                <a:gd name="T7" fmla="*/ 1075 h 2150"/>
                <a:gd name="T8" fmla="*/ 1075 w 2150"/>
                <a:gd name="T9" fmla="*/ 25 h 2150"/>
                <a:gd name="T10" fmla="*/ 1075 w 2150"/>
                <a:gd name="T11" fmla="*/ 2150 h 2150"/>
                <a:gd name="T12" fmla="*/ 0 w 2150"/>
                <a:gd name="T13" fmla="*/ 1075 h 2150"/>
                <a:gd name="T14" fmla="*/ 1075 w 2150"/>
                <a:gd name="T15" fmla="*/ 0 h 2150"/>
                <a:gd name="T16" fmla="*/ 2150 w 2150"/>
                <a:gd name="T17" fmla="*/ 1075 h 2150"/>
                <a:gd name="T18" fmla="*/ 1075 w 2150"/>
                <a:gd name="T19" fmla="*/ 2150 h 2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50" h="2150">
                  <a:moveTo>
                    <a:pt x="1075" y="25"/>
                  </a:moveTo>
                  <a:cubicBezTo>
                    <a:pt x="496" y="25"/>
                    <a:pt x="25" y="496"/>
                    <a:pt x="25" y="1075"/>
                  </a:cubicBezTo>
                  <a:cubicBezTo>
                    <a:pt x="25" y="1654"/>
                    <a:pt x="496" y="2124"/>
                    <a:pt x="1075" y="2124"/>
                  </a:cubicBezTo>
                  <a:cubicBezTo>
                    <a:pt x="1654" y="2124"/>
                    <a:pt x="2124" y="1654"/>
                    <a:pt x="2124" y="1075"/>
                  </a:cubicBezTo>
                  <a:cubicBezTo>
                    <a:pt x="2124" y="496"/>
                    <a:pt x="1654" y="25"/>
                    <a:pt x="1075" y="25"/>
                  </a:cubicBezTo>
                  <a:close/>
                  <a:moveTo>
                    <a:pt x="1075" y="2150"/>
                  </a:moveTo>
                  <a:cubicBezTo>
                    <a:pt x="482" y="2150"/>
                    <a:pt x="0" y="1668"/>
                    <a:pt x="0" y="1075"/>
                  </a:cubicBezTo>
                  <a:cubicBezTo>
                    <a:pt x="0" y="482"/>
                    <a:pt x="482" y="0"/>
                    <a:pt x="1075" y="0"/>
                  </a:cubicBezTo>
                  <a:cubicBezTo>
                    <a:pt x="1668" y="0"/>
                    <a:pt x="2150" y="482"/>
                    <a:pt x="2150" y="1075"/>
                  </a:cubicBezTo>
                  <a:cubicBezTo>
                    <a:pt x="2150" y="1668"/>
                    <a:pt x="1668" y="2150"/>
                    <a:pt x="1075" y="2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grpSp>
        <p:nvGrpSpPr>
          <p:cNvPr id="60" name="Group 4">
            <a:extLst>
              <a:ext uri="{FF2B5EF4-FFF2-40B4-BE49-F238E27FC236}">
                <a16:creationId xmlns:a16="http://schemas.microsoft.com/office/drawing/2014/main" id="{FE0B3BDE-7BE5-47E9-A66D-E3536CB273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761744" y="-220912"/>
            <a:ext cx="3917781" cy="3910676"/>
            <a:chOff x="5528" y="-412"/>
            <a:chExt cx="1654" cy="1651"/>
          </a:xfrm>
        </p:grpSpPr>
        <p:sp>
          <p:nvSpPr>
            <p:cNvPr id="61" name="Freeform 5">
              <a:extLst>
                <a:ext uri="{FF2B5EF4-FFF2-40B4-BE49-F238E27FC236}">
                  <a16:creationId xmlns:a16="http://schemas.microsoft.com/office/drawing/2014/main" id="{6A0AFC5E-1BAC-42D9-9AA3-4CE702C69C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7" y="511"/>
              <a:ext cx="196" cy="421"/>
            </a:xfrm>
            <a:custGeom>
              <a:avLst/>
              <a:gdLst>
                <a:gd name="T0" fmla="*/ 236 w 248"/>
                <a:gd name="T1" fmla="*/ 1 h 533"/>
                <a:gd name="T2" fmla="*/ 224 w 248"/>
                <a:gd name="T3" fmla="*/ 14 h 533"/>
                <a:gd name="T4" fmla="*/ 224 w 248"/>
                <a:gd name="T5" fmla="*/ 462 h 533"/>
                <a:gd name="T6" fmla="*/ 24 w 248"/>
                <a:gd name="T7" fmla="*/ 9 h 533"/>
                <a:gd name="T8" fmla="*/ 10 w 248"/>
                <a:gd name="T9" fmla="*/ 2 h 533"/>
                <a:gd name="T10" fmla="*/ 0 w 248"/>
                <a:gd name="T11" fmla="*/ 14 h 533"/>
                <a:gd name="T12" fmla="*/ 0 w 248"/>
                <a:gd name="T13" fmla="*/ 521 h 533"/>
                <a:gd name="T14" fmla="*/ 12 w 248"/>
                <a:gd name="T15" fmla="*/ 533 h 533"/>
                <a:gd name="T16" fmla="*/ 25 w 248"/>
                <a:gd name="T17" fmla="*/ 521 h 533"/>
                <a:gd name="T18" fmla="*/ 25 w 248"/>
                <a:gd name="T19" fmla="*/ 72 h 533"/>
                <a:gd name="T20" fmla="*/ 225 w 248"/>
                <a:gd name="T21" fmla="*/ 526 h 533"/>
                <a:gd name="T22" fmla="*/ 236 w 248"/>
                <a:gd name="T23" fmla="*/ 533 h 533"/>
                <a:gd name="T24" fmla="*/ 239 w 248"/>
                <a:gd name="T25" fmla="*/ 533 h 533"/>
                <a:gd name="T26" fmla="*/ 248 w 248"/>
                <a:gd name="T27" fmla="*/ 521 h 533"/>
                <a:gd name="T28" fmla="*/ 248 w 248"/>
                <a:gd name="T29" fmla="*/ 14 h 533"/>
                <a:gd name="T30" fmla="*/ 236 w 248"/>
                <a:gd name="T31" fmla="*/ 1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533">
                  <a:moveTo>
                    <a:pt x="236" y="1"/>
                  </a:moveTo>
                  <a:cubicBezTo>
                    <a:pt x="229" y="1"/>
                    <a:pt x="224" y="7"/>
                    <a:pt x="224" y="14"/>
                  </a:cubicBezTo>
                  <a:lnTo>
                    <a:pt x="224" y="462"/>
                  </a:lnTo>
                  <a:lnTo>
                    <a:pt x="24" y="9"/>
                  </a:lnTo>
                  <a:cubicBezTo>
                    <a:pt x="21" y="3"/>
                    <a:pt x="16" y="0"/>
                    <a:pt x="10" y="2"/>
                  </a:cubicBezTo>
                  <a:cubicBezTo>
                    <a:pt x="4" y="3"/>
                    <a:pt x="0" y="8"/>
                    <a:pt x="0" y="14"/>
                  </a:cubicBezTo>
                  <a:lnTo>
                    <a:pt x="0" y="521"/>
                  </a:lnTo>
                  <a:cubicBezTo>
                    <a:pt x="0" y="527"/>
                    <a:pt x="6" y="533"/>
                    <a:pt x="12" y="533"/>
                  </a:cubicBezTo>
                  <a:cubicBezTo>
                    <a:pt x="19" y="533"/>
                    <a:pt x="25" y="527"/>
                    <a:pt x="25" y="521"/>
                  </a:cubicBezTo>
                  <a:lnTo>
                    <a:pt x="25" y="72"/>
                  </a:lnTo>
                  <a:lnTo>
                    <a:pt x="225" y="526"/>
                  </a:lnTo>
                  <a:cubicBezTo>
                    <a:pt x="227" y="530"/>
                    <a:pt x="231" y="533"/>
                    <a:pt x="236" y="533"/>
                  </a:cubicBezTo>
                  <a:cubicBezTo>
                    <a:pt x="237" y="533"/>
                    <a:pt x="238" y="533"/>
                    <a:pt x="239" y="533"/>
                  </a:cubicBezTo>
                  <a:cubicBezTo>
                    <a:pt x="244" y="531"/>
                    <a:pt x="248" y="526"/>
                    <a:pt x="248" y="521"/>
                  </a:cubicBezTo>
                  <a:lnTo>
                    <a:pt x="248" y="14"/>
                  </a:lnTo>
                  <a:cubicBezTo>
                    <a:pt x="248" y="7"/>
                    <a:pt x="243" y="1"/>
                    <a:pt x="236" y="1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2" name="Freeform 6">
              <a:extLst>
                <a:ext uri="{FF2B5EF4-FFF2-40B4-BE49-F238E27FC236}">
                  <a16:creationId xmlns:a16="http://schemas.microsoft.com/office/drawing/2014/main" id="{70A3AFD5-1096-4B31-A5B6-31EEB29C71D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4" y="512"/>
              <a:ext cx="163" cy="433"/>
            </a:xfrm>
            <a:custGeom>
              <a:avLst/>
              <a:gdLst>
                <a:gd name="T0" fmla="*/ 195 w 207"/>
                <a:gd name="T1" fmla="*/ 25 h 549"/>
                <a:gd name="T2" fmla="*/ 207 w 207"/>
                <a:gd name="T3" fmla="*/ 13 h 549"/>
                <a:gd name="T4" fmla="*/ 195 w 207"/>
                <a:gd name="T5" fmla="*/ 0 h 549"/>
                <a:gd name="T6" fmla="*/ 12 w 207"/>
                <a:gd name="T7" fmla="*/ 0 h 549"/>
                <a:gd name="T8" fmla="*/ 0 w 207"/>
                <a:gd name="T9" fmla="*/ 13 h 549"/>
                <a:gd name="T10" fmla="*/ 0 w 207"/>
                <a:gd name="T11" fmla="*/ 537 h 549"/>
                <a:gd name="T12" fmla="*/ 12 w 207"/>
                <a:gd name="T13" fmla="*/ 549 h 549"/>
                <a:gd name="T14" fmla="*/ 25 w 207"/>
                <a:gd name="T15" fmla="*/ 537 h 549"/>
                <a:gd name="T16" fmla="*/ 25 w 207"/>
                <a:gd name="T17" fmla="*/ 249 h 549"/>
                <a:gd name="T18" fmla="*/ 195 w 207"/>
                <a:gd name="T19" fmla="*/ 249 h 549"/>
                <a:gd name="T20" fmla="*/ 207 w 207"/>
                <a:gd name="T21" fmla="*/ 237 h 549"/>
                <a:gd name="T22" fmla="*/ 195 w 207"/>
                <a:gd name="T23" fmla="*/ 224 h 549"/>
                <a:gd name="T24" fmla="*/ 25 w 207"/>
                <a:gd name="T25" fmla="*/ 224 h 549"/>
                <a:gd name="T26" fmla="*/ 25 w 207"/>
                <a:gd name="T27" fmla="*/ 25 h 549"/>
                <a:gd name="T28" fmla="*/ 195 w 207"/>
                <a:gd name="T29" fmla="*/ 25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549">
                  <a:moveTo>
                    <a:pt x="195" y="25"/>
                  </a:moveTo>
                  <a:cubicBezTo>
                    <a:pt x="202" y="25"/>
                    <a:pt x="207" y="20"/>
                    <a:pt x="207" y="13"/>
                  </a:cubicBezTo>
                  <a:cubicBezTo>
                    <a:pt x="207" y="6"/>
                    <a:pt x="202" y="0"/>
                    <a:pt x="195" y="0"/>
                  </a:cubicBezTo>
                  <a:lnTo>
                    <a:pt x="12" y="0"/>
                  </a:lnTo>
                  <a:cubicBezTo>
                    <a:pt x="5" y="0"/>
                    <a:pt x="0" y="6"/>
                    <a:pt x="0" y="13"/>
                  </a:cubicBezTo>
                  <a:lnTo>
                    <a:pt x="0" y="537"/>
                  </a:lnTo>
                  <a:cubicBezTo>
                    <a:pt x="0" y="544"/>
                    <a:pt x="5" y="549"/>
                    <a:pt x="12" y="549"/>
                  </a:cubicBezTo>
                  <a:cubicBezTo>
                    <a:pt x="19" y="549"/>
                    <a:pt x="25" y="544"/>
                    <a:pt x="25" y="537"/>
                  </a:cubicBezTo>
                  <a:lnTo>
                    <a:pt x="25" y="249"/>
                  </a:lnTo>
                  <a:lnTo>
                    <a:pt x="195" y="249"/>
                  </a:lnTo>
                  <a:cubicBezTo>
                    <a:pt x="202" y="249"/>
                    <a:pt x="207" y="243"/>
                    <a:pt x="207" y="237"/>
                  </a:cubicBezTo>
                  <a:cubicBezTo>
                    <a:pt x="207" y="230"/>
                    <a:pt x="202" y="224"/>
                    <a:pt x="195" y="224"/>
                  </a:cubicBezTo>
                  <a:lnTo>
                    <a:pt x="25" y="224"/>
                  </a:lnTo>
                  <a:lnTo>
                    <a:pt x="25" y="25"/>
                  </a:lnTo>
                  <a:lnTo>
                    <a:pt x="195" y="25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3" name="Freeform 7">
              <a:extLst>
                <a:ext uri="{FF2B5EF4-FFF2-40B4-BE49-F238E27FC236}">
                  <a16:creationId xmlns:a16="http://schemas.microsoft.com/office/drawing/2014/main" id="{FEE06DD8-0812-4F8D-84CA-044B79C9C2E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8" y="512"/>
              <a:ext cx="164" cy="433"/>
            </a:xfrm>
            <a:custGeom>
              <a:avLst/>
              <a:gdLst>
                <a:gd name="T0" fmla="*/ 196 w 208"/>
                <a:gd name="T1" fmla="*/ 25 h 549"/>
                <a:gd name="T2" fmla="*/ 208 w 208"/>
                <a:gd name="T3" fmla="*/ 13 h 549"/>
                <a:gd name="T4" fmla="*/ 196 w 208"/>
                <a:gd name="T5" fmla="*/ 0 h 549"/>
                <a:gd name="T6" fmla="*/ 13 w 208"/>
                <a:gd name="T7" fmla="*/ 0 h 549"/>
                <a:gd name="T8" fmla="*/ 0 w 208"/>
                <a:gd name="T9" fmla="*/ 13 h 549"/>
                <a:gd name="T10" fmla="*/ 0 w 208"/>
                <a:gd name="T11" fmla="*/ 537 h 549"/>
                <a:gd name="T12" fmla="*/ 13 w 208"/>
                <a:gd name="T13" fmla="*/ 549 h 549"/>
                <a:gd name="T14" fmla="*/ 25 w 208"/>
                <a:gd name="T15" fmla="*/ 537 h 549"/>
                <a:gd name="T16" fmla="*/ 25 w 208"/>
                <a:gd name="T17" fmla="*/ 249 h 549"/>
                <a:gd name="T18" fmla="*/ 196 w 208"/>
                <a:gd name="T19" fmla="*/ 249 h 549"/>
                <a:gd name="T20" fmla="*/ 208 w 208"/>
                <a:gd name="T21" fmla="*/ 237 h 549"/>
                <a:gd name="T22" fmla="*/ 196 w 208"/>
                <a:gd name="T23" fmla="*/ 224 h 549"/>
                <a:gd name="T24" fmla="*/ 25 w 208"/>
                <a:gd name="T25" fmla="*/ 224 h 549"/>
                <a:gd name="T26" fmla="*/ 25 w 208"/>
                <a:gd name="T27" fmla="*/ 25 h 549"/>
                <a:gd name="T28" fmla="*/ 196 w 208"/>
                <a:gd name="T29" fmla="*/ 25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549">
                  <a:moveTo>
                    <a:pt x="196" y="25"/>
                  </a:moveTo>
                  <a:cubicBezTo>
                    <a:pt x="202" y="25"/>
                    <a:pt x="208" y="20"/>
                    <a:pt x="208" y="13"/>
                  </a:cubicBezTo>
                  <a:cubicBezTo>
                    <a:pt x="208" y="6"/>
                    <a:pt x="202" y="0"/>
                    <a:pt x="19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37"/>
                  </a:lnTo>
                  <a:cubicBezTo>
                    <a:pt x="0" y="544"/>
                    <a:pt x="6" y="549"/>
                    <a:pt x="13" y="549"/>
                  </a:cubicBezTo>
                  <a:cubicBezTo>
                    <a:pt x="19" y="549"/>
                    <a:pt x="25" y="544"/>
                    <a:pt x="25" y="537"/>
                  </a:cubicBezTo>
                  <a:lnTo>
                    <a:pt x="25" y="249"/>
                  </a:lnTo>
                  <a:lnTo>
                    <a:pt x="196" y="249"/>
                  </a:lnTo>
                  <a:cubicBezTo>
                    <a:pt x="202" y="249"/>
                    <a:pt x="208" y="243"/>
                    <a:pt x="208" y="237"/>
                  </a:cubicBezTo>
                  <a:cubicBezTo>
                    <a:pt x="208" y="230"/>
                    <a:pt x="202" y="224"/>
                    <a:pt x="196" y="224"/>
                  </a:cubicBezTo>
                  <a:lnTo>
                    <a:pt x="25" y="224"/>
                  </a:lnTo>
                  <a:lnTo>
                    <a:pt x="25" y="25"/>
                  </a:lnTo>
                  <a:lnTo>
                    <a:pt x="196" y="25"/>
                  </a:ln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4" name="Freeform 8">
              <a:extLst>
                <a:ext uri="{FF2B5EF4-FFF2-40B4-BE49-F238E27FC236}">
                  <a16:creationId xmlns:a16="http://schemas.microsoft.com/office/drawing/2014/main" id="{28D9968D-C169-49AC-975E-C83F546E2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" y="512"/>
              <a:ext cx="239" cy="433"/>
            </a:xfrm>
            <a:custGeom>
              <a:avLst/>
              <a:gdLst>
                <a:gd name="T0" fmla="*/ 160 w 302"/>
                <a:gd name="T1" fmla="*/ 25 h 549"/>
                <a:gd name="T2" fmla="*/ 277 w 302"/>
                <a:gd name="T3" fmla="*/ 150 h 549"/>
                <a:gd name="T4" fmla="*/ 292 w 302"/>
                <a:gd name="T5" fmla="*/ 158 h 549"/>
                <a:gd name="T6" fmla="*/ 300 w 302"/>
                <a:gd name="T7" fmla="*/ 143 h 549"/>
                <a:gd name="T8" fmla="*/ 160 w 302"/>
                <a:gd name="T9" fmla="*/ 0 h 549"/>
                <a:gd name="T10" fmla="*/ 0 w 302"/>
                <a:gd name="T11" fmla="*/ 275 h 549"/>
                <a:gd name="T12" fmla="*/ 160 w 302"/>
                <a:gd name="T13" fmla="*/ 549 h 549"/>
                <a:gd name="T14" fmla="*/ 298 w 302"/>
                <a:gd name="T15" fmla="*/ 415 h 549"/>
                <a:gd name="T16" fmla="*/ 290 w 302"/>
                <a:gd name="T17" fmla="*/ 399 h 549"/>
                <a:gd name="T18" fmla="*/ 274 w 302"/>
                <a:gd name="T19" fmla="*/ 407 h 549"/>
                <a:gd name="T20" fmla="*/ 160 w 302"/>
                <a:gd name="T21" fmla="*/ 525 h 549"/>
                <a:gd name="T22" fmla="*/ 25 w 302"/>
                <a:gd name="T23" fmla="*/ 275 h 549"/>
                <a:gd name="T24" fmla="*/ 160 w 302"/>
                <a:gd name="T25" fmla="*/ 25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2" h="549">
                  <a:moveTo>
                    <a:pt x="160" y="25"/>
                  </a:moveTo>
                  <a:cubicBezTo>
                    <a:pt x="207" y="25"/>
                    <a:pt x="252" y="73"/>
                    <a:pt x="277" y="150"/>
                  </a:cubicBezTo>
                  <a:cubicBezTo>
                    <a:pt x="279" y="157"/>
                    <a:pt x="286" y="160"/>
                    <a:pt x="292" y="158"/>
                  </a:cubicBezTo>
                  <a:cubicBezTo>
                    <a:pt x="299" y="156"/>
                    <a:pt x="302" y="149"/>
                    <a:pt x="300" y="143"/>
                  </a:cubicBezTo>
                  <a:cubicBezTo>
                    <a:pt x="272" y="55"/>
                    <a:pt x="219" y="0"/>
                    <a:pt x="160" y="0"/>
                  </a:cubicBezTo>
                  <a:cubicBezTo>
                    <a:pt x="70" y="0"/>
                    <a:pt x="0" y="121"/>
                    <a:pt x="0" y="275"/>
                  </a:cubicBezTo>
                  <a:cubicBezTo>
                    <a:pt x="0" y="429"/>
                    <a:pt x="70" y="549"/>
                    <a:pt x="160" y="549"/>
                  </a:cubicBezTo>
                  <a:cubicBezTo>
                    <a:pt x="217" y="549"/>
                    <a:pt x="269" y="499"/>
                    <a:pt x="298" y="415"/>
                  </a:cubicBezTo>
                  <a:cubicBezTo>
                    <a:pt x="300" y="409"/>
                    <a:pt x="296" y="402"/>
                    <a:pt x="290" y="399"/>
                  </a:cubicBezTo>
                  <a:cubicBezTo>
                    <a:pt x="283" y="397"/>
                    <a:pt x="276" y="401"/>
                    <a:pt x="274" y="407"/>
                  </a:cubicBezTo>
                  <a:cubicBezTo>
                    <a:pt x="249" y="480"/>
                    <a:pt x="205" y="525"/>
                    <a:pt x="160" y="525"/>
                  </a:cubicBezTo>
                  <a:cubicBezTo>
                    <a:pt x="85" y="525"/>
                    <a:pt x="25" y="412"/>
                    <a:pt x="25" y="275"/>
                  </a:cubicBezTo>
                  <a:cubicBezTo>
                    <a:pt x="25" y="137"/>
                    <a:pt x="85" y="25"/>
                    <a:pt x="160" y="25"/>
                  </a:cubicBezTo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520E853F-E30C-41AD-8EE6-8FBBDBF5CD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28" y="-412"/>
              <a:ext cx="1654" cy="1651"/>
            </a:xfrm>
            <a:custGeom>
              <a:avLst/>
              <a:gdLst>
                <a:gd name="T0" fmla="*/ 1046 w 2091"/>
                <a:gd name="T1" fmla="*/ 2067 h 2092"/>
                <a:gd name="T2" fmla="*/ 25 w 2091"/>
                <a:gd name="T3" fmla="*/ 1047 h 2092"/>
                <a:gd name="T4" fmla="*/ 2067 w 2091"/>
                <a:gd name="T5" fmla="*/ 1047 h 2092"/>
                <a:gd name="T6" fmla="*/ 1046 w 2091"/>
                <a:gd name="T7" fmla="*/ 2067 h 2092"/>
                <a:gd name="T8" fmla="*/ 1506 w 2091"/>
                <a:gd name="T9" fmla="*/ 567 h 2092"/>
                <a:gd name="T10" fmla="*/ 1913 w 2091"/>
                <a:gd name="T11" fmla="*/ 1022 h 2092"/>
                <a:gd name="T12" fmla="*/ 1506 w 2091"/>
                <a:gd name="T13" fmla="*/ 1022 h 2092"/>
                <a:gd name="T14" fmla="*/ 1506 w 2091"/>
                <a:gd name="T15" fmla="*/ 567 h 2092"/>
                <a:gd name="T16" fmla="*/ 614 w 2091"/>
                <a:gd name="T17" fmla="*/ 567 h 2092"/>
                <a:gd name="T18" fmla="*/ 1020 w 2091"/>
                <a:gd name="T19" fmla="*/ 1022 h 2092"/>
                <a:gd name="T20" fmla="*/ 614 w 2091"/>
                <a:gd name="T21" fmla="*/ 1022 h 2092"/>
                <a:gd name="T22" fmla="*/ 614 w 2091"/>
                <a:gd name="T23" fmla="*/ 567 h 2092"/>
                <a:gd name="T24" fmla="*/ 179 w 2091"/>
                <a:gd name="T25" fmla="*/ 1022 h 2092"/>
                <a:gd name="T26" fmla="*/ 589 w 2091"/>
                <a:gd name="T27" fmla="*/ 563 h 2092"/>
                <a:gd name="T28" fmla="*/ 589 w 2091"/>
                <a:gd name="T29" fmla="*/ 1022 h 2092"/>
                <a:gd name="T30" fmla="*/ 179 w 2091"/>
                <a:gd name="T31" fmla="*/ 1022 h 2092"/>
                <a:gd name="T32" fmla="*/ 1075 w 2091"/>
                <a:gd name="T33" fmla="*/ 1022 h 2092"/>
                <a:gd name="T34" fmla="*/ 1482 w 2091"/>
                <a:gd name="T35" fmla="*/ 567 h 2092"/>
                <a:gd name="T36" fmla="*/ 1482 w 2091"/>
                <a:gd name="T37" fmla="*/ 1022 h 2092"/>
                <a:gd name="T38" fmla="*/ 1075 w 2091"/>
                <a:gd name="T39" fmla="*/ 1022 h 2092"/>
                <a:gd name="T40" fmla="*/ 1046 w 2091"/>
                <a:gd name="T41" fmla="*/ 25 h 2092"/>
                <a:gd name="T42" fmla="*/ 2066 w 2091"/>
                <a:gd name="T43" fmla="*/ 1022 h 2092"/>
                <a:gd name="T44" fmla="*/ 1946 w 2091"/>
                <a:gd name="T45" fmla="*/ 1022 h 2092"/>
                <a:gd name="T46" fmla="*/ 1503 w 2091"/>
                <a:gd name="T47" fmla="*/ 527 h 2092"/>
                <a:gd name="T48" fmla="*/ 1503 w 2091"/>
                <a:gd name="T49" fmla="*/ 526 h 2092"/>
                <a:gd name="T50" fmla="*/ 1502 w 2091"/>
                <a:gd name="T51" fmla="*/ 526 h 2092"/>
                <a:gd name="T52" fmla="*/ 1502 w 2091"/>
                <a:gd name="T53" fmla="*/ 526 h 2092"/>
                <a:gd name="T54" fmla="*/ 1501 w 2091"/>
                <a:gd name="T55" fmla="*/ 525 h 2092"/>
                <a:gd name="T56" fmla="*/ 1499 w 2091"/>
                <a:gd name="T57" fmla="*/ 524 h 2092"/>
                <a:gd name="T58" fmla="*/ 1498 w 2091"/>
                <a:gd name="T59" fmla="*/ 523 h 2092"/>
                <a:gd name="T60" fmla="*/ 1496 w 2091"/>
                <a:gd name="T61" fmla="*/ 523 h 2092"/>
                <a:gd name="T62" fmla="*/ 1494 w 2091"/>
                <a:gd name="T63" fmla="*/ 523 h 2092"/>
                <a:gd name="T64" fmla="*/ 1494 w 2091"/>
                <a:gd name="T65" fmla="*/ 523 h 2092"/>
                <a:gd name="T66" fmla="*/ 1494 w 2091"/>
                <a:gd name="T67" fmla="*/ 523 h 2092"/>
                <a:gd name="T68" fmla="*/ 1492 w 2091"/>
                <a:gd name="T69" fmla="*/ 523 h 2092"/>
                <a:gd name="T70" fmla="*/ 1489 w 2091"/>
                <a:gd name="T71" fmla="*/ 523 h 2092"/>
                <a:gd name="T72" fmla="*/ 1489 w 2091"/>
                <a:gd name="T73" fmla="*/ 524 h 2092"/>
                <a:gd name="T74" fmla="*/ 1487 w 2091"/>
                <a:gd name="T75" fmla="*/ 525 h 2092"/>
                <a:gd name="T76" fmla="*/ 1486 w 2091"/>
                <a:gd name="T77" fmla="*/ 526 h 2092"/>
                <a:gd name="T78" fmla="*/ 1485 w 2091"/>
                <a:gd name="T79" fmla="*/ 526 h 2092"/>
                <a:gd name="T80" fmla="*/ 1485 w 2091"/>
                <a:gd name="T81" fmla="*/ 526 h 2092"/>
                <a:gd name="T82" fmla="*/ 1485 w 2091"/>
                <a:gd name="T83" fmla="*/ 527 h 2092"/>
                <a:gd name="T84" fmla="*/ 1048 w 2091"/>
                <a:gd name="T85" fmla="*/ 1016 h 2092"/>
                <a:gd name="T86" fmla="*/ 610 w 2091"/>
                <a:gd name="T87" fmla="*/ 527 h 2092"/>
                <a:gd name="T88" fmla="*/ 610 w 2091"/>
                <a:gd name="T89" fmla="*/ 526 h 2092"/>
                <a:gd name="T90" fmla="*/ 608 w 2091"/>
                <a:gd name="T91" fmla="*/ 525 h 2092"/>
                <a:gd name="T92" fmla="*/ 606 w 2091"/>
                <a:gd name="T93" fmla="*/ 524 h 2092"/>
                <a:gd name="T94" fmla="*/ 604 w 2091"/>
                <a:gd name="T95" fmla="*/ 523 h 2092"/>
                <a:gd name="T96" fmla="*/ 602 w 2091"/>
                <a:gd name="T97" fmla="*/ 523 h 2092"/>
                <a:gd name="T98" fmla="*/ 601 w 2091"/>
                <a:gd name="T99" fmla="*/ 523 h 2092"/>
                <a:gd name="T100" fmla="*/ 600 w 2091"/>
                <a:gd name="T101" fmla="*/ 523 h 2092"/>
                <a:gd name="T102" fmla="*/ 599 w 2091"/>
                <a:gd name="T103" fmla="*/ 523 h 2092"/>
                <a:gd name="T104" fmla="*/ 588 w 2091"/>
                <a:gd name="T105" fmla="*/ 527 h 2092"/>
                <a:gd name="T106" fmla="*/ 146 w 2091"/>
                <a:gd name="T107" fmla="*/ 1022 h 2092"/>
                <a:gd name="T108" fmla="*/ 25 w 2091"/>
                <a:gd name="T109" fmla="*/ 1022 h 2092"/>
                <a:gd name="T110" fmla="*/ 1046 w 2091"/>
                <a:gd name="T111" fmla="*/ 25 h 2092"/>
                <a:gd name="T112" fmla="*/ 1046 w 2091"/>
                <a:gd name="T113" fmla="*/ 0 h 2092"/>
                <a:gd name="T114" fmla="*/ 0 w 2091"/>
                <a:gd name="T115" fmla="*/ 1046 h 2092"/>
                <a:gd name="T116" fmla="*/ 1046 w 2091"/>
                <a:gd name="T117" fmla="*/ 2092 h 2092"/>
                <a:gd name="T118" fmla="*/ 2091 w 2091"/>
                <a:gd name="T119" fmla="*/ 1046 h 2092"/>
                <a:gd name="T120" fmla="*/ 1046 w 2091"/>
                <a:gd name="T121" fmla="*/ 0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91" h="2092">
                  <a:moveTo>
                    <a:pt x="1046" y="2067"/>
                  </a:moveTo>
                  <a:cubicBezTo>
                    <a:pt x="483" y="2067"/>
                    <a:pt x="25" y="1609"/>
                    <a:pt x="25" y="1047"/>
                  </a:cubicBezTo>
                  <a:lnTo>
                    <a:pt x="2067" y="1047"/>
                  </a:lnTo>
                  <a:cubicBezTo>
                    <a:pt x="2066" y="1609"/>
                    <a:pt x="1608" y="2067"/>
                    <a:pt x="1046" y="2067"/>
                  </a:cubicBezTo>
                  <a:close/>
                  <a:moveTo>
                    <a:pt x="1506" y="567"/>
                  </a:moveTo>
                  <a:lnTo>
                    <a:pt x="1913" y="1022"/>
                  </a:lnTo>
                  <a:lnTo>
                    <a:pt x="1506" y="1022"/>
                  </a:lnTo>
                  <a:lnTo>
                    <a:pt x="1506" y="567"/>
                  </a:lnTo>
                  <a:close/>
                  <a:moveTo>
                    <a:pt x="614" y="567"/>
                  </a:moveTo>
                  <a:lnTo>
                    <a:pt x="1020" y="1022"/>
                  </a:lnTo>
                  <a:lnTo>
                    <a:pt x="614" y="1022"/>
                  </a:lnTo>
                  <a:lnTo>
                    <a:pt x="614" y="567"/>
                  </a:lnTo>
                  <a:close/>
                  <a:moveTo>
                    <a:pt x="179" y="1022"/>
                  </a:moveTo>
                  <a:lnTo>
                    <a:pt x="589" y="563"/>
                  </a:lnTo>
                  <a:lnTo>
                    <a:pt x="589" y="1022"/>
                  </a:lnTo>
                  <a:lnTo>
                    <a:pt x="179" y="1022"/>
                  </a:lnTo>
                  <a:close/>
                  <a:moveTo>
                    <a:pt x="1075" y="1022"/>
                  </a:moveTo>
                  <a:lnTo>
                    <a:pt x="1482" y="567"/>
                  </a:lnTo>
                  <a:lnTo>
                    <a:pt x="1482" y="1022"/>
                  </a:lnTo>
                  <a:lnTo>
                    <a:pt x="1075" y="1022"/>
                  </a:lnTo>
                  <a:close/>
                  <a:moveTo>
                    <a:pt x="1046" y="25"/>
                  </a:moveTo>
                  <a:cubicBezTo>
                    <a:pt x="1601" y="25"/>
                    <a:pt x="2053" y="470"/>
                    <a:pt x="2066" y="1022"/>
                  </a:cubicBezTo>
                  <a:lnTo>
                    <a:pt x="1946" y="1022"/>
                  </a:lnTo>
                  <a:lnTo>
                    <a:pt x="1503" y="527"/>
                  </a:lnTo>
                  <a:cubicBezTo>
                    <a:pt x="1503" y="527"/>
                    <a:pt x="1503" y="527"/>
                    <a:pt x="1503" y="526"/>
                  </a:cubicBezTo>
                  <a:cubicBezTo>
                    <a:pt x="1503" y="526"/>
                    <a:pt x="1502" y="526"/>
                    <a:pt x="1502" y="526"/>
                  </a:cubicBezTo>
                  <a:cubicBezTo>
                    <a:pt x="1502" y="526"/>
                    <a:pt x="1502" y="526"/>
                    <a:pt x="1502" y="526"/>
                  </a:cubicBezTo>
                  <a:cubicBezTo>
                    <a:pt x="1502" y="525"/>
                    <a:pt x="1501" y="525"/>
                    <a:pt x="1501" y="525"/>
                  </a:cubicBezTo>
                  <a:cubicBezTo>
                    <a:pt x="1500" y="524"/>
                    <a:pt x="1499" y="524"/>
                    <a:pt x="1499" y="524"/>
                  </a:cubicBezTo>
                  <a:cubicBezTo>
                    <a:pt x="1499" y="524"/>
                    <a:pt x="1498" y="524"/>
                    <a:pt x="1498" y="523"/>
                  </a:cubicBezTo>
                  <a:cubicBezTo>
                    <a:pt x="1498" y="523"/>
                    <a:pt x="1497" y="523"/>
                    <a:pt x="1496" y="523"/>
                  </a:cubicBezTo>
                  <a:cubicBezTo>
                    <a:pt x="1496" y="523"/>
                    <a:pt x="1495" y="523"/>
                    <a:pt x="1494" y="523"/>
                  </a:cubicBezTo>
                  <a:cubicBezTo>
                    <a:pt x="1494" y="523"/>
                    <a:pt x="1494" y="523"/>
                    <a:pt x="1494" y="523"/>
                  </a:cubicBezTo>
                  <a:cubicBezTo>
                    <a:pt x="1494" y="523"/>
                    <a:pt x="1494" y="523"/>
                    <a:pt x="1494" y="523"/>
                  </a:cubicBezTo>
                  <a:cubicBezTo>
                    <a:pt x="1493" y="523"/>
                    <a:pt x="1492" y="523"/>
                    <a:pt x="1492" y="523"/>
                  </a:cubicBezTo>
                  <a:cubicBezTo>
                    <a:pt x="1491" y="523"/>
                    <a:pt x="1490" y="523"/>
                    <a:pt x="1489" y="523"/>
                  </a:cubicBezTo>
                  <a:cubicBezTo>
                    <a:pt x="1489" y="524"/>
                    <a:pt x="1489" y="524"/>
                    <a:pt x="1489" y="524"/>
                  </a:cubicBezTo>
                  <a:cubicBezTo>
                    <a:pt x="1488" y="524"/>
                    <a:pt x="1488" y="524"/>
                    <a:pt x="1487" y="525"/>
                  </a:cubicBezTo>
                  <a:cubicBezTo>
                    <a:pt x="1487" y="525"/>
                    <a:pt x="1486" y="525"/>
                    <a:pt x="1486" y="526"/>
                  </a:cubicBezTo>
                  <a:cubicBezTo>
                    <a:pt x="1486" y="526"/>
                    <a:pt x="1485" y="526"/>
                    <a:pt x="1485" y="526"/>
                  </a:cubicBezTo>
                  <a:cubicBezTo>
                    <a:pt x="1485" y="526"/>
                    <a:pt x="1485" y="526"/>
                    <a:pt x="1485" y="526"/>
                  </a:cubicBezTo>
                  <a:cubicBezTo>
                    <a:pt x="1485" y="527"/>
                    <a:pt x="1485" y="527"/>
                    <a:pt x="1485" y="527"/>
                  </a:cubicBezTo>
                  <a:lnTo>
                    <a:pt x="1048" y="1016"/>
                  </a:lnTo>
                  <a:lnTo>
                    <a:pt x="610" y="527"/>
                  </a:lnTo>
                  <a:cubicBezTo>
                    <a:pt x="610" y="527"/>
                    <a:pt x="610" y="527"/>
                    <a:pt x="610" y="526"/>
                  </a:cubicBezTo>
                  <a:cubicBezTo>
                    <a:pt x="610" y="526"/>
                    <a:pt x="609" y="525"/>
                    <a:pt x="608" y="525"/>
                  </a:cubicBezTo>
                  <a:cubicBezTo>
                    <a:pt x="607" y="524"/>
                    <a:pt x="607" y="524"/>
                    <a:pt x="606" y="524"/>
                  </a:cubicBezTo>
                  <a:cubicBezTo>
                    <a:pt x="606" y="523"/>
                    <a:pt x="605" y="523"/>
                    <a:pt x="604" y="523"/>
                  </a:cubicBezTo>
                  <a:cubicBezTo>
                    <a:pt x="603" y="523"/>
                    <a:pt x="603" y="523"/>
                    <a:pt x="602" y="523"/>
                  </a:cubicBezTo>
                  <a:cubicBezTo>
                    <a:pt x="601" y="523"/>
                    <a:pt x="601" y="523"/>
                    <a:pt x="601" y="523"/>
                  </a:cubicBezTo>
                  <a:cubicBezTo>
                    <a:pt x="601" y="523"/>
                    <a:pt x="600" y="523"/>
                    <a:pt x="600" y="523"/>
                  </a:cubicBezTo>
                  <a:cubicBezTo>
                    <a:pt x="600" y="523"/>
                    <a:pt x="599" y="523"/>
                    <a:pt x="599" y="523"/>
                  </a:cubicBezTo>
                  <a:cubicBezTo>
                    <a:pt x="595" y="522"/>
                    <a:pt x="591" y="523"/>
                    <a:pt x="588" y="527"/>
                  </a:cubicBezTo>
                  <a:lnTo>
                    <a:pt x="146" y="1022"/>
                  </a:lnTo>
                  <a:lnTo>
                    <a:pt x="25" y="1022"/>
                  </a:lnTo>
                  <a:cubicBezTo>
                    <a:pt x="38" y="470"/>
                    <a:pt x="491" y="25"/>
                    <a:pt x="1046" y="25"/>
                  </a:cubicBezTo>
                  <a:close/>
                  <a:moveTo>
                    <a:pt x="1046" y="0"/>
                  </a:moveTo>
                  <a:cubicBezTo>
                    <a:pt x="469" y="0"/>
                    <a:pt x="0" y="469"/>
                    <a:pt x="0" y="1046"/>
                  </a:cubicBezTo>
                  <a:cubicBezTo>
                    <a:pt x="0" y="1622"/>
                    <a:pt x="469" y="2092"/>
                    <a:pt x="1046" y="2092"/>
                  </a:cubicBezTo>
                  <a:cubicBezTo>
                    <a:pt x="1622" y="2092"/>
                    <a:pt x="2091" y="1622"/>
                    <a:pt x="2091" y="1046"/>
                  </a:cubicBezTo>
                  <a:cubicBezTo>
                    <a:pt x="2091" y="469"/>
                    <a:pt x="1622" y="0"/>
                    <a:pt x="1046" y="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1111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med baggrunds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69D3812F-5C0A-44CD-8403-B82B771126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667" y="0"/>
            <a:ext cx="12194667" cy="6858000"/>
          </a:xfrm>
          <a:solidFill>
            <a:schemeClr val="accent3">
              <a:lumMod val="95000"/>
            </a:schemeClr>
          </a:solidFill>
        </p:spPr>
        <p:txBody>
          <a:bodyPr anchor="ctr"/>
          <a:lstStyle>
            <a:lvl1pPr marL="0" indent="0" algn="r">
              <a:buNone/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ikonet</a:t>
            </a:r>
            <a:r>
              <a:rPr lang="en-GB" dirty="0"/>
              <a:t> for at </a:t>
            </a:r>
            <a:r>
              <a:rPr lang="en-GB" dirty="0" err="1"/>
              <a:t>tilføje</a:t>
            </a:r>
            <a:r>
              <a:rPr lang="en-GB" dirty="0"/>
              <a:t> et </a:t>
            </a:r>
            <a:r>
              <a:rPr lang="en-GB" dirty="0" err="1"/>
              <a:t>billede</a:t>
            </a:r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EEFE852-377C-490B-8AB9-7DE612C3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7016746"/>
            <a:ext cx="2743200" cy="365125"/>
          </a:xfrm>
        </p:spPr>
        <p:txBody>
          <a:bodyPr/>
          <a:lstStyle/>
          <a:p>
            <a:fld id="{11EA927C-A824-48BB-9277-C361ED3A5838}" type="datetimeFigureOut">
              <a:rPr lang="en-GB" smtClean="0"/>
              <a:t>08/09/2021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3B44F11-9C36-43D2-ACFB-92F46A9B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701674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1E2DA54-F508-4A93-83E0-8A1AAEDA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7016746"/>
            <a:ext cx="2743200" cy="365125"/>
          </a:xfrm>
        </p:spPr>
        <p:txBody>
          <a:bodyPr/>
          <a:lstStyle/>
          <a:p>
            <a:fld id="{24AB2521-AD47-43AD-91E0-81AD48DB32F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66" name="Pladsholder til tekst 65">
            <a:extLst>
              <a:ext uri="{FF2B5EF4-FFF2-40B4-BE49-F238E27FC236}">
                <a16:creationId xmlns:a16="http://schemas.microsoft.com/office/drawing/2014/main" id="{6B2ECC81-E778-4066-B43A-F29FFE8386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762000"/>
            <a:ext cx="5046663" cy="52959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6DD4813-D0D6-41E0-B4B2-C11E41D3AD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1950" y="1013859"/>
            <a:ext cx="4400550" cy="1957941"/>
          </a:xfrm>
        </p:spPr>
        <p:txBody>
          <a:bodyPr anchor="t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Nationale</a:t>
            </a:r>
            <a:r>
              <a:rPr lang="en-GB" dirty="0"/>
              <a:t> </a:t>
            </a:r>
            <a:r>
              <a:rPr lang="en-GB" dirty="0" err="1"/>
              <a:t>Center</a:t>
            </a:r>
            <a:r>
              <a:rPr lang="en-GB" dirty="0"/>
              <a:t> for </a:t>
            </a:r>
            <a:r>
              <a:rPr lang="en-GB" dirty="0" err="1"/>
              <a:t>Fremmedsprog</a:t>
            </a:r>
            <a:endParaRPr lang="en-GB" dirty="0"/>
          </a:p>
        </p:txBody>
      </p:sp>
      <p:sp>
        <p:nvSpPr>
          <p:cNvPr id="68" name="Pladsholder til tekst 67">
            <a:extLst>
              <a:ext uri="{FF2B5EF4-FFF2-40B4-BE49-F238E27FC236}">
                <a16:creationId xmlns:a16="http://schemas.microsoft.com/office/drawing/2014/main" id="{101E5508-DBE3-42CA-815F-AB55865A5D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950" y="3181350"/>
            <a:ext cx="4400550" cy="93345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masterens</a:t>
            </a:r>
            <a:endParaRPr lang="en-GB" dirty="0"/>
          </a:p>
        </p:txBody>
      </p:sp>
      <p:sp>
        <p:nvSpPr>
          <p:cNvPr id="69" name="Pladsholder til tekst 67">
            <a:extLst>
              <a:ext uri="{FF2B5EF4-FFF2-40B4-BE49-F238E27FC236}">
                <a16:creationId xmlns:a16="http://schemas.microsoft.com/office/drawing/2014/main" id="{3CC7E316-BC0B-4DB9-8C86-3D363E733F5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1950" y="4324350"/>
            <a:ext cx="4400550" cy="93345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 err="1"/>
              <a:t>Navn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oplægsholder</a:t>
            </a:r>
            <a:r>
              <a:rPr lang="en-GB" dirty="0"/>
              <a:t>, </a:t>
            </a:r>
            <a:r>
              <a:rPr lang="en-GB" dirty="0" err="1"/>
              <a:t>sted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dato</a:t>
            </a:r>
            <a:endParaRPr lang="en-GB" dirty="0"/>
          </a:p>
        </p:txBody>
      </p:sp>
      <p:sp>
        <p:nvSpPr>
          <p:cNvPr id="172" name="Pladsholder til billede 171">
            <a:extLst>
              <a:ext uri="{FF2B5EF4-FFF2-40B4-BE49-F238E27FC236}">
                <a16:creationId xmlns:a16="http://schemas.microsoft.com/office/drawing/2014/main" id="{D576F9BC-E1AC-47B0-838B-C822A6A0C13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249630" y="5405437"/>
            <a:ext cx="1527158" cy="52228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421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9FBCB-FE56-4302-8AB3-271846B2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7543D9-B0FC-46CA-9BF3-D0CF6B96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927C-A824-48BB-9277-C361ED3A5838}" type="datetimeFigureOut">
              <a:rPr lang="en-GB" smtClean="0"/>
              <a:t>08/09/2021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92222D-B005-4249-9EE5-39A06E3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94FDF7-CD54-463C-8423-6A6A9EE5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521-AD47-43AD-91E0-81AD48DB32F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3227C5CF-F8DD-4122-8D39-CF3F46B91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82800"/>
            <a:ext cx="10515600" cy="3471863"/>
          </a:xfrm>
        </p:spPr>
        <p:txBody>
          <a:bodyPr>
            <a:noAutofit/>
          </a:bodyPr>
          <a:lstStyle/>
          <a:p>
            <a:pPr lvl="0"/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masterens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36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 i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9FBCB-FE56-4302-8AB3-271846B2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7543D9-B0FC-46CA-9BF3-D0CF6B96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927C-A824-48BB-9277-C361ED3A5838}" type="datetimeFigureOut">
              <a:rPr lang="en-GB" smtClean="0"/>
              <a:t>08/09/2021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92222D-B005-4249-9EE5-39A06E3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94FDF7-CD54-463C-8423-6A6A9EE5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521-AD47-43AD-91E0-81AD48DB32F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3227C5CF-F8DD-4122-8D39-CF3F46B91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82800"/>
            <a:ext cx="10515600" cy="3471863"/>
          </a:xfrm>
        </p:spPr>
        <p:txBody>
          <a:bodyPr numCol="2">
            <a:noAutofit/>
          </a:bodyPr>
          <a:lstStyle/>
          <a:p>
            <a:pPr lvl="0"/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masterens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punkter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99FBCB-FE56-4302-8AB3-271846B2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7543D9-B0FC-46CA-9BF3-D0CF6B96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927C-A824-48BB-9277-C361ED3A5838}" type="datetimeFigureOut">
              <a:rPr lang="en-GB" smtClean="0"/>
              <a:t>08/09/2021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92222D-B005-4249-9EE5-39A06E3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94FDF7-CD54-463C-8423-6A6A9EE5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521-AD47-43AD-91E0-81AD48DB32F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3227C5CF-F8DD-4122-8D39-CF3F46B919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082800"/>
            <a:ext cx="5088467" cy="3471863"/>
          </a:xfrm>
        </p:spPr>
        <p:txBody>
          <a:bodyPr>
            <a:noAutofit/>
          </a:bodyPr>
          <a:lstStyle/>
          <a:p>
            <a:pPr lvl="0"/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masterens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F700118E-6D59-4761-A26E-C6670CC033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2082800"/>
            <a:ext cx="5257799" cy="3471862"/>
          </a:xfrm>
        </p:spPr>
        <p:txBody>
          <a:bodyPr/>
          <a:lstStyle/>
          <a:p>
            <a:pPr lvl="0"/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masterens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094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stort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F700118E-6D59-4761-A26E-C6670CC033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082800"/>
            <a:ext cx="10515600" cy="3471862"/>
          </a:xfrm>
        </p:spPr>
        <p:txBody>
          <a:bodyPr/>
          <a:lstStyle/>
          <a:p>
            <a:pPr lvl="0"/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masterens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99FBCB-FE56-4302-8AB3-271846B2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7543D9-B0FC-46CA-9BF3-D0CF6B96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927C-A824-48BB-9277-C361ED3A5838}" type="datetimeFigureOut">
              <a:rPr lang="en-GB" smtClean="0"/>
              <a:t>08/09/2021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92222D-B005-4249-9EE5-39A06E3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94FDF7-CD54-463C-8423-6A6A9EE5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521-AD47-43AD-91E0-81AD48DB32F6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0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indhold 9">
            <a:extLst>
              <a:ext uri="{FF2B5EF4-FFF2-40B4-BE49-F238E27FC236}">
                <a16:creationId xmlns:a16="http://schemas.microsoft.com/office/drawing/2014/main" id="{F700118E-6D59-4761-A26E-C6670CC033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082800"/>
            <a:ext cx="5088467" cy="3471862"/>
          </a:xfrm>
        </p:spPr>
        <p:txBody>
          <a:bodyPr/>
          <a:lstStyle/>
          <a:p>
            <a:pPr lvl="0"/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masterens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99FBCB-FE56-4302-8AB3-271846B2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master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C7543D9-B0FC-46CA-9BF3-D0CF6B96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927C-A824-48BB-9277-C361ED3A5838}" type="datetimeFigureOut">
              <a:rPr lang="en-GB" smtClean="0"/>
              <a:t>08/09/2021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92222D-B005-4249-9EE5-39A06E32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094FDF7-CD54-463C-8423-6A6A9EE5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B2521-AD47-43AD-91E0-81AD48DB32F6}" type="slidenum">
              <a:rPr lang="en-GB" smtClean="0"/>
              <a:t>‹nr.›</a:t>
            </a:fld>
            <a:endParaRPr lang="en-GB" dirty="0"/>
          </a:p>
        </p:txBody>
      </p:sp>
      <p:sp>
        <p:nvSpPr>
          <p:cNvPr id="7" name="Pladsholder til indhold 9">
            <a:extLst>
              <a:ext uri="{FF2B5EF4-FFF2-40B4-BE49-F238E27FC236}">
                <a16:creationId xmlns:a16="http://schemas.microsoft.com/office/drawing/2014/main" id="{5E96484A-65D7-47CB-82F8-B7AC4B1963E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65332" y="2082800"/>
            <a:ext cx="5088468" cy="3471862"/>
          </a:xfrm>
        </p:spPr>
        <p:txBody>
          <a:bodyPr/>
          <a:lstStyle/>
          <a:p>
            <a:pPr lvl="0"/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masterens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266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ktangel 10">
            <a:extLst>
              <a:ext uri="{FF2B5EF4-FFF2-40B4-BE49-F238E27FC236}">
                <a16:creationId xmlns:a16="http://schemas.microsoft.com/office/drawing/2014/main" id="{B5442191-A09E-4BB0-8763-FB238769CB3D}"/>
              </a:ext>
            </a:extLst>
          </p:cNvPr>
          <p:cNvSpPr/>
          <p:nvPr userDrawn="1"/>
        </p:nvSpPr>
        <p:spPr>
          <a:xfrm>
            <a:off x="0" y="6132443"/>
            <a:ext cx="12192000" cy="509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31A54960-E9E2-4533-AE79-BF3134A2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err="1"/>
              <a:t>Klik</a:t>
            </a:r>
            <a:r>
              <a:rPr lang="en-GB" dirty="0"/>
              <a:t> for at </a:t>
            </a:r>
            <a:r>
              <a:rPr lang="en-GB" dirty="0" err="1"/>
              <a:t>redigere</a:t>
            </a:r>
            <a:r>
              <a:rPr lang="en-GB" dirty="0"/>
              <a:t> </a:t>
            </a:r>
            <a:r>
              <a:rPr lang="en-GB" dirty="0" err="1"/>
              <a:t>titeltypografien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</a:t>
            </a:r>
            <a:endParaRPr lang="en-GB" dirty="0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01DDDA9-8FC9-4B52-A858-06382FDFF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dirty="0" err="1"/>
              <a:t>Rediger</a:t>
            </a:r>
            <a:r>
              <a:rPr lang="en-GB" dirty="0"/>
              <a:t> </a:t>
            </a:r>
            <a:r>
              <a:rPr lang="en-GB" dirty="0" err="1"/>
              <a:t>teksttypografien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masteren</a:t>
            </a:r>
            <a:endParaRPr lang="en-GB" dirty="0"/>
          </a:p>
          <a:p>
            <a:pPr lvl="1"/>
            <a:r>
              <a:rPr lang="en-GB" dirty="0" err="1"/>
              <a:t>Andet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797903-3534-4738-96D4-7C422F2DF3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219349"/>
            <a:ext cx="177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fld id="{11EA927C-A824-48BB-9277-C361ED3A5838}" type="datetimeFigureOut">
              <a:rPr lang="en-GB" smtClean="0"/>
              <a:pPr/>
              <a:t>08/09/2021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6730F6D-0B9D-4547-8854-CD829543B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701674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21F9C0-E569-419E-8E3C-2CCBFAB9D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8600" y="6220880"/>
            <a:ext cx="96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95000"/>
                  </a:schemeClr>
                </a:solidFill>
              </a:defRPr>
            </a:lvl1pPr>
          </a:lstStyle>
          <a:p>
            <a:fld id="{24AB2521-AD47-43AD-91E0-81AD48DB32F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FF7D0C6-A3DC-41A8-BBC0-B82BB789E830}"/>
              </a:ext>
            </a:extLst>
          </p:cNvPr>
          <p:cNvSpPr/>
          <p:nvPr userDrawn="1"/>
        </p:nvSpPr>
        <p:spPr>
          <a:xfrm>
            <a:off x="747712" y="5989956"/>
            <a:ext cx="809626" cy="8096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BC6BDAD-313D-4542-93D5-682FD31A2A0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893" y="6070859"/>
            <a:ext cx="1975945" cy="662106"/>
          </a:xfrm>
          <a:prstGeom prst="rect">
            <a:avLst/>
          </a:prstGeom>
        </p:spPr>
      </p:pic>
      <p:grpSp>
        <p:nvGrpSpPr>
          <p:cNvPr id="13" name="Group 4">
            <a:extLst>
              <a:ext uri="{FF2B5EF4-FFF2-40B4-BE49-F238E27FC236}">
                <a16:creationId xmlns:a16="http://schemas.microsoft.com/office/drawing/2014/main" id="{24101034-ACBE-4A51-81A5-16E4D4E7794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775698" y="-654050"/>
            <a:ext cx="2625725" cy="2620963"/>
            <a:chOff x="5528" y="-412"/>
            <a:chExt cx="1654" cy="1651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D3FFAEE-1968-499D-AF77-341DDD6260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7" y="511"/>
              <a:ext cx="196" cy="421"/>
            </a:xfrm>
            <a:custGeom>
              <a:avLst/>
              <a:gdLst>
                <a:gd name="T0" fmla="*/ 236 w 248"/>
                <a:gd name="T1" fmla="*/ 1 h 533"/>
                <a:gd name="T2" fmla="*/ 224 w 248"/>
                <a:gd name="T3" fmla="*/ 14 h 533"/>
                <a:gd name="T4" fmla="*/ 224 w 248"/>
                <a:gd name="T5" fmla="*/ 462 h 533"/>
                <a:gd name="T6" fmla="*/ 24 w 248"/>
                <a:gd name="T7" fmla="*/ 9 h 533"/>
                <a:gd name="T8" fmla="*/ 10 w 248"/>
                <a:gd name="T9" fmla="*/ 2 h 533"/>
                <a:gd name="T10" fmla="*/ 0 w 248"/>
                <a:gd name="T11" fmla="*/ 14 h 533"/>
                <a:gd name="T12" fmla="*/ 0 w 248"/>
                <a:gd name="T13" fmla="*/ 521 h 533"/>
                <a:gd name="T14" fmla="*/ 12 w 248"/>
                <a:gd name="T15" fmla="*/ 533 h 533"/>
                <a:gd name="T16" fmla="*/ 25 w 248"/>
                <a:gd name="T17" fmla="*/ 521 h 533"/>
                <a:gd name="T18" fmla="*/ 25 w 248"/>
                <a:gd name="T19" fmla="*/ 72 h 533"/>
                <a:gd name="T20" fmla="*/ 225 w 248"/>
                <a:gd name="T21" fmla="*/ 526 h 533"/>
                <a:gd name="T22" fmla="*/ 236 w 248"/>
                <a:gd name="T23" fmla="*/ 533 h 533"/>
                <a:gd name="T24" fmla="*/ 239 w 248"/>
                <a:gd name="T25" fmla="*/ 533 h 533"/>
                <a:gd name="T26" fmla="*/ 248 w 248"/>
                <a:gd name="T27" fmla="*/ 521 h 533"/>
                <a:gd name="T28" fmla="*/ 248 w 248"/>
                <a:gd name="T29" fmla="*/ 14 h 533"/>
                <a:gd name="T30" fmla="*/ 236 w 248"/>
                <a:gd name="T31" fmla="*/ 1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8" h="533">
                  <a:moveTo>
                    <a:pt x="236" y="1"/>
                  </a:moveTo>
                  <a:cubicBezTo>
                    <a:pt x="229" y="1"/>
                    <a:pt x="224" y="7"/>
                    <a:pt x="224" y="14"/>
                  </a:cubicBezTo>
                  <a:lnTo>
                    <a:pt x="224" y="462"/>
                  </a:lnTo>
                  <a:lnTo>
                    <a:pt x="24" y="9"/>
                  </a:lnTo>
                  <a:cubicBezTo>
                    <a:pt x="21" y="3"/>
                    <a:pt x="16" y="0"/>
                    <a:pt x="10" y="2"/>
                  </a:cubicBezTo>
                  <a:cubicBezTo>
                    <a:pt x="4" y="3"/>
                    <a:pt x="0" y="8"/>
                    <a:pt x="0" y="14"/>
                  </a:cubicBezTo>
                  <a:lnTo>
                    <a:pt x="0" y="521"/>
                  </a:lnTo>
                  <a:cubicBezTo>
                    <a:pt x="0" y="527"/>
                    <a:pt x="6" y="533"/>
                    <a:pt x="12" y="533"/>
                  </a:cubicBezTo>
                  <a:cubicBezTo>
                    <a:pt x="19" y="533"/>
                    <a:pt x="25" y="527"/>
                    <a:pt x="25" y="521"/>
                  </a:cubicBezTo>
                  <a:lnTo>
                    <a:pt x="25" y="72"/>
                  </a:lnTo>
                  <a:lnTo>
                    <a:pt x="225" y="526"/>
                  </a:lnTo>
                  <a:cubicBezTo>
                    <a:pt x="227" y="530"/>
                    <a:pt x="231" y="533"/>
                    <a:pt x="236" y="533"/>
                  </a:cubicBezTo>
                  <a:cubicBezTo>
                    <a:pt x="237" y="533"/>
                    <a:pt x="238" y="533"/>
                    <a:pt x="239" y="533"/>
                  </a:cubicBezTo>
                  <a:cubicBezTo>
                    <a:pt x="244" y="531"/>
                    <a:pt x="248" y="526"/>
                    <a:pt x="248" y="521"/>
                  </a:cubicBezTo>
                  <a:lnTo>
                    <a:pt x="248" y="14"/>
                  </a:lnTo>
                  <a:cubicBezTo>
                    <a:pt x="248" y="7"/>
                    <a:pt x="243" y="1"/>
                    <a:pt x="236" y="1"/>
                  </a:cubicBezTo>
                </a:path>
              </a:pathLst>
            </a:custGeom>
            <a:solidFill>
              <a:schemeClr val="accent3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E148BED-08F5-47DB-A47C-E6B09D7EEED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464" y="512"/>
              <a:ext cx="163" cy="433"/>
            </a:xfrm>
            <a:custGeom>
              <a:avLst/>
              <a:gdLst>
                <a:gd name="T0" fmla="*/ 195 w 207"/>
                <a:gd name="T1" fmla="*/ 25 h 549"/>
                <a:gd name="T2" fmla="*/ 207 w 207"/>
                <a:gd name="T3" fmla="*/ 13 h 549"/>
                <a:gd name="T4" fmla="*/ 195 w 207"/>
                <a:gd name="T5" fmla="*/ 0 h 549"/>
                <a:gd name="T6" fmla="*/ 12 w 207"/>
                <a:gd name="T7" fmla="*/ 0 h 549"/>
                <a:gd name="T8" fmla="*/ 0 w 207"/>
                <a:gd name="T9" fmla="*/ 13 h 549"/>
                <a:gd name="T10" fmla="*/ 0 w 207"/>
                <a:gd name="T11" fmla="*/ 537 h 549"/>
                <a:gd name="T12" fmla="*/ 12 w 207"/>
                <a:gd name="T13" fmla="*/ 549 h 549"/>
                <a:gd name="T14" fmla="*/ 25 w 207"/>
                <a:gd name="T15" fmla="*/ 537 h 549"/>
                <a:gd name="T16" fmla="*/ 25 w 207"/>
                <a:gd name="T17" fmla="*/ 249 h 549"/>
                <a:gd name="T18" fmla="*/ 195 w 207"/>
                <a:gd name="T19" fmla="*/ 249 h 549"/>
                <a:gd name="T20" fmla="*/ 207 w 207"/>
                <a:gd name="T21" fmla="*/ 237 h 549"/>
                <a:gd name="T22" fmla="*/ 195 w 207"/>
                <a:gd name="T23" fmla="*/ 224 h 549"/>
                <a:gd name="T24" fmla="*/ 25 w 207"/>
                <a:gd name="T25" fmla="*/ 224 h 549"/>
                <a:gd name="T26" fmla="*/ 25 w 207"/>
                <a:gd name="T27" fmla="*/ 25 h 549"/>
                <a:gd name="T28" fmla="*/ 195 w 207"/>
                <a:gd name="T29" fmla="*/ 25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7" h="549">
                  <a:moveTo>
                    <a:pt x="195" y="25"/>
                  </a:moveTo>
                  <a:cubicBezTo>
                    <a:pt x="202" y="25"/>
                    <a:pt x="207" y="20"/>
                    <a:pt x="207" y="13"/>
                  </a:cubicBezTo>
                  <a:cubicBezTo>
                    <a:pt x="207" y="6"/>
                    <a:pt x="202" y="0"/>
                    <a:pt x="195" y="0"/>
                  </a:cubicBezTo>
                  <a:lnTo>
                    <a:pt x="12" y="0"/>
                  </a:lnTo>
                  <a:cubicBezTo>
                    <a:pt x="5" y="0"/>
                    <a:pt x="0" y="6"/>
                    <a:pt x="0" y="13"/>
                  </a:cubicBezTo>
                  <a:lnTo>
                    <a:pt x="0" y="537"/>
                  </a:lnTo>
                  <a:cubicBezTo>
                    <a:pt x="0" y="544"/>
                    <a:pt x="5" y="549"/>
                    <a:pt x="12" y="549"/>
                  </a:cubicBezTo>
                  <a:cubicBezTo>
                    <a:pt x="19" y="549"/>
                    <a:pt x="25" y="544"/>
                    <a:pt x="25" y="537"/>
                  </a:cubicBezTo>
                  <a:lnTo>
                    <a:pt x="25" y="249"/>
                  </a:lnTo>
                  <a:lnTo>
                    <a:pt x="195" y="249"/>
                  </a:lnTo>
                  <a:cubicBezTo>
                    <a:pt x="202" y="249"/>
                    <a:pt x="207" y="243"/>
                    <a:pt x="207" y="237"/>
                  </a:cubicBezTo>
                  <a:cubicBezTo>
                    <a:pt x="207" y="230"/>
                    <a:pt x="202" y="224"/>
                    <a:pt x="195" y="224"/>
                  </a:cubicBezTo>
                  <a:lnTo>
                    <a:pt x="25" y="224"/>
                  </a:lnTo>
                  <a:lnTo>
                    <a:pt x="25" y="25"/>
                  </a:lnTo>
                  <a:lnTo>
                    <a:pt x="195" y="25"/>
                  </a:lnTo>
                </a:path>
              </a:pathLst>
            </a:custGeom>
            <a:solidFill>
              <a:schemeClr val="accent3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4DC25D98-2215-4C47-80C8-0DFD7FF287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708" y="512"/>
              <a:ext cx="164" cy="433"/>
            </a:xfrm>
            <a:custGeom>
              <a:avLst/>
              <a:gdLst>
                <a:gd name="T0" fmla="*/ 196 w 208"/>
                <a:gd name="T1" fmla="*/ 25 h 549"/>
                <a:gd name="T2" fmla="*/ 208 w 208"/>
                <a:gd name="T3" fmla="*/ 13 h 549"/>
                <a:gd name="T4" fmla="*/ 196 w 208"/>
                <a:gd name="T5" fmla="*/ 0 h 549"/>
                <a:gd name="T6" fmla="*/ 13 w 208"/>
                <a:gd name="T7" fmla="*/ 0 h 549"/>
                <a:gd name="T8" fmla="*/ 0 w 208"/>
                <a:gd name="T9" fmla="*/ 13 h 549"/>
                <a:gd name="T10" fmla="*/ 0 w 208"/>
                <a:gd name="T11" fmla="*/ 537 h 549"/>
                <a:gd name="T12" fmla="*/ 13 w 208"/>
                <a:gd name="T13" fmla="*/ 549 h 549"/>
                <a:gd name="T14" fmla="*/ 25 w 208"/>
                <a:gd name="T15" fmla="*/ 537 h 549"/>
                <a:gd name="T16" fmla="*/ 25 w 208"/>
                <a:gd name="T17" fmla="*/ 249 h 549"/>
                <a:gd name="T18" fmla="*/ 196 w 208"/>
                <a:gd name="T19" fmla="*/ 249 h 549"/>
                <a:gd name="T20" fmla="*/ 208 w 208"/>
                <a:gd name="T21" fmla="*/ 237 h 549"/>
                <a:gd name="T22" fmla="*/ 196 w 208"/>
                <a:gd name="T23" fmla="*/ 224 h 549"/>
                <a:gd name="T24" fmla="*/ 25 w 208"/>
                <a:gd name="T25" fmla="*/ 224 h 549"/>
                <a:gd name="T26" fmla="*/ 25 w 208"/>
                <a:gd name="T27" fmla="*/ 25 h 549"/>
                <a:gd name="T28" fmla="*/ 196 w 208"/>
                <a:gd name="T29" fmla="*/ 25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8" h="549">
                  <a:moveTo>
                    <a:pt x="196" y="25"/>
                  </a:moveTo>
                  <a:cubicBezTo>
                    <a:pt x="202" y="25"/>
                    <a:pt x="208" y="20"/>
                    <a:pt x="208" y="13"/>
                  </a:cubicBezTo>
                  <a:cubicBezTo>
                    <a:pt x="208" y="6"/>
                    <a:pt x="202" y="0"/>
                    <a:pt x="196" y="0"/>
                  </a:cubicBez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537"/>
                  </a:lnTo>
                  <a:cubicBezTo>
                    <a:pt x="0" y="544"/>
                    <a:pt x="6" y="549"/>
                    <a:pt x="13" y="549"/>
                  </a:cubicBezTo>
                  <a:cubicBezTo>
                    <a:pt x="19" y="549"/>
                    <a:pt x="25" y="544"/>
                    <a:pt x="25" y="537"/>
                  </a:cubicBezTo>
                  <a:lnTo>
                    <a:pt x="25" y="249"/>
                  </a:lnTo>
                  <a:lnTo>
                    <a:pt x="196" y="249"/>
                  </a:lnTo>
                  <a:cubicBezTo>
                    <a:pt x="202" y="249"/>
                    <a:pt x="208" y="243"/>
                    <a:pt x="208" y="237"/>
                  </a:cubicBezTo>
                  <a:cubicBezTo>
                    <a:pt x="208" y="230"/>
                    <a:pt x="202" y="224"/>
                    <a:pt x="196" y="224"/>
                  </a:cubicBezTo>
                  <a:lnTo>
                    <a:pt x="25" y="224"/>
                  </a:lnTo>
                  <a:lnTo>
                    <a:pt x="25" y="25"/>
                  </a:lnTo>
                  <a:lnTo>
                    <a:pt x="196" y="25"/>
                  </a:lnTo>
                </a:path>
              </a:pathLst>
            </a:custGeom>
            <a:solidFill>
              <a:schemeClr val="accent3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DD70D2F7-0624-426D-8C86-50B942092C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148" y="512"/>
              <a:ext cx="239" cy="433"/>
            </a:xfrm>
            <a:custGeom>
              <a:avLst/>
              <a:gdLst>
                <a:gd name="T0" fmla="*/ 160 w 302"/>
                <a:gd name="T1" fmla="*/ 25 h 549"/>
                <a:gd name="T2" fmla="*/ 277 w 302"/>
                <a:gd name="T3" fmla="*/ 150 h 549"/>
                <a:gd name="T4" fmla="*/ 292 w 302"/>
                <a:gd name="T5" fmla="*/ 158 h 549"/>
                <a:gd name="T6" fmla="*/ 300 w 302"/>
                <a:gd name="T7" fmla="*/ 143 h 549"/>
                <a:gd name="T8" fmla="*/ 160 w 302"/>
                <a:gd name="T9" fmla="*/ 0 h 549"/>
                <a:gd name="T10" fmla="*/ 0 w 302"/>
                <a:gd name="T11" fmla="*/ 275 h 549"/>
                <a:gd name="T12" fmla="*/ 160 w 302"/>
                <a:gd name="T13" fmla="*/ 549 h 549"/>
                <a:gd name="T14" fmla="*/ 298 w 302"/>
                <a:gd name="T15" fmla="*/ 415 h 549"/>
                <a:gd name="T16" fmla="*/ 290 w 302"/>
                <a:gd name="T17" fmla="*/ 399 h 549"/>
                <a:gd name="T18" fmla="*/ 274 w 302"/>
                <a:gd name="T19" fmla="*/ 407 h 549"/>
                <a:gd name="T20" fmla="*/ 160 w 302"/>
                <a:gd name="T21" fmla="*/ 525 h 549"/>
                <a:gd name="T22" fmla="*/ 25 w 302"/>
                <a:gd name="T23" fmla="*/ 275 h 549"/>
                <a:gd name="T24" fmla="*/ 160 w 302"/>
                <a:gd name="T25" fmla="*/ 25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2" h="549">
                  <a:moveTo>
                    <a:pt x="160" y="25"/>
                  </a:moveTo>
                  <a:cubicBezTo>
                    <a:pt x="207" y="25"/>
                    <a:pt x="252" y="73"/>
                    <a:pt x="277" y="150"/>
                  </a:cubicBezTo>
                  <a:cubicBezTo>
                    <a:pt x="279" y="157"/>
                    <a:pt x="286" y="160"/>
                    <a:pt x="292" y="158"/>
                  </a:cubicBezTo>
                  <a:cubicBezTo>
                    <a:pt x="299" y="156"/>
                    <a:pt x="302" y="149"/>
                    <a:pt x="300" y="143"/>
                  </a:cubicBezTo>
                  <a:cubicBezTo>
                    <a:pt x="272" y="55"/>
                    <a:pt x="219" y="0"/>
                    <a:pt x="160" y="0"/>
                  </a:cubicBezTo>
                  <a:cubicBezTo>
                    <a:pt x="70" y="0"/>
                    <a:pt x="0" y="121"/>
                    <a:pt x="0" y="275"/>
                  </a:cubicBezTo>
                  <a:cubicBezTo>
                    <a:pt x="0" y="429"/>
                    <a:pt x="70" y="549"/>
                    <a:pt x="160" y="549"/>
                  </a:cubicBezTo>
                  <a:cubicBezTo>
                    <a:pt x="217" y="549"/>
                    <a:pt x="269" y="499"/>
                    <a:pt x="298" y="415"/>
                  </a:cubicBezTo>
                  <a:cubicBezTo>
                    <a:pt x="300" y="409"/>
                    <a:pt x="296" y="402"/>
                    <a:pt x="290" y="399"/>
                  </a:cubicBezTo>
                  <a:cubicBezTo>
                    <a:pt x="283" y="397"/>
                    <a:pt x="276" y="401"/>
                    <a:pt x="274" y="407"/>
                  </a:cubicBezTo>
                  <a:cubicBezTo>
                    <a:pt x="249" y="480"/>
                    <a:pt x="205" y="525"/>
                    <a:pt x="160" y="525"/>
                  </a:cubicBezTo>
                  <a:cubicBezTo>
                    <a:pt x="85" y="525"/>
                    <a:pt x="25" y="412"/>
                    <a:pt x="25" y="275"/>
                  </a:cubicBezTo>
                  <a:cubicBezTo>
                    <a:pt x="25" y="137"/>
                    <a:pt x="85" y="25"/>
                    <a:pt x="160" y="25"/>
                  </a:cubicBezTo>
                </a:path>
              </a:pathLst>
            </a:custGeom>
            <a:solidFill>
              <a:schemeClr val="accent3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F4716C0-743B-49AD-8914-B79C4DC528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528" y="-412"/>
              <a:ext cx="1654" cy="1651"/>
            </a:xfrm>
            <a:custGeom>
              <a:avLst/>
              <a:gdLst>
                <a:gd name="T0" fmla="*/ 1046 w 2091"/>
                <a:gd name="T1" fmla="*/ 2067 h 2092"/>
                <a:gd name="T2" fmla="*/ 25 w 2091"/>
                <a:gd name="T3" fmla="*/ 1047 h 2092"/>
                <a:gd name="T4" fmla="*/ 2067 w 2091"/>
                <a:gd name="T5" fmla="*/ 1047 h 2092"/>
                <a:gd name="T6" fmla="*/ 1046 w 2091"/>
                <a:gd name="T7" fmla="*/ 2067 h 2092"/>
                <a:gd name="T8" fmla="*/ 1506 w 2091"/>
                <a:gd name="T9" fmla="*/ 567 h 2092"/>
                <a:gd name="T10" fmla="*/ 1913 w 2091"/>
                <a:gd name="T11" fmla="*/ 1022 h 2092"/>
                <a:gd name="T12" fmla="*/ 1506 w 2091"/>
                <a:gd name="T13" fmla="*/ 1022 h 2092"/>
                <a:gd name="T14" fmla="*/ 1506 w 2091"/>
                <a:gd name="T15" fmla="*/ 567 h 2092"/>
                <a:gd name="T16" fmla="*/ 614 w 2091"/>
                <a:gd name="T17" fmla="*/ 567 h 2092"/>
                <a:gd name="T18" fmla="*/ 1020 w 2091"/>
                <a:gd name="T19" fmla="*/ 1022 h 2092"/>
                <a:gd name="T20" fmla="*/ 614 w 2091"/>
                <a:gd name="T21" fmla="*/ 1022 h 2092"/>
                <a:gd name="T22" fmla="*/ 614 w 2091"/>
                <a:gd name="T23" fmla="*/ 567 h 2092"/>
                <a:gd name="T24" fmla="*/ 179 w 2091"/>
                <a:gd name="T25" fmla="*/ 1022 h 2092"/>
                <a:gd name="T26" fmla="*/ 589 w 2091"/>
                <a:gd name="T27" fmla="*/ 563 h 2092"/>
                <a:gd name="T28" fmla="*/ 589 w 2091"/>
                <a:gd name="T29" fmla="*/ 1022 h 2092"/>
                <a:gd name="T30" fmla="*/ 179 w 2091"/>
                <a:gd name="T31" fmla="*/ 1022 h 2092"/>
                <a:gd name="T32" fmla="*/ 1075 w 2091"/>
                <a:gd name="T33" fmla="*/ 1022 h 2092"/>
                <a:gd name="T34" fmla="*/ 1482 w 2091"/>
                <a:gd name="T35" fmla="*/ 567 h 2092"/>
                <a:gd name="T36" fmla="*/ 1482 w 2091"/>
                <a:gd name="T37" fmla="*/ 1022 h 2092"/>
                <a:gd name="T38" fmla="*/ 1075 w 2091"/>
                <a:gd name="T39" fmla="*/ 1022 h 2092"/>
                <a:gd name="T40" fmla="*/ 1046 w 2091"/>
                <a:gd name="T41" fmla="*/ 25 h 2092"/>
                <a:gd name="T42" fmla="*/ 2066 w 2091"/>
                <a:gd name="T43" fmla="*/ 1022 h 2092"/>
                <a:gd name="T44" fmla="*/ 1946 w 2091"/>
                <a:gd name="T45" fmla="*/ 1022 h 2092"/>
                <a:gd name="T46" fmla="*/ 1503 w 2091"/>
                <a:gd name="T47" fmla="*/ 527 h 2092"/>
                <a:gd name="T48" fmla="*/ 1503 w 2091"/>
                <a:gd name="T49" fmla="*/ 526 h 2092"/>
                <a:gd name="T50" fmla="*/ 1502 w 2091"/>
                <a:gd name="T51" fmla="*/ 526 h 2092"/>
                <a:gd name="T52" fmla="*/ 1502 w 2091"/>
                <a:gd name="T53" fmla="*/ 526 h 2092"/>
                <a:gd name="T54" fmla="*/ 1501 w 2091"/>
                <a:gd name="T55" fmla="*/ 525 h 2092"/>
                <a:gd name="T56" fmla="*/ 1499 w 2091"/>
                <a:gd name="T57" fmla="*/ 524 h 2092"/>
                <a:gd name="T58" fmla="*/ 1498 w 2091"/>
                <a:gd name="T59" fmla="*/ 523 h 2092"/>
                <a:gd name="T60" fmla="*/ 1496 w 2091"/>
                <a:gd name="T61" fmla="*/ 523 h 2092"/>
                <a:gd name="T62" fmla="*/ 1494 w 2091"/>
                <a:gd name="T63" fmla="*/ 523 h 2092"/>
                <a:gd name="T64" fmla="*/ 1494 w 2091"/>
                <a:gd name="T65" fmla="*/ 523 h 2092"/>
                <a:gd name="T66" fmla="*/ 1494 w 2091"/>
                <a:gd name="T67" fmla="*/ 523 h 2092"/>
                <a:gd name="T68" fmla="*/ 1492 w 2091"/>
                <a:gd name="T69" fmla="*/ 523 h 2092"/>
                <a:gd name="T70" fmla="*/ 1489 w 2091"/>
                <a:gd name="T71" fmla="*/ 523 h 2092"/>
                <a:gd name="T72" fmla="*/ 1489 w 2091"/>
                <a:gd name="T73" fmla="*/ 524 h 2092"/>
                <a:gd name="T74" fmla="*/ 1487 w 2091"/>
                <a:gd name="T75" fmla="*/ 525 h 2092"/>
                <a:gd name="T76" fmla="*/ 1486 w 2091"/>
                <a:gd name="T77" fmla="*/ 526 h 2092"/>
                <a:gd name="T78" fmla="*/ 1485 w 2091"/>
                <a:gd name="T79" fmla="*/ 526 h 2092"/>
                <a:gd name="T80" fmla="*/ 1485 w 2091"/>
                <a:gd name="T81" fmla="*/ 526 h 2092"/>
                <a:gd name="T82" fmla="*/ 1485 w 2091"/>
                <a:gd name="T83" fmla="*/ 527 h 2092"/>
                <a:gd name="T84" fmla="*/ 1048 w 2091"/>
                <a:gd name="T85" fmla="*/ 1016 h 2092"/>
                <a:gd name="T86" fmla="*/ 610 w 2091"/>
                <a:gd name="T87" fmla="*/ 527 h 2092"/>
                <a:gd name="T88" fmla="*/ 610 w 2091"/>
                <a:gd name="T89" fmla="*/ 526 h 2092"/>
                <a:gd name="T90" fmla="*/ 608 w 2091"/>
                <a:gd name="T91" fmla="*/ 525 h 2092"/>
                <a:gd name="T92" fmla="*/ 606 w 2091"/>
                <a:gd name="T93" fmla="*/ 524 h 2092"/>
                <a:gd name="T94" fmla="*/ 604 w 2091"/>
                <a:gd name="T95" fmla="*/ 523 h 2092"/>
                <a:gd name="T96" fmla="*/ 602 w 2091"/>
                <a:gd name="T97" fmla="*/ 523 h 2092"/>
                <a:gd name="T98" fmla="*/ 601 w 2091"/>
                <a:gd name="T99" fmla="*/ 523 h 2092"/>
                <a:gd name="T100" fmla="*/ 600 w 2091"/>
                <a:gd name="T101" fmla="*/ 523 h 2092"/>
                <a:gd name="T102" fmla="*/ 599 w 2091"/>
                <a:gd name="T103" fmla="*/ 523 h 2092"/>
                <a:gd name="T104" fmla="*/ 588 w 2091"/>
                <a:gd name="T105" fmla="*/ 527 h 2092"/>
                <a:gd name="T106" fmla="*/ 146 w 2091"/>
                <a:gd name="T107" fmla="*/ 1022 h 2092"/>
                <a:gd name="T108" fmla="*/ 25 w 2091"/>
                <a:gd name="T109" fmla="*/ 1022 h 2092"/>
                <a:gd name="T110" fmla="*/ 1046 w 2091"/>
                <a:gd name="T111" fmla="*/ 25 h 2092"/>
                <a:gd name="T112" fmla="*/ 1046 w 2091"/>
                <a:gd name="T113" fmla="*/ 0 h 2092"/>
                <a:gd name="T114" fmla="*/ 0 w 2091"/>
                <a:gd name="T115" fmla="*/ 1046 h 2092"/>
                <a:gd name="T116" fmla="*/ 1046 w 2091"/>
                <a:gd name="T117" fmla="*/ 2092 h 2092"/>
                <a:gd name="T118" fmla="*/ 2091 w 2091"/>
                <a:gd name="T119" fmla="*/ 1046 h 2092"/>
                <a:gd name="T120" fmla="*/ 1046 w 2091"/>
                <a:gd name="T121" fmla="*/ 0 h 20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091" h="2092">
                  <a:moveTo>
                    <a:pt x="1046" y="2067"/>
                  </a:moveTo>
                  <a:cubicBezTo>
                    <a:pt x="483" y="2067"/>
                    <a:pt x="25" y="1609"/>
                    <a:pt x="25" y="1047"/>
                  </a:cubicBezTo>
                  <a:lnTo>
                    <a:pt x="2067" y="1047"/>
                  </a:lnTo>
                  <a:cubicBezTo>
                    <a:pt x="2066" y="1609"/>
                    <a:pt x="1608" y="2067"/>
                    <a:pt x="1046" y="2067"/>
                  </a:cubicBezTo>
                  <a:close/>
                  <a:moveTo>
                    <a:pt x="1506" y="567"/>
                  </a:moveTo>
                  <a:lnTo>
                    <a:pt x="1913" y="1022"/>
                  </a:lnTo>
                  <a:lnTo>
                    <a:pt x="1506" y="1022"/>
                  </a:lnTo>
                  <a:lnTo>
                    <a:pt x="1506" y="567"/>
                  </a:lnTo>
                  <a:close/>
                  <a:moveTo>
                    <a:pt x="614" y="567"/>
                  </a:moveTo>
                  <a:lnTo>
                    <a:pt x="1020" y="1022"/>
                  </a:lnTo>
                  <a:lnTo>
                    <a:pt x="614" y="1022"/>
                  </a:lnTo>
                  <a:lnTo>
                    <a:pt x="614" y="567"/>
                  </a:lnTo>
                  <a:close/>
                  <a:moveTo>
                    <a:pt x="179" y="1022"/>
                  </a:moveTo>
                  <a:lnTo>
                    <a:pt x="589" y="563"/>
                  </a:lnTo>
                  <a:lnTo>
                    <a:pt x="589" y="1022"/>
                  </a:lnTo>
                  <a:lnTo>
                    <a:pt x="179" y="1022"/>
                  </a:lnTo>
                  <a:close/>
                  <a:moveTo>
                    <a:pt x="1075" y="1022"/>
                  </a:moveTo>
                  <a:lnTo>
                    <a:pt x="1482" y="567"/>
                  </a:lnTo>
                  <a:lnTo>
                    <a:pt x="1482" y="1022"/>
                  </a:lnTo>
                  <a:lnTo>
                    <a:pt x="1075" y="1022"/>
                  </a:lnTo>
                  <a:close/>
                  <a:moveTo>
                    <a:pt x="1046" y="25"/>
                  </a:moveTo>
                  <a:cubicBezTo>
                    <a:pt x="1601" y="25"/>
                    <a:pt x="2053" y="470"/>
                    <a:pt x="2066" y="1022"/>
                  </a:cubicBezTo>
                  <a:lnTo>
                    <a:pt x="1946" y="1022"/>
                  </a:lnTo>
                  <a:lnTo>
                    <a:pt x="1503" y="527"/>
                  </a:lnTo>
                  <a:cubicBezTo>
                    <a:pt x="1503" y="527"/>
                    <a:pt x="1503" y="527"/>
                    <a:pt x="1503" y="526"/>
                  </a:cubicBezTo>
                  <a:cubicBezTo>
                    <a:pt x="1503" y="526"/>
                    <a:pt x="1502" y="526"/>
                    <a:pt x="1502" y="526"/>
                  </a:cubicBezTo>
                  <a:cubicBezTo>
                    <a:pt x="1502" y="526"/>
                    <a:pt x="1502" y="526"/>
                    <a:pt x="1502" y="526"/>
                  </a:cubicBezTo>
                  <a:cubicBezTo>
                    <a:pt x="1502" y="525"/>
                    <a:pt x="1501" y="525"/>
                    <a:pt x="1501" y="525"/>
                  </a:cubicBezTo>
                  <a:cubicBezTo>
                    <a:pt x="1500" y="524"/>
                    <a:pt x="1499" y="524"/>
                    <a:pt x="1499" y="524"/>
                  </a:cubicBezTo>
                  <a:cubicBezTo>
                    <a:pt x="1499" y="524"/>
                    <a:pt x="1498" y="524"/>
                    <a:pt x="1498" y="523"/>
                  </a:cubicBezTo>
                  <a:cubicBezTo>
                    <a:pt x="1498" y="523"/>
                    <a:pt x="1497" y="523"/>
                    <a:pt x="1496" y="523"/>
                  </a:cubicBezTo>
                  <a:cubicBezTo>
                    <a:pt x="1496" y="523"/>
                    <a:pt x="1495" y="523"/>
                    <a:pt x="1494" y="523"/>
                  </a:cubicBezTo>
                  <a:cubicBezTo>
                    <a:pt x="1494" y="523"/>
                    <a:pt x="1494" y="523"/>
                    <a:pt x="1494" y="523"/>
                  </a:cubicBezTo>
                  <a:cubicBezTo>
                    <a:pt x="1494" y="523"/>
                    <a:pt x="1494" y="523"/>
                    <a:pt x="1494" y="523"/>
                  </a:cubicBezTo>
                  <a:cubicBezTo>
                    <a:pt x="1493" y="523"/>
                    <a:pt x="1492" y="523"/>
                    <a:pt x="1492" y="523"/>
                  </a:cubicBezTo>
                  <a:cubicBezTo>
                    <a:pt x="1491" y="523"/>
                    <a:pt x="1490" y="523"/>
                    <a:pt x="1489" y="523"/>
                  </a:cubicBezTo>
                  <a:cubicBezTo>
                    <a:pt x="1489" y="524"/>
                    <a:pt x="1489" y="524"/>
                    <a:pt x="1489" y="524"/>
                  </a:cubicBezTo>
                  <a:cubicBezTo>
                    <a:pt x="1488" y="524"/>
                    <a:pt x="1488" y="524"/>
                    <a:pt x="1487" y="525"/>
                  </a:cubicBezTo>
                  <a:cubicBezTo>
                    <a:pt x="1487" y="525"/>
                    <a:pt x="1486" y="525"/>
                    <a:pt x="1486" y="526"/>
                  </a:cubicBezTo>
                  <a:cubicBezTo>
                    <a:pt x="1486" y="526"/>
                    <a:pt x="1485" y="526"/>
                    <a:pt x="1485" y="526"/>
                  </a:cubicBezTo>
                  <a:cubicBezTo>
                    <a:pt x="1485" y="526"/>
                    <a:pt x="1485" y="526"/>
                    <a:pt x="1485" y="526"/>
                  </a:cubicBezTo>
                  <a:cubicBezTo>
                    <a:pt x="1485" y="527"/>
                    <a:pt x="1485" y="527"/>
                    <a:pt x="1485" y="527"/>
                  </a:cubicBezTo>
                  <a:lnTo>
                    <a:pt x="1048" y="1016"/>
                  </a:lnTo>
                  <a:lnTo>
                    <a:pt x="610" y="527"/>
                  </a:lnTo>
                  <a:cubicBezTo>
                    <a:pt x="610" y="527"/>
                    <a:pt x="610" y="527"/>
                    <a:pt x="610" y="526"/>
                  </a:cubicBezTo>
                  <a:cubicBezTo>
                    <a:pt x="610" y="526"/>
                    <a:pt x="609" y="525"/>
                    <a:pt x="608" y="525"/>
                  </a:cubicBezTo>
                  <a:cubicBezTo>
                    <a:pt x="607" y="524"/>
                    <a:pt x="607" y="524"/>
                    <a:pt x="606" y="524"/>
                  </a:cubicBezTo>
                  <a:cubicBezTo>
                    <a:pt x="606" y="523"/>
                    <a:pt x="605" y="523"/>
                    <a:pt x="604" y="523"/>
                  </a:cubicBezTo>
                  <a:cubicBezTo>
                    <a:pt x="603" y="523"/>
                    <a:pt x="603" y="523"/>
                    <a:pt x="602" y="523"/>
                  </a:cubicBezTo>
                  <a:cubicBezTo>
                    <a:pt x="601" y="523"/>
                    <a:pt x="601" y="523"/>
                    <a:pt x="601" y="523"/>
                  </a:cubicBezTo>
                  <a:cubicBezTo>
                    <a:pt x="601" y="523"/>
                    <a:pt x="600" y="523"/>
                    <a:pt x="600" y="523"/>
                  </a:cubicBezTo>
                  <a:cubicBezTo>
                    <a:pt x="600" y="523"/>
                    <a:pt x="599" y="523"/>
                    <a:pt x="599" y="523"/>
                  </a:cubicBezTo>
                  <a:cubicBezTo>
                    <a:pt x="595" y="522"/>
                    <a:pt x="591" y="523"/>
                    <a:pt x="588" y="527"/>
                  </a:cubicBezTo>
                  <a:lnTo>
                    <a:pt x="146" y="1022"/>
                  </a:lnTo>
                  <a:lnTo>
                    <a:pt x="25" y="1022"/>
                  </a:lnTo>
                  <a:cubicBezTo>
                    <a:pt x="38" y="470"/>
                    <a:pt x="491" y="25"/>
                    <a:pt x="1046" y="25"/>
                  </a:cubicBezTo>
                  <a:close/>
                  <a:moveTo>
                    <a:pt x="1046" y="0"/>
                  </a:moveTo>
                  <a:cubicBezTo>
                    <a:pt x="469" y="0"/>
                    <a:pt x="0" y="469"/>
                    <a:pt x="0" y="1046"/>
                  </a:cubicBezTo>
                  <a:cubicBezTo>
                    <a:pt x="0" y="1622"/>
                    <a:pt x="469" y="2092"/>
                    <a:pt x="1046" y="2092"/>
                  </a:cubicBezTo>
                  <a:cubicBezTo>
                    <a:pt x="1622" y="2092"/>
                    <a:pt x="2091" y="1622"/>
                    <a:pt x="2091" y="1046"/>
                  </a:cubicBezTo>
                  <a:cubicBezTo>
                    <a:pt x="2091" y="469"/>
                    <a:pt x="1622" y="0"/>
                    <a:pt x="1046" y="0"/>
                  </a:cubicBezTo>
                  <a:close/>
                </a:path>
              </a:pathLst>
            </a:custGeom>
            <a:solidFill>
              <a:schemeClr val="accent3">
                <a:lumMod val="9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7318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0xR3YBUgyoJL23_uRjpMlH5OALtV9bbJMGuTCKuCl60/edit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arhusuniversity.zoom.us/j/65826458731" TargetMode="External"/><Relationship Id="rId2" Type="http://schemas.openxmlformats.org/officeDocument/2006/relationships/hyperlink" Target="https://ncff.dk/fremmedsprog2020/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NCFFVest@au.dk" TargetMode="External"/><Relationship Id="rId2" Type="http://schemas.openxmlformats.org/officeDocument/2006/relationships/hyperlink" Target="http://ncff.dk/projekter/saadan-soeger-du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cff.dk/fremmedsprog/idebank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rive.google.com/drive/folders/1eXQwXcd3QvWqqGslnUYZwWNsAe2-EwDP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99FD3-B2D0-4EF3-8443-B52761A7F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Nationale</a:t>
            </a:r>
            <a:r>
              <a:rPr lang="en-GB" dirty="0"/>
              <a:t> </a:t>
            </a:r>
            <a:r>
              <a:rPr lang="en-GB" dirty="0" err="1"/>
              <a:t>Center</a:t>
            </a:r>
            <a:r>
              <a:rPr lang="en-GB" dirty="0"/>
              <a:t> for </a:t>
            </a:r>
            <a:r>
              <a:rPr lang="en-GB" dirty="0" err="1"/>
              <a:t>Fremmedsprog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7312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Kontakt til skoler +</a:t>
            </a:r>
            <a:br>
              <a:rPr lang="da-DK" dirty="0"/>
            </a:br>
            <a:r>
              <a:rPr lang="da-DK" dirty="0"/>
              <a:t>oversigt over skolebesøg og tidspunkter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1801091"/>
            <a:ext cx="10515600" cy="4174836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Den enkelte underviser, tager kontakt til skoler og aftaler besøg (evt. kan en koordinator være behjælpelig).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NCFF vil gerne have en oversigt over, hvilke skoler de studerende besøger og hvornår med henblik på evt. pressedækning: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Skoler og datoer/tidspunkter kan tilføjes her:</a:t>
            </a:r>
          </a:p>
          <a:p>
            <a:pPr marL="0" indent="0">
              <a:buNone/>
            </a:pPr>
            <a:r>
              <a:rPr lang="da-DK" dirty="0">
                <a:hlinkClick r:id="rId2"/>
              </a:rPr>
              <a:t>https://docs.google.com/document/d/10xR3YBUgyoJL23_uRjpMlH5OALtV9bbJMGuTCKuCl60/edit#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805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1589088"/>
          </a:xfrm>
        </p:spPr>
        <p:txBody>
          <a:bodyPr/>
          <a:lstStyle/>
          <a:p>
            <a:r>
              <a:rPr lang="da-DK" dirty="0"/>
              <a:t>Plan for FMS - professionshøjskoler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a-DK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272175"/>
              </p:ext>
            </p:extLst>
          </p:nvPr>
        </p:nvGraphicFramePr>
        <p:xfrm>
          <a:off x="544945" y="738911"/>
          <a:ext cx="11240654" cy="5500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292">
                  <a:extLst>
                    <a:ext uri="{9D8B030D-6E8A-4147-A177-3AD203B41FA5}">
                      <a16:colId xmlns:a16="http://schemas.microsoft.com/office/drawing/2014/main" val="4159748437"/>
                    </a:ext>
                  </a:extLst>
                </a:gridCol>
                <a:gridCol w="4942477">
                  <a:extLst>
                    <a:ext uri="{9D8B030D-6E8A-4147-A177-3AD203B41FA5}">
                      <a16:colId xmlns:a16="http://schemas.microsoft.com/office/drawing/2014/main" val="4141181001"/>
                    </a:ext>
                  </a:extLst>
                </a:gridCol>
                <a:gridCol w="3746885">
                  <a:extLst>
                    <a:ext uri="{9D8B030D-6E8A-4147-A177-3AD203B41FA5}">
                      <a16:colId xmlns:a16="http://schemas.microsoft.com/office/drawing/2014/main" val="2097199599"/>
                    </a:ext>
                  </a:extLst>
                </a:gridCol>
              </a:tblGrid>
              <a:tr h="348517">
                <a:tc>
                  <a:txBody>
                    <a:bodyPr/>
                    <a:lstStyle/>
                    <a:p>
                      <a:r>
                        <a:rPr lang="da-DK" dirty="0"/>
                        <a:t>Dato/tidsrum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Aktivitet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45602"/>
                  </a:ext>
                </a:extLst>
              </a:tr>
              <a:tr h="1132681">
                <a:tc>
                  <a:txBody>
                    <a:bodyPr/>
                    <a:lstStyle/>
                    <a:p>
                      <a:r>
                        <a:rPr lang="da-DK" baseline="0" dirty="0"/>
                        <a:t>Uge 34 – uge 35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</a:t>
                      </a:r>
                      <a:r>
                        <a:rPr lang="da-DK" baseline="0" dirty="0"/>
                        <a:t> studerende tilmelder sig FremMedSprog2021 på hjemmesiden: </a:t>
                      </a:r>
                      <a:r>
                        <a:rPr lang="da-DK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https://ncff.dk/fremmedsprog/</a:t>
                      </a:r>
                      <a:r>
                        <a:rPr lang="da-DK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baseline="0" dirty="0"/>
                        <a:t>Deadline for tilmelding er den 3. september (hvis man vil modtage sweatshirts i uge 37) ellers den 10. september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914216"/>
                  </a:ext>
                </a:extLst>
              </a:tr>
              <a:tr h="871293">
                <a:tc>
                  <a:txBody>
                    <a:bodyPr/>
                    <a:lstStyle/>
                    <a:p>
                      <a:r>
                        <a:rPr lang="da-DK" dirty="0"/>
                        <a:t>Uge 36 - uge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NCFF pakker sweatshirts og sender til professionshøjskolerne </a:t>
                      </a:r>
                      <a:r>
                        <a:rPr lang="da-DK" dirty="0" err="1"/>
                        <a:t>pba</a:t>
                      </a:r>
                      <a:r>
                        <a:rPr lang="da-DK" dirty="0"/>
                        <a:t>. tilmeldingerne,</a:t>
                      </a:r>
                      <a:r>
                        <a:rPr lang="da-DK" baseline="0" dirty="0"/>
                        <a:t> vi har modtaget.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NB. Vi trækker</a:t>
                      </a:r>
                      <a:r>
                        <a:rPr lang="da-DK" baseline="0" dirty="0"/>
                        <a:t> lister over tilmeldinger  begyndelsen af ugen og sender en samlet liste til hvert UC til orientering.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35186"/>
                  </a:ext>
                </a:extLst>
              </a:tr>
              <a:tr h="871293">
                <a:tc>
                  <a:txBody>
                    <a:bodyPr/>
                    <a:lstStyle/>
                    <a:p>
                      <a:r>
                        <a:rPr lang="da-DK" dirty="0"/>
                        <a:t>Uge 37 – uge 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Koordinator/underviser</a:t>
                      </a:r>
                      <a:r>
                        <a:rPr lang="da-DK" baseline="0" dirty="0"/>
                        <a:t> får tilsendt sweatshirts og merchandise til de studerende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Vi sender </a:t>
                      </a:r>
                      <a:r>
                        <a:rPr lang="da-DK" b="1" i="1" dirty="0"/>
                        <a:t>en</a:t>
                      </a:r>
                      <a:r>
                        <a:rPr lang="da-DK" dirty="0"/>
                        <a:t> kasse til hvert UC. I kassen ligger en liste</a:t>
                      </a:r>
                      <a:r>
                        <a:rPr lang="da-DK" baseline="0" dirty="0"/>
                        <a:t> over tilmeldinger og størrelser.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046747"/>
                  </a:ext>
                </a:extLst>
              </a:tr>
              <a:tr h="609905">
                <a:tc>
                  <a:txBody>
                    <a:bodyPr/>
                    <a:lstStyle/>
                    <a:p>
                      <a:r>
                        <a:rPr lang="da-DK" dirty="0"/>
                        <a:t>Uge 38 – uge</a:t>
                      </a:r>
                      <a:r>
                        <a:rPr lang="da-DK" baseline="0" dirty="0"/>
                        <a:t> 40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FremMedSprog2021 på skolerne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HUSK udfyld </a:t>
                      </a:r>
                      <a:r>
                        <a:rPr lang="da-DK" dirty="0" err="1"/>
                        <a:t>NCFF’s</a:t>
                      </a:r>
                      <a:r>
                        <a:rPr lang="da-DK" dirty="0"/>
                        <a:t> liste over skoler og tidspunkter for besøg </a:t>
                      </a:r>
                      <a:r>
                        <a:rPr lang="da-DK" baseline="0" dirty="0"/>
                        <a:t>(Google-link)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21404"/>
                  </a:ext>
                </a:extLst>
              </a:tr>
              <a:tr h="1477217">
                <a:tc>
                  <a:txBody>
                    <a:bodyPr/>
                    <a:lstStyle/>
                    <a:p>
                      <a:r>
                        <a:rPr lang="da-DK" dirty="0"/>
                        <a:t>Uge 41 –</a:t>
                      </a:r>
                      <a:r>
                        <a:rPr lang="da-DK" baseline="0" dirty="0"/>
                        <a:t> Tirsdag den 14. oktober kl. 15 – 16.30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Online</a:t>
                      </a:r>
                      <a:r>
                        <a:rPr lang="da-DK" baseline="0" dirty="0"/>
                        <a:t> evalueringsmøde for studerende og koordinatorer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Zoom link: </a:t>
                      </a:r>
                      <a:r>
                        <a:rPr lang="en-US" dirty="0">
                          <a:hlinkClick r:id="rId3"/>
                        </a:rPr>
                        <a:t>https://aarhusuniversity.zoom.us/j/65826458731</a:t>
                      </a:r>
                      <a:r>
                        <a:rPr lang="en-US" dirty="0"/>
                        <a:t> (invitation </a:t>
                      </a:r>
                      <a:r>
                        <a:rPr lang="en-US" dirty="0" err="1"/>
                        <a:t>til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studerende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følger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senere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500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797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Under besøget på skolerne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1385456"/>
            <a:ext cx="10515600" cy="416920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Vi vil gerne have de studerende til at kommunikere om deres besøg </a:t>
            </a:r>
          </a:p>
          <a:p>
            <a:pPr marL="0" indent="0">
              <a:buNone/>
            </a:pPr>
            <a:r>
              <a:rPr lang="da-DK" dirty="0"/>
              <a:t>på </a:t>
            </a:r>
            <a:r>
              <a:rPr lang="da-DK" dirty="0" err="1"/>
              <a:t>Instagram</a:t>
            </a:r>
            <a:r>
              <a:rPr lang="da-DK" dirty="0"/>
              <a:t>.</a:t>
            </a:r>
          </a:p>
          <a:p>
            <a:pPr marL="0" indent="0">
              <a:buNone/>
            </a:pPr>
            <a:r>
              <a:rPr lang="da-DK" dirty="0"/>
              <a:t>De studerende skal naturligvis overholde gældende GDPR-regler. Dvs. billeder af bygninger, materialer, lokaler, de studerende selv og lign. er ok. Billeder af elever kræver tilladelse.</a:t>
            </a:r>
          </a:p>
          <a:p>
            <a:pPr marL="0" indent="0">
              <a:buNone/>
            </a:pPr>
            <a:r>
              <a:rPr lang="da-DK" dirty="0"/>
              <a:t>Vi håber, de studerende vil lave nogle kreative og gode posts.</a:t>
            </a:r>
          </a:p>
          <a:p>
            <a:pPr marL="0" indent="0">
              <a:buNone/>
            </a:pPr>
            <a:r>
              <a:rPr lang="da-DK" dirty="0"/>
              <a:t>Benyt </a:t>
            </a:r>
            <a:r>
              <a:rPr lang="da-DK" dirty="0" err="1"/>
              <a:t>hashtaggene</a:t>
            </a:r>
            <a:r>
              <a:rPr lang="da-DK" dirty="0"/>
              <a:t>: #fremmedsprog2021 og #fremmedsprog</a:t>
            </a:r>
          </a:p>
        </p:txBody>
      </p:sp>
    </p:spTree>
    <p:extLst>
      <p:ext uri="{BB962C8B-B14F-4D97-AF65-F5344CB8AC3E}">
        <p14:creationId xmlns:p14="http://schemas.microsoft.com/office/powerpoint/2010/main" val="424579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Efter besøget på skolerne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1690688"/>
            <a:ext cx="10515600" cy="3863975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Rejserefundering:</a:t>
            </a:r>
          </a:p>
          <a:p>
            <a:pPr marL="0" indent="0">
              <a:buNone/>
            </a:pPr>
            <a:r>
              <a:rPr lang="da-DK" dirty="0"/>
              <a:t>De studerende får refunderet deres omkostninger i forbindelse med rejse til og fra skolen(</a:t>
            </a:r>
            <a:r>
              <a:rPr lang="da-DK" dirty="0" err="1"/>
              <a:t>erne</a:t>
            </a:r>
            <a:r>
              <a:rPr lang="da-DK" dirty="0"/>
              <a:t>), de skal besøge.</a:t>
            </a:r>
          </a:p>
          <a:p>
            <a:pPr marL="0" indent="0">
              <a:buNone/>
            </a:pPr>
            <a:r>
              <a:rPr lang="da-DK" dirty="0"/>
              <a:t>De skal gemme alt dokumentation for deres rejser og får yderligere information, inden de skal på besøg på skolerne.</a:t>
            </a:r>
          </a:p>
        </p:txBody>
      </p:sp>
    </p:spTree>
    <p:extLst>
      <p:ext uri="{BB962C8B-B14F-4D97-AF65-F5344CB8AC3E}">
        <p14:creationId xmlns:p14="http://schemas.microsoft.com/office/powerpoint/2010/main" val="65369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258618"/>
            <a:ext cx="10515600" cy="1145310"/>
          </a:xfrm>
        </p:spPr>
        <p:txBody>
          <a:bodyPr/>
          <a:lstStyle/>
          <a:p>
            <a:r>
              <a:rPr lang="da-DK" dirty="0" err="1"/>
              <a:t>Hononar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997528"/>
            <a:ext cx="10515600" cy="5153890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NCFF kompenserer underviserne gennem frikøb til opgaven. </a:t>
            </a:r>
          </a:p>
          <a:p>
            <a:pPr marL="0" indent="0">
              <a:buNone/>
            </a:pPr>
            <a:r>
              <a:rPr lang="da-DK" dirty="0"/>
              <a:t>Man aflønnes med 10 timer for 10 studerende eller færre, der sendes ud. Har man mere end 10 studerende, får man 15 timer. </a:t>
            </a:r>
          </a:p>
          <a:p>
            <a:pPr marL="0" indent="0">
              <a:buNone/>
            </a:pPr>
            <a:r>
              <a:rPr lang="da-DK" dirty="0"/>
              <a:t>Aflønningen sker enten som frikøb fra professionshøjskolen til den normale NCFF-takst (Se </a:t>
            </a:r>
            <a:r>
              <a:rPr lang="da-DK" u="sng" dirty="0">
                <a:hlinkClick r:id="rId2"/>
              </a:rPr>
              <a:t>http://ncff.dk/projekter/saadan-soeger-du/</a:t>
            </a:r>
            <a:r>
              <a:rPr lang="da-DK" dirty="0"/>
              <a:t> under Budget) eller som honorarudbetaling direkte til underviseren (timesats 325 kr./time). Du vælger selv.</a:t>
            </a:r>
          </a:p>
          <a:p>
            <a:pPr marL="0" indent="0">
              <a:buNone/>
            </a:pPr>
            <a:r>
              <a:rPr lang="da-DK" dirty="0"/>
              <a:t>Send besked om ovenstående til </a:t>
            </a:r>
            <a:r>
              <a:rPr lang="da-DK" dirty="0">
                <a:hlinkClick r:id="rId3"/>
              </a:rPr>
              <a:t>NCFFVest@au.dk</a:t>
            </a:r>
            <a:r>
              <a:rPr lang="da-DK" dirty="0"/>
              <a:t>  mærket </a:t>
            </a:r>
            <a:r>
              <a:rPr lang="da-DK" b="1" dirty="0"/>
              <a:t>FMS-2021 – professionshøjskoler – honorar </a:t>
            </a:r>
          </a:p>
          <a:p>
            <a:pPr marL="0" indent="0">
              <a:buNone/>
            </a:pPr>
            <a:r>
              <a:rPr lang="da-DK" b="1" dirty="0"/>
              <a:t>Oplys: </a:t>
            </a:r>
            <a:r>
              <a:rPr lang="da-DK" dirty="0"/>
              <a:t>navn, professionshøjskole, antal studerende (timer), evt. koordinatorfunktion og om du ønsker honorar el. frikøb, så kontakter vi dig efterfølgende.</a:t>
            </a:r>
          </a:p>
        </p:txBody>
      </p:sp>
    </p:spTree>
    <p:extLst>
      <p:ext uri="{BB962C8B-B14F-4D97-AF65-F5344CB8AC3E}">
        <p14:creationId xmlns:p14="http://schemas.microsoft.com/office/powerpoint/2010/main" val="3060147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Drøftelser - Kommunikation mm.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1542474"/>
            <a:ext cx="10515600" cy="4012190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På mødet var der enighed om:</a:t>
            </a:r>
          </a:p>
          <a:p>
            <a:r>
              <a:rPr lang="da-DK" dirty="0"/>
              <a:t>At informationen til de studerende på </a:t>
            </a:r>
            <a:r>
              <a:rPr lang="da-DK" dirty="0" err="1"/>
              <a:t>NCFF’s</a:t>
            </a:r>
            <a:r>
              <a:rPr lang="da-DK" dirty="0"/>
              <a:t> hjemmeside er tilstrækkelig</a:t>
            </a:r>
          </a:p>
          <a:p>
            <a:r>
              <a:rPr lang="da-DK" dirty="0"/>
              <a:t>At der ikke er behov for en Facebook gruppe til de studerende</a:t>
            </a:r>
          </a:p>
          <a:p>
            <a:r>
              <a:rPr lang="da-DK" dirty="0"/>
              <a:t>At det kunne være godt at have noget information, som man som underviser kan sende til skolerne (NCFF arbejder videre med dette og sender så hurtigt som muligt)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0959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4" descr="Et billede, der indeholder person, gruppe, indendørs, scene&#10;&#10;Beskrivelse, der er oprettet med meget høj tiltro">
            <a:extLst>
              <a:ext uri="{FF2B5EF4-FFF2-40B4-BE49-F238E27FC236}">
                <a16:creationId xmlns:a16="http://schemas.microsoft.com/office/drawing/2014/main" id="{C6494834-E1FC-41E3-B5C3-247CD4D41FB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2510" b="12510"/>
          <a:stretch/>
        </p:blipFill>
        <p:spPr/>
      </p:pic>
      <p:sp>
        <p:nvSpPr>
          <p:cNvPr id="10" name="Pladsholder til tekst 9">
            <a:extLst>
              <a:ext uri="{FF2B5EF4-FFF2-40B4-BE49-F238E27FC236}">
                <a16:creationId xmlns:a16="http://schemas.microsoft.com/office/drawing/2014/main" id="{51FBA443-64CB-49B5-93F0-E1A2C31738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4698498A-7EB7-4E0C-92FD-5D6DCC74E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Det</a:t>
            </a:r>
            <a:r>
              <a:rPr lang="en-GB" dirty="0"/>
              <a:t> </a:t>
            </a:r>
            <a:r>
              <a:rPr lang="en-GB" dirty="0" err="1"/>
              <a:t>Nationale</a:t>
            </a:r>
            <a:r>
              <a:rPr lang="en-GB" dirty="0"/>
              <a:t> </a:t>
            </a:r>
            <a:r>
              <a:rPr lang="en-GB" dirty="0" err="1"/>
              <a:t>Center</a:t>
            </a:r>
            <a:r>
              <a:rPr lang="en-GB" dirty="0"/>
              <a:t> for </a:t>
            </a:r>
            <a:r>
              <a:rPr lang="en-GB" dirty="0" err="1"/>
              <a:t>Fremmedsprog</a:t>
            </a:r>
            <a:endParaRPr lang="en-GB" dirty="0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D710D586-F60B-495C-B8F4-C2A4210D5E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1950" y="2669309"/>
            <a:ext cx="4400550" cy="14454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 err="1">
                <a:cs typeface="Calibri"/>
              </a:rPr>
              <a:t>Informationsmøde</a:t>
            </a:r>
            <a:r>
              <a:rPr lang="en-GB" dirty="0">
                <a:cs typeface="Calibri"/>
              </a:rPr>
              <a:t> om</a:t>
            </a:r>
          </a:p>
          <a:p>
            <a:r>
              <a:rPr lang="en-GB" dirty="0">
                <a:cs typeface="Calibri"/>
              </a:rPr>
              <a:t>FremMedSprog2021</a:t>
            </a:r>
          </a:p>
          <a:p>
            <a:r>
              <a:rPr lang="en-GB" dirty="0" err="1">
                <a:cs typeface="Calibri"/>
              </a:rPr>
              <a:t>Professionshøjskoler</a:t>
            </a:r>
            <a:endParaRPr lang="en-GB" dirty="0">
              <a:cs typeface="Calibri"/>
            </a:endParaRPr>
          </a:p>
        </p:txBody>
      </p:sp>
      <p:sp>
        <p:nvSpPr>
          <p:cNvPr id="12" name="Pladsholder til tekst 11">
            <a:extLst>
              <a:ext uri="{FF2B5EF4-FFF2-40B4-BE49-F238E27FC236}">
                <a16:creationId xmlns:a16="http://schemas.microsoft.com/office/drawing/2014/main" id="{595739BF-7AC9-4745-90E8-BF594A22D1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cs typeface="Calibri"/>
              </a:rPr>
              <a:t>NCFF </a:t>
            </a:r>
          </a:p>
          <a:p>
            <a:r>
              <a:rPr lang="en-GB" dirty="0">
                <a:cs typeface="Calibri"/>
              </a:rPr>
              <a:t>17. August 2021 kl. 15 - 16</a:t>
            </a:r>
          </a:p>
        </p:txBody>
      </p:sp>
      <p:sp>
        <p:nvSpPr>
          <p:cNvPr id="13" name="Pladsholder til billede 12">
            <a:extLst>
              <a:ext uri="{FF2B5EF4-FFF2-40B4-BE49-F238E27FC236}">
                <a16:creationId xmlns:a16="http://schemas.microsoft.com/office/drawing/2014/main" id="{8B194944-35ED-4E04-9932-4ABB892DCD4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</p:spTree>
    <p:extLst>
      <p:ext uri="{BB962C8B-B14F-4D97-AF65-F5344CB8AC3E}">
        <p14:creationId xmlns:p14="http://schemas.microsoft.com/office/powerpoint/2010/main" val="369855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Dagsorden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2105891"/>
            <a:ext cx="10515600" cy="3448772"/>
          </a:xfrm>
        </p:spPr>
        <p:txBody>
          <a:bodyPr/>
          <a:lstStyle/>
          <a:p>
            <a:pPr lvl="0"/>
            <a:r>
              <a:rPr lang="da-DK" dirty="0"/>
              <a:t>Kort om FMS 2021</a:t>
            </a:r>
          </a:p>
          <a:p>
            <a:pPr lvl="0"/>
            <a:r>
              <a:rPr lang="da-DK" dirty="0"/>
              <a:t>Nyt i år: koordinatorfunktionen</a:t>
            </a:r>
          </a:p>
          <a:p>
            <a:pPr lvl="0"/>
            <a:r>
              <a:rPr lang="da-DK" dirty="0"/>
              <a:t>Logistik i forbindelse med FMS: Sweatshirts, rejseafregning, Facebookgruppe mv.</a:t>
            </a:r>
          </a:p>
          <a:p>
            <a:pPr lvl="0"/>
            <a:r>
              <a:rPr lang="da-DK" dirty="0"/>
              <a:t>Evt.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1033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FremMedSprog2021 - Konceptet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1505528"/>
            <a:ext cx="10515600" cy="4049136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Formål:</a:t>
            </a:r>
          </a:p>
          <a:p>
            <a:pPr marL="0" indent="0">
              <a:buNone/>
            </a:pPr>
            <a:r>
              <a:rPr lang="da-DK" dirty="0"/>
              <a:t>Formålet er fortsat at sætte sprog i fokus som noget, der er vigtigt og interessant at beskæftige sig med og skabe nysgerrighed og positiv opmærksomhed om sprog.</a:t>
            </a:r>
          </a:p>
          <a:p>
            <a:pPr marL="0" indent="0" fontAlgn="base">
              <a:buNone/>
            </a:pPr>
            <a:r>
              <a:rPr lang="da-DK" b="1" dirty="0"/>
              <a:t>Hvad: </a:t>
            </a:r>
          </a:p>
          <a:p>
            <a:pPr fontAlgn="base"/>
            <a:r>
              <a:rPr lang="da-DK" dirty="0"/>
              <a:t>En spændende og motiverende sprogaktivitet – med udgangspunkt i en </a:t>
            </a:r>
            <a:r>
              <a:rPr lang="da-DK" dirty="0" err="1"/>
              <a:t>task-based</a:t>
            </a:r>
            <a:r>
              <a:rPr lang="da-DK" dirty="0"/>
              <a:t> </a:t>
            </a:r>
            <a:r>
              <a:rPr lang="da-DK" dirty="0" err="1"/>
              <a:t>learning</a:t>
            </a:r>
            <a:r>
              <a:rPr lang="da-DK" dirty="0"/>
              <a:t> og </a:t>
            </a:r>
            <a:r>
              <a:rPr lang="da-DK" dirty="0" err="1"/>
              <a:t>flersprogethedstilgang</a:t>
            </a:r>
            <a:r>
              <a:rPr lang="da-DK" dirty="0"/>
              <a:t>   </a:t>
            </a:r>
          </a:p>
          <a:p>
            <a:pPr marL="0" indent="0" fontAlgn="base">
              <a:buNone/>
            </a:pPr>
            <a:r>
              <a:rPr lang="da-DK" dirty="0"/>
              <a:t>   Og/eller - et spil/en leg/en konkurrence 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Hvem: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95073A72-FF97-4E23-B33A-8FA527BFE027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a-DK"/>
              <a:t>Klik for at tilføje tekst</a:t>
            </a:r>
          </a:p>
        </p:txBody>
      </p:sp>
    </p:spTree>
    <p:extLst>
      <p:ext uri="{BB962C8B-B14F-4D97-AF65-F5344CB8AC3E}">
        <p14:creationId xmlns:p14="http://schemas.microsoft.com/office/powerpoint/2010/main" val="317556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1940EF5-38BC-491C-8A04-489F979F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123"/>
          </a:xfrm>
        </p:spPr>
        <p:txBody>
          <a:bodyPr/>
          <a:lstStyle/>
          <a:p>
            <a:r>
              <a:rPr lang="en-GB" dirty="0">
                <a:cs typeface="Calibri"/>
              </a:rPr>
              <a:t>FremMedSprog2021 - </a:t>
            </a:r>
            <a:r>
              <a:rPr lang="en-GB" dirty="0" err="1">
                <a:cs typeface="Calibri"/>
              </a:rPr>
              <a:t>Konceptet</a:t>
            </a:r>
            <a:endParaRPr lang="en-GB" dirty="0">
              <a:cs typeface="Calibri"/>
            </a:endParaRPr>
          </a:p>
        </p:txBody>
      </p:sp>
      <p:sp>
        <p:nvSpPr>
          <p:cNvPr id="9" name="Pladsholder til tekst 8">
            <a:extLst>
              <a:ext uri="{FF2B5EF4-FFF2-40B4-BE49-F238E27FC236}">
                <a16:creationId xmlns:a16="http://schemas.microsoft.com/office/drawing/2014/main" id="{DFB26A62-9278-45D4-B044-CC5D2BB48A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87055"/>
            <a:ext cx="10515600" cy="40676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b="1" dirty="0" err="1">
                <a:cs typeface="Calibri"/>
              </a:rPr>
              <a:t>Hvornår</a:t>
            </a:r>
            <a:r>
              <a:rPr lang="en-GB" b="1" dirty="0">
                <a:cs typeface="Calibri"/>
              </a:rPr>
              <a:t>: </a:t>
            </a:r>
          </a:p>
          <a:p>
            <a:pPr marL="0" indent="0">
              <a:buNone/>
            </a:pPr>
            <a:r>
              <a:rPr lang="en-GB" dirty="0">
                <a:cs typeface="Calibri"/>
              </a:rPr>
              <a:t>I </a:t>
            </a:r>
            <a:r>
              <a:rPr lang="en-GB" dirty="0" err="1">
                <a:cs typeface="Calibri"/>
              </a:rPr>
              <a:t>perioden</a:t>
            </a:r>
            <a:r>
              <a:rPr lang="en-GB" dirty="0">
                <a:cs typeface="Calibri"/>
              </a:rPr>
              <a:t> </a:t>
            </a:r>
            <a:r>
              <a:rPr lang="en-GB" dirty="0" err="1">
                <a:cs typeface="Calibri"/>
              </a:rPr>
              <a:t>uge</a:t>
            </a:r>
            <a:r>
              <a:rPr lang="en-GB" dirty="0">
                <a:cs typeface="Calibri"/>
              </a:rPr>
              <a:t> 38 – 40</a:t>
            </a:r>
          </a:p>
          <a:p>
            <a:pPr marL="0" indent="0">
              <a:buNone/>
            </a:pPr>
            <a:r>
              <a:rPr lang="en-GB" b="1" dirty="0" err="1">
                <a:cs typeface="Calibri"/>
              </a:rPr>
              <a:t>Hvor</a:t>
            </a:r>
            <a:r>
              <a:rPr lang="en-GB" b="1" dirty="0">
                <a:cs typeface="Calibri"/>
              </a:rPr>
              <a:t> </a:t>
            </a:r>
            <a:r>
              <a:rPr lang="en-GB" b="1" dirty="0" err="1">
                <a:cs typeface="Calibri"/>
              </a:rPr>
              <a:t>længe</a:t>
            </a:r>
            <a:r>
              <a:rPr lang="en-GB" b="1" dirty="0">
                <a:cs typeface="Calibri"/>
              </a:rPr>
              <a:t>:</a:t>
            </a:r>
          </a:p>
          <a:p>
            <a:pPr marL="0" indent="0">
              <a:buNone/>
            </a:pPr>
            <a:r>
              <a:rPr lang="da-DK" dirty="0"/>
              <a:t>Aktiviteten skal vare ca. en time.</a:t>
            </a:r>
          </a:p>
          <a:p>
            <a:pPr marL="0" indent="0">
              <a:buNone/>
            </a:pPr>
            <a:r>
              <a:rPr lang="da-DK" dirty="0"/>
              <a:t>Aktiviteten kan gentages for andre klasser/hold på samme skole eller flere skoler. 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643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Nyt i år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1394692"/>
            <a:ext cx="10515600" cy="4159972"/>
          </a:xfrm>
        </p:spPr>
        <p:txBody>
          <a:bodyPr/>
          <a:lstStyle/>
          <a:p>
            <a:pPr fontAlgn="base"/>
            <a:r>
              <a:rPr lang="da-DK" dirty="0"/>
              <a:t>NCFF sætter fokus på sprog i perioden uge 38 - uge 40   </a:t>
            </a:r>
          </a:p>
          <a:p>
            <a:pPr fontAlgn="base"/>
            <a:r>
              <a:rPr lang="da-DK" dirty="0"/>
              <a:t>Opfordring til at afholde en sprogdag </a:t>
            </a:r>
          </a:p>
          <a:p>
            <a:pPr fontAlgn="base"/>
            <a:r>
              <a:rPr lang="da-DK" dirty="0"/>
              <a:t>Onlineevent for grundskoler </a:t>
            </a:r>
          </a:p>
          <a:p>
            <a:pPr fontAlgn="base"/>
            <a:r>
              <a:rPr lang="da-DK" dirty="0"/>
              <a:t>Koordinatorfunktion - </a:t>
            </a:r>
            <a:r>
              <a:rPr lang="da-DK" dirty="0" err="1"/>
              <a:t>FremMedSprog</a:t>
            </a:r>
            <a:r>
              <a:rPr lang="da-DK" dirty="0"/>
              <a:t>  </a:t>
            </a:r>
          </a:p>
          <a:p>
            <a:pPr fontAlgn="base"/>
            <a:r>
              <a:rPr lang="da-DK" dirty="0"/>
              <a:t>Mulighed for et internationalt perspektiv </a:t>
            </a:r>
          </a:p>
          <a:p>
            <a:pPr marL="0" indent="0">
              <a:buNone/>
            </a:pPr>
            <a:r>
              <a:rPr lang="da-DK" dirty="0"/>
              <a:t>(se uddybning i mail)</a:t>
            </a:r>
          </a:p>
        </p:txBody>
      </p:sp>
    </p:spTree>
    <p:extLst>
      <p:ext uri="{BB962C8B-B14F-4D97-AF65-F5344CB8AC3E}">
        <p14:creationId xmlns:p14="http://schemas.microsoft.com/office/powerpoint/2010/main" val="2127876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Koordinatorfunktion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1311564"/>
            <a:ext cx="10515600" cy="4243099"/>
          </a:xfrm>
        </p:spPr>
        <p:txBody>
          <a:bodyPr/>
          <a:lstStyle/>
          <a:p>
            <a:pPr fontAlgn="base"/>
            <a:r>
              <a:rPr lang="da-DK" dirty="0"/>
              <a:t>At dele generel information fra NCFF om </a:t>
            </a:r>
            <a:r>
              <a:rPr lang="da-DK" dirty="0" err="1"/>
              <a:t>FremMedSprog</a:t>
            </a:r>
            <a:r>
              <a:rPr lang="da-DK" dirty="0"/>
              <a:t> med relevante undervisere og de studerende, så vi sikrer, at alle er godt informeret (fx på møder og via intranet) </a:t>
            </a:r>
          </a:p>
          <a:p>
            <a:pPr fontAlgn="base"/>
            <a:r>
              <a:rPr lang="da-DK" dirty="0"/>
              <a:t>At deltage på et opstartsmøde (i august) og et evalueringsmøde (i oktober) </a:t>
            </a:r>
          </a:p>
          <a:p>
            <a:pPr fontAlgn="base"/>
            <a:r>
              <a:rPr lang="da-DK" dirty="0"/>
              <a:t>Mindre opgaver såsom at koordinere uddeling af sweatshirts til de studerende og få eventuelle tutorer til at informere nye studerende om </a:t>
            </a:r>
            <a:r>
              <a:rPr lang="da-DK" dirty="0" err="1"/>
              <a:t>FremMedSprog</a:t>
            </a:r>
            <a:r>
              <a:rPr lang="da-DK" dirty="0"/>
              <a:t> </a:t>
            </a:r>
          </a:p>
          <a:p>
            <a:pPr fontAlgn="base"/>
            <a:r>
              <a:rPr lang="da-DK" dirty="0"/>
              <a:t>Lave en samlet liste over de skoler, de studerende besøger, samt tidspunkter for besøg 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0725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Koordinatorfunktion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1616364"/>
            <a:ext cx="10515600" cy="3938299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Koordinatoren </a:t>
            </a:r>
            <a:r>
              <a:rPr lang="da-DK" i="1" dirty="0"/>
              <a:t>kan</a:t>
            </a:r>
            <a:r>
              <a:rPr lang="da-DK" dirty="0"/>
              <a:t> også være vejleder for andre studerende end sine egne. I det tilfælde vil koordinatoren naturligvis blive aflønnet for det antal studerende han/hun vejleder + de 20 timer for koordinatorfunktionen.</a:t>
            </a:r>
          </a:p>
        </p:txBody>
      </p:sp>
    </p:spTree>
    <p:extLst>
      <p:ext uri="{BB962C8B-B14F-4D97-AF65-F5344CB8AC3E}">
        <p14:creationId xmlns:p14="http://schemas.microsoft.com/office/powerpoint/2010/main" val="3101964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Idébank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sz="quarter" idx="13"/>
          </p:nvPr>
        </p:nvSpPr>
        <p:spPr>
          <a:xfrm>
            <a:off x="838200" y="1394691"/>
            <a:ext cx="10515600" cy="4414982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 idébanken kan de studerende finde oplæg og inspiration til at tilrettelægge deres sprogaktivitet:</a:t>
            </a:r>
          </a:p>
          <a:p>
            <a:pPr marL="0" indent="0">
              <a:buNone/>
            </a:pPr>
            <a:r>
              <a:rPr lang="da-DK" dirty="0">
                <a:hlinkClick r:id="rId3"/>
              </a:rPr>
              <a:t>https://ncff.dk/fremmedsprog/idebank/</a:t>
            </a:r>
            <a:r>
              <a:rPr lang="da-DK" dirty="0"/>
              <a:t> 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Vi vil rigtig gerne indsamle flere aktiviteter, og det har vi brug for jeres hjælp til. Vi opfordrer til, at de studerende benytter modellen i idébanken, når de planlægger deres sprogaktivitet og efterfølgende lægger den her:</a:t>
            </a:r>
          </a:p>
          <a:p>
            <a:pPr marL="0" indent="0">
              <a:buNone/>
            </a:pPr>
            <a:r>
              <a:rPr lang="da-DK" dirty="0">
                <a:hlinkClick r:id="rId4"/>
              </a:rPr>
              <a:t>https://drive.google.com/drive/folders/1eXQwXcd3QvWqqGslnUYZwWNsAe2-EwDP?usp=sharing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42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CFF">
      <a:dk1>
        <a:srgbClr val="6E6E6E"/>
      </a:dk1>
      <a:lt1>
        <a:srgbClr val="FFFFFF"/>
      </a:lt1>
      <a:dk2>
        <a:srgbClr val="365AA5"/>
      </a:dk2>
      <a:lt2>
        <a:srgbClr val="6E6E6E"/>
      </a:lt2>
      <a:accent1>
        <a:srgbClr val="004C54"/>
      </a:accent1>
      <a:accent2>
        <a:srgbClr val="678E96"/>
      </a:accent2>
      <a:accent3>
        <a:srgbClr val="FFFFFF"/>
      </a:accent3>
      <a:accent4>
        <a:srgbClr val="5D5D5D"/>
      </a:accent4>
      <a:accent5>
        <a:srgbClr val="AEB5CF"/>
      </a:accent5>
      <a:accent6>
        <a:srgbClr val="5E78A8"/>
      </a:accent6>
      <a:hlink>
        <a:srgbClr val="9AAFD1"/>
      </a:hlink>
      <a:folHlink>
        <a:srgbClr val="CDD6E8"/>
      </a:folHlink>
    </a:clrScheme>
    <a:fontScheme name="NCFF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æsentation_01.potx" id="{51E63B0F-8955-4AD4-BCED-327D5E775C9C}" vid="{D69E593F-6D98-400F-9CC2-8CF2C4EEB56E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E3D970052A0042BA8197D9D4FF7190" ma:contentTypeVersion="12" ma:contentTypeDescription="Create a new document." ma:contentTypeScope="" ma:versionID="957fcd5e49452d24b29694425ad57883">
  <xsd:schema xmlns:xsd="http://www.w3.org/2001/XMLSchema" xmlns:xs="http://www.w3.org/2001/XMLSchema" xmlns:p="http://schemas.microsoft.com/office/2006/metadata/properties" xmlns:ns2="76ec8062-39fc-4d39-84fd-03249eda3410" xmlns:ns3="e1fa3568-0e2c-402b-862d-9178d87d70f9" targetNamespace="http://schemas.microsoft.com/office/2006/metadata/properties" ma:root="true" ma:fieldsID="61e78c0a895d406e1c3b1808ed1e213e" ns2:_="" ns3:_="">
    <xsd:import namespace="76ec8062-39fc-4d39-84fd-03249eda3410"/>
    <xsd:import namespace="e1fa3568-0e2c-402b-862d-9178d87d7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c8062-39fc-4d39-84fd-03249eda34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a3568-0e2c-402b-862d-9178d87d70f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B0DFD3-917C-4133-827F-E6134AAB7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ec8062-39fc-4d39-84fd-03249eda3410"/>
    <ds:schemaRef ds:uri="e1fa3568-0e2c-402b-862d-9178d87d7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D1C992-65E7-4073-B59F-D9C79A322CE4}">
  <ds:schemaRefs>
    <ds:schemaRef ds:uri="http://schemas.microsoft.com/office/2006/metadata/properties"/>
    <ds:schemaRef ds:uri="76ec8062-39fc-4d39-84fd-03249eda3410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e1fa3568-0e2c-402b-862d-9178d87d70f9"/>
    <ds:schemaRef ds:uri="http://schemas.microsoft.com/office/infopath/2007/PartnerControl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6AA955-821D-4D6F-B434-633814A50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Præsentation_01</Template>
  <TotalTime>480</TotalTime>
  <Words>968</Words>
  <Application>Microsoft Office PowerPoint</Application>
  <PresentationFormat>Widescreen</PresentationFormat>
  <Paragraphs>103</Paragraphs>
  <Slides>15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15</vt:i4>
      </vt:variant>
    </vt:vector>
  </HeadingPairs>
  <TitlesOfParts>
    <vt:vector size="16" baseType="lpstr">
      <vt:lpstr>Office-tema</vt:lpstr>
      <vt:lpstr>Det Nationale Center for Fremmedsprog</vt:lpstr>
      <vt:lpstr>Det Nationale Center for Fremmedsprog</vt:lpstr>
      <vt:lpstr>Dagsorden</vt:lpstr>
      <vt:lpstr>FremMedSprog2021 - Konceptet</vt:lpstr>
      <vt:lpstr>FremMedSprog2021 - Konceptet</vt:lpstr>
      <vt:lpstr>Nyt i år</vt:lpstr>
      <vt:lpstr>Koordinatorfunktion</vt:lpstr>
      <vt:lpstr>Koordinatorfunktion</vt:lpstr>
      <vt:lpstr>Idébank</vt:lpstr>
      <vt:lpstr>Kontakt til skoler + oversigt over skolebesøg og tidspunkter</vt:lpstr>
      <vt:lpstr>Plan for FMS - professionshøjskoler</vt:lpstr>
      <vt:lpstr>Under besøget på skolerne</vt:lpstr>
      <vt:lpstr>Efter besøget på skolerne</vt:lpstr>
      <vt:lpstr>Hononar</vt:lpstr>
      <vt:lpstr>Drøftelser - Kommunikation mm.</vt:lpstr>
    </vt:vector>
  </TitlesOfParts>
  <Company>Københavns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 Nationale Center for Fremmedsprog</dc:title>
  <dc:creator>Søren Nørrelund-Madsen</dc:creator>
  <cp:lastModifiedBy>Anna Bruun</cp:lastModifiedBy>
  <cp:revision>196</cp:revision>
  <dcterms:created xsi:type="dcterms:W3CDTF">2019-01-15T13:10:22Z</dcterms:created>
  <dcterms:modified xsi:type="dcterms:W3CDTF">2021-09-08T10:58:19Z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0x0101009DE3D970052A0042BA8197D9D4FF7190</vt:lpwstr>
  </property>
</Properties>
</file>