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4" r:id="rId2"/>
    <p:sldId id="302" r:id="rId3"/>
    <p:sldId id="296" r:id="rId4"/>
    <p:sldId id="335" r:id="rId5"/>
    <p:sldId id="321" r:id="rId6"/>
    <p:sldId id="320" r:id="rId7"/>
    <p:sldId id="331" r:id="rId8"/>
    <p:sldId id="332" r:id="rId9"/>
    <p:sldId id="333" r:id="rId10"/>
    <p:sldId id="329" r:id="rId11"/>
    <p:sldId id="330" r:id="rId12"/>
    <p:sldId id="326" r:id="rId13"/>
    <p:sldId id="328" r:id="rId14"/>
    <p:sldId id="327" r:id="rId15"/>
    <p:sldId id="325" r:id="rId16"/>
    <p:sldId id="307" r:id="rId17"/>
    <p:sldId id="334" r:id="rId18"/>
    <p:sldId id="301" r:id="rId19"/>
    <p:sldId id="316" r:id="rId20"/>
    <p:sldId id="319" r:id="rId21"/>
    <p:sldId id="314" r:id="rId22"/>
    <p:sldId id="306" r:id="rId23"/>
    <p:sldId id="324" r:id="rId24"/>
    <p:sldId id="300" r:id="rId25"/>
    <p:sldId id="322" r:id="rId26"/>
    <p:sldId id="323" r:id="rId27"/>
    <p:sldId id="315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91f0950e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91f0950e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6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cd5bd8a7e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cd5bd8a7e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02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57b5762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57b5762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94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(A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ød baggrund"/>
          <p:cNvSpPr/>
          <p:nvPr userDrawn="1"/>
        </p:nvSpPr>
        <p:spPr>
          <a:xfrm>
            <a:off x="2699" y="0"/>
            <a:ext cx="1218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878" y="624469"/>
            <a:ext cx="7227922" cy="1973766"/>
          </a:xfrm>
        </p:spPr>
        <p:txBody>
          <a:bodyPr anchor="b"/>
          <a:lstStyle>
            <a:lvl1pPr algn="l">
              <a:defRPr sz="48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999" y="2810109"/>
            <a:ext cx="7228801" cy="1092819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5510785"/>
            <a:ext cx="4563482" cy="391432"/>
          </a:xfrm>
        </p:spPr>
        <p:txBody>
          <a:bodyPr anchor="b" anchorCtr="0"/>
          <a:lstStyle>
            <a:lvl1pPr marL="0" indent="0" rtl="0">
              <a:lnSpc>
                <a:spcPct val="104000"/>
              </a:lnSpc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535483" y="5539239"/>
            <a:ext cx="2448000" cy="1324800"/>
          </a:xfrm>
          <a:custGeom>
            <a:avLst/>
            <a:gdLst>
              <a:gd name="connsiteX0" fmla="*/ 323860 w 2448000"/>
              <a:gd name="connsiteY0" fmla="*/ 0 h 1324800"/>
              <a:gd name="connsiteX1" fmla="*/ 328009 w 2448000"/>
              <a:gd name="connsiteY1" fmla="*/ 0 h 1324800"/>
              <a:gd name="connsiteX2" fmla="*/ 357050 w 2448000"/>
              <a:gd name="connsiteY2" fmla="*/ 0 h 1324800"/>
              <a:gd name="connsiteX3" fmla="*/ 388684 w 2448000"/>
              <a:gd name="connsiteY3" fmla="*/ 0 h 1324800"/>
              <a:gd name="connsiteX4" fmla="*/ 435875 w 2448000"/>
              <a:gd name="connsiteY4" fmla="*/ 0 h 1324800"/>
              <a:gd name="connsiteX5" fmla="*/ 501736 w 2448000"/>
              <a:gd name="connsiteY5" fmla="*/ 0 h 1324800"/>
              <a:gd name="connsiteX6" fmla="*/ 589378 w 2448000"/>
              <a:gd name="connsiteY6" fmla="*/ 0 h 1324800"/>
              <a:gd name="connsiteX7" fmla="*/ 701912 w 2448000"/>
              <a:gd name="connsiteY7" fmla="*/ 0 h 1324800"/>
              <a:gd name="connsiteX8" fmla="*/ 842449 w 2448000"/>
              <a:gd name="connsiteY8" fmla="*/ 0 h 1324800"/>
              <a:gd name="connsiteX9" fmla="*/ 1014102 w 2448000"/>
              <a:gd name="connsiteY9" fmla="*/ 0 h 1324800"/>
              <a:gd name="connsiteX10" fmla="*/ 1219982 w 2448000"/>
              <a:gd name="connsiteY10" fmla="*/ 0 h 1324800"/>
              <a:gd name="connsiteX11" fmla="*/ 1463200 w 2448000"/>
              <a:gd name="connsiteY11" fmla="*/ 0 h 1324800"/>
              <a:gd name="connsiteX12" fmla="*/ 1746868 w 2448000"/>
              <a:gd name="connsiteY12" fmla="*/ 0 h 1324800"/>
              <a:gd name="connsiteX13" fmla="*/ 2074098 w 2448000"/>
              <a:gd name="connsiteY13" fmla="*/ 0 h 1324800"/>
              <a:gd name="connsiteX14" fmla="*/ 2448000 w 2448000"/>
              <a:gd name="connsiteY14" fmla="*/ 0 h 1324800"/>
              <a:gd name="connsiteX15" fmla="*/ 2448000 w 2448000"/>
              <a:gd name="connsiteY15" fmla="*/ 2591 h 1324800"/>
              <a:gd name="connsiteX16" fmla="*/ 2448000 w 2448000"/>
              <a:gd name="connsiteY16" fmla="*/ 8743 h 1324800"/>
              <a:gd name="connsiteX17" fmla="*/ 2448000 w 2448000"/>
              <a:gd name="connsiteY17" fmla="*/ 20725 h 1324800"/>
              <a:gd name="connsiteX18" fmla="*/ 2448000 w 2448000"/>
              <a:gd name="connsiteY18" fmla="*/ 40478 h 1324800"/>
              <a:gd name="connsiteX19" fmla="*/ 2448000 w 2448000"/>
              <a:gd name="connsiteY19" fmla="*/ 69946 h 1324800"/>
              <a:gd name="connsiteX20" fmla="*/ 2448000 w 2448000"/>
              <a:gd name="connsiteY20" fmla="*/ 111072 h 1324800"/>
              <a:gd name="connsiteX21" fmla="*/ 2448000 w 2448000"/>
              <a:gd name="connsiteY21" fmla="*/ 165799 h 1324800"/>
              <a:gd name="connsiteX22" fmla="*/ 2448000 w 2448000"/>
              <a:gd name="connsiteY22" fmla="*/ 236069 h 1324800"/>
              <a:gd name="connsiteX23" fmla="*/ 2448000 w 2448000"/>
              <a:gd name="connsiteY23" fmla="*/ 323825 h 1324800"/>
              <a:gd name="connsiteX24" fmla="*/ 2448000 w 2448000"/>
              <a:gd name="connsiteY24" fmla="*/ 431011 h 1324800"/>
              <a:gd name="connsiteX25" fmla="*/ 2448000 w 2448000"/>
              <a:gd name="connsiteY25" fmla="*/ 559570 h 1324800"/>
              <a:gd name="connsiteX26" fmla="*/ 2448000 w 2448000"/>
              <a:gd name="connsiteY26" fmla="*/ 711444 h 1324800"/>
              <a:gd name="connsiteX27" fmla="*/ 2448000 w 2448000"/>
              <a:gd name="connsiteY27" fmla="*/ 888576 h 1324800"/>
              <a:gd name="connsiteX28" fmla="*/ 2448000 w 2448000"/>
              <a:gd name="connsiteY28" fmla="*/ 1092909 h 1324800"/>
              <a:gd name="connsiteX29" fmla="*/ 2448000 w 2448000"/>
              <a:gd name="connsiteY29" fmla="*/ 1205884 h 1324800"/>
              <a:gd name="connsiteX30" fmla="*/ 2448000 w 2448000"/>
              <a:gd name="connsiteY30" fmla="*/ 1324800 h 1324800"/>
              <a:gd name="connsiteX31" fmla="*/ 0 w 2448000"/>
              <a:gd name="connsiteY31" fmla="*/ 1324800 h 1324800"/>
              <a:gd name="connsiteX32" fmla="*/ 0 w 2448000"/>
              <a:gd name="connsiteY32" fmla="*/ 1324438 h 1324800"/>
              <a:gd name="connsiteX33" fmla="*/ 0 w 2448000"/>
              <a:gd name="connsiteY33" fmla="*/ 1310794 h 1324800"/>
              <a:gd name="connsiteX34" fmla="*/ 0 w 2448000"/>
              <a:gd name="connsiteY34" fmla="*/ 1295931 h 1324800"/>
              <a:gd name="connsiteX35" fmla="*/ 0 w 2448000"/>
              <a:gd name="connsiteY35" fmla="*/ 1273759 h 1324800"/>
              <a:gd name="connsiteX36" fmla="*/ 0 w 2448000"/>
              <a:gd name="connsiteY36" fmla="*/ 1242816 h 1324800"/>
              <a:gd name="connsiteX37" fmla="*/ 0 w 2448000"/>
              <a:gd name="connsiteY37" fmla="*/ 1201640 h 1324800"/>
              <a:gd name="connsiteX38" fmla="*/ 0 w 2448000"/>
              <a:gd name="connsiteY38" fmla="*/ 1148768 h 1324800"/>
              <a:gd name="connsiteX39" fmla="*/ 0 w 2448000"/>
              <a:gd name="connsiteY39" fmla="*/ 1082740 h 1324800"/>
              <a:gd name="connsiteX40" fmla="*/ 0 w 2448000"/>
              <a:gd name="connsiteY40" fmla="*/ 1002093 h 1324800"/>
              <a:gd name="connsiteX41" fmla="*/ 0 w 2448000"/>
              <a:gd name="connsiteY41" fmla="*/ 905365 h 1324800"/>
              <a:gd name="connsiteX42" fmla="*/ 0 w 2448000"/>
              <a:gd name="connsiteY42" fmla="*/ 791094 h 1324800"/>
              <a:gd name="connsiteX43" fmla="*/ 0 w 2448000"/>
              <a:gd name="connsiteY43" fmla="*/ 657819 h 1324800"/>
              <a:gd name="connsiteX44" fmla="*/ 0 w 2448000"/>
              <a:gd name="connsiteY44" fmla="*/ 504078 h 1324800"/>
              <a:gd name="connsiteX45" fmla="*/ 0 w 2448000"/>
              <a:gd name="connsiteY45" fmla="*/ 328408 h 1324800"/>
              <a:gd name="connsiteX46" fmla="*/ 323860 w 2448000"/>
              <a:gd name="connsiteY46" fmla="*/ 0 h 13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48000" h="1324800">
                <a:moveTo>
                  <a:pt x="323860" y="0"/>
                </a:moveTo>
                <a:lnTo>
                  <a:pt x="328009" y="0"/>
                </a:lnTo>
                <a:lnTo>
                  <a:pt x="357050" y="0"/>
                </a:lnTo>
                <a:lnTo>
                  <a:pt x="388684" y="0"/>
                </a:lnTo>
                <a:lnTo>
                  <a:pt x="435875" y="0"/>
                </a:lnTo>
                <a:lnTo>
                  <a:pt x="501736" y="0"/>
                </a:lnTo>
                <a:lnTo>
                  <a:pt x="589378" y="0"/>
                </a:lnTo>
                <a:lnTo>
                  <a:pt x="701912" y="0"/>
                </a:lnTo>
                <a:lnTo>
                  <a:pt x="842449" y="0"/>
                </a:lnTo>
                <a:lnTo>
                  <a:pt x="1014102" y="0"/>
                </a:lnTo>
                <a:lnTo>
                  <a:pt x="1219982" y="0"/>
                </a:lnTo>
                <a:lnTo>
                  <a:pt x="1463200" y="0"/>
                </a:lnTo>
                <a:lnTo>
                  <a:pt x="1746868" y="0"/>
                </a:lnTo>
                <a:lnTo>
                  <a:pt x="2074098" y="0"/>
                </a:lnTo>
                <a:lnTo>
                  <a:pt x="2448000" y="0"/>
                </a:lnTo>
                <a:lnTo>
                  <a:pt x="2448000" y="2591"/>
                </a:lnTo>
                <a:lnTo>
                  <a:pt x="2448000" y="8743"/>
                </a:lnTo>
                <a:lnTo>
                  <a:pt x="2448000" y="20725"/>
                </a:lnTo>
                <a:lnTo>
                  <a:pt x="2448000" y="40478"/>
                </a:lnTo>
                <a:lnTo>
                  <a:pt x="2448000" y="69946"/>
                </a:lnTo>
                <a:lnTo>
                  <a:pt x="2448000" y="111072"/>
                </a:lnTo>
                <a:lnTo>
                  <a:pt x="2448000" y="165799"/>
                </a:lnTo>
                <a:lnTo>
                  <a:pt x="2448000" y="236069"/>
                </a:lnTo>
                <a:lnTo>
                  <a:pt x="2448000" y="323825"/>
                </a:lnTo>
                <a:lnTo>
                  <a:pt x="2448000" y="431011"/>
                </a:lnTo>
                <a:lnTo>
                  <a:pt x="2448000" y="559570"/>
                </a:lnTo>
                <a:lnTo>
                  <a:pt x="2448000" y="711444"/>
                </a:lnTo>
                <a:lnTo>
                  <a:pt x="2448000" y="888576"/>
                </a:lnTo>
                <a:lnTo>
                  <a:pt x="2448000" y="1092909"/>
                </a:lnTo>
                <a:lnTo>
                  <a:pt x="2448000" y="1205884"/>
                </a:lnTo>
                <a:lnTo>
                  <a:pt x="2448000" y="1324800"/>
                </a:lnTo>
                <a:lnTo>
                  <a:pt x="0" y="1324800"/>
                </a:lnTo>
                <a:lnTo>
                  <a:pt x="0" y="1324438"/>
                </a:lnTo>
                <a:lnTo>
                  <a:pt x="0" y="1310794"/>
                </a:lnTo>
                <a:lnTo>
                  <a:pt x="0" y="1295931"/>
                </a:lnTo>
                <a:lnTo>
                  <a:pt x="0" y="1273759"/>
                </a:lnTo>
                <a:lnTo>
                  <a:pt x="0" y="1242816"/>
                </a:lnTo>
                <a:lnTo>
                  <a:pt x="0" y="1201640"/>
                </a:lnTo>
                <a:lnTo>
                  <a:pt x="0" y="1148768"/>
                </a:lnTo>
                <a:lnTo>
                  <a:pt x="0" y="1082740"/>
                </a:lnTo>
                <a:lnTo>
                  <a:pt x="0" y="1002093"/>
                </a:lnTo>
                <a:lnTo>
                  <a:pt x="0" y="905365"/>
                </a:lnTo>
                <a:lnTo>
                  <a:pt x="0" y="791094"/>
                </a:lnTo>
                <a:lnTo>
                  <a:pt x="0" y="657819"/>
                </a:lnTo>
                <a:lnTo>
                  <a:pt x="0" y="504078"/>
                </a:lnTo>
                <a:lnTo>
                  <a:pt x="0" y="328408"/>
                </a:lnTo>
                <a:cubicBezTo>
                  <a:pt x="127004" y="200871"/>
                  <a:pt x="196856" y="127537"/>
                  <a:pt x="32386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 tIns="0" bIns="36000" anchor="b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8199472" y="2872800"/>
            <a:ext cx="2448000" cy="2448000"/>
          </a:xfrm>
          <a:noFill/>
          <a:ln>
            <a:noFill/>
          </a:ln>
        </p:spPr>
        <p:txBody>
          <a:bodyPr tIns="180000" anchor="t" anchorCtr="0"/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27" name="Bogstav A"/>
          <p:cNvSpPr/>
          <p:nvPr userDrawn="1"/>
        </p:nvSpPr>
        <p:spPr>
          <a:xfrm>
            <a:off x="10868302" y="2872800"/>
            <a:ext cx="1323997" cy="2448000"/>
          </a:xfrm>
          <a:custGeom>
            <a:avLst/>
            <a:gdLst>
              <a:gd name="connsiteX0" fmla="*/ 327817 w 1323997"/>
              <a:gd name="connsiteY0" fmla="*/ 0 h 2448000"/>
              <a:gd name="connsiteX1" fmla="*/ 329762 w 1323997"/>
              <a:gd name="connsiteY1" fmla="*/ 0 h 2448000"/>
              <a:gd name="connsiteX2" fmla="*/ 343382 w 1323997"/>
              <a:gd name="connsiteY2" fmla="*/ 0 h 2448000"/>
              <a:gd name="connsiteX3" fmla="*/ 358218 w 1323997"/>
              <a:gd name="connsiteY3" fmla="*/ 0 h 2448000"/>
              <a:gd name="connsiteX4" fmla="*/ 380350 w 1323997"/>
              <a:gd name="connsiteY4" fmla="*/ 0 h 2448000"/>
              <a:gd name="connsiteX5" fmla="*/ 411237 w 1323997"/>
              <a:gd name="connsiteY5" fmla="*/ 0 h 2448000"/>
              <a:gd name="connsiteX6" fmla="*/ 452339 w 1323997"/>
              <a:gd name="connsiteY6" fmla="*/ 0 h 2448000"/>
              <a:gd name="connsiteX7" fmla="*/ 505115 w 1323997"/>
              <a:gd name="connsiteY7" fmla="*/ 0 h 2448000"/>
              <a:gd name="connsiteX8" fmla="*/ 571025 w 1323997"/>
              <a:gd name="connsiteY8" fmla="*/ 0 h 2448000"/>
              <a:gd name="connsiteX9" fmla="*/ 651527 w 1323997"/>
              <a:gd name="connsiteY9" fmla="*/ 0 h 2448000"/>
              <a:gd name="connsiteX10" fmla="*/ 748080 w 1323997"/>
              <a:gd name="connsiteY10" fmla="*/ 0 h 2448000"/>
              <a:gd name="connsiteX11" fmla="*/ 862145 w 1323997"/>
              <a:gd name="connsiteY11" fmla="*/ 0 h 2448000"/>
              <a:gd name="connsiteX12" fmla="*/ 995180 w 1323997"/>
              <a:gd name="connsiteY12" fmla="*/ 0 h 2448000"/>
              <a:gd name="connsiteX13" fmla="*/ 1148644 w 1323997"/>
              <a:gd name="connsiteY13" fmla="*/ 0 h 2448000"/>
              <a:gd name="connsiteX14" fmla="*/ 1323997 w 1323997"/>
              <a:gd name="connsiteY14" fmla="*/ 0 h 2448000"/>
              <a:gd name="connsiteX15" fmla="*/ 1323997 w 1323997"/>
              <a:gd name="connsiteY15" fmla="*/ 612794 h 2448000"/>
              <a:gd name="connsiteX16" fmla="*/ 900700 w 1323997"/>
              <a:gd name="connsiteY16" fmla="*/ 612794 h 2448000"/>
              <a:gd name="connsiteX17" fmla="*/ 900700 w 1323997"/>
              <a:gd name="connsiteY17" fmla="*/ 1225588 h 2448000"/>
              <a:gd name="connsiteX18" fmla="*/ 1323997 w 1323997"/>
              <a:gd name="connsiteY18" fmla="*/ 1225588 h 2448000"/>
              <a:gd name="connsiteX19" fmla="*/ 1323997 w 1323997"/>
              <a:gd name="connsiteY19" fmla="*/ 1835206 h 2448000"/>
              <a:gd name="connsiteX20" fmla="*/ 900700 w 1323997"/>
              <a:gd name="connsiteY20" fmla="*/ 1835206 h 2448000"/>
              <a:gd name="connsiteX21" fmla="*/ 900700 w 1323997"/>
              <a:gd name="connsiteY21" fmla="*/ 2448000 h 2448000"/>
              <a:gd name="connsiteX22" fmla="*/ 898941 w 1323997"/>
              <a:gd name="connsiteY22" fmla="*/ 2448000 h 2448000"/>
              <a:gd name="connsiteX23" fmla="*/ 886627 w 1323997"/>
              <a:gd name="connsiteY23" fmla="*/ 2448000 h 2448000"/>
              <a:gd name="connsiteX24" fmla="*/ 873213 w 1323997"/>
              <a:gd name="connsiteY24" fmla="*/ 2448000 h 2448000"/>
              <a:gd name="connsiteX25" fmla="*/ 853202 w 1323997"/>
              <a:gd name="connsiteY25" fmla="*/ 2448000 h 2448000"/>
              <a:gd name="connsiteX26" fmla="*/ 825275 w 1323997"/>
              <a:gd name="connsiteY26" fmla="*/ 2448000 h 2448000"/>
              <a:gd name="connsiteX27" fmla="*/ 788113 w 1323997"/>
              <a:gd name="connsiteY27" fmla="*/ 2448000 h 2448000"/>
              <a:gd name="connsiteX28" fmla="*/ 740395 w 1323997"/>
              <a:gd name="connsiteY28" fmla="*/ 2448000 h 2448000"/>
              <a:gd name="connsiteX29" fmla="*/ 680803 w 1323997"/>
              <a:gd name="connsiteY29" fmla="*/ 2448000 h 2448000"/>
              <a:gd name="connsiteX30" fmla="*/ 608017 w 1323997"/>
              <a:gd name="connsiteY30" fmla="*/ 2448000 h 2448000"/>
              <a:gd name="connsiteX31" fmla="*/ 520717 w 1323997"/>
              <a:gd name="connsiteY31" fmla="*/ 2448000 h 2448000"/>
              <a:gd name="connsiteX32" fmla="*/ 417586 w 1323997"/>
              <a:gd name="connsiteY32" fmla="*/ 2448000 h 2448000"/>
              <a:gd name="connsiteX33" fmla="*/ 297302 w 1323997"/>
              <a:gd name="connsiteY33" fmla="*/ 2448000 h 2448000"/>
              <a:gd name="connsiteX34" fmla="*/ 158546 w 1323997"/>
              <a:gd name="connsiteY34" fmla="*/ 2448000 h 2448000"/>
              <a:gd name="connsiteX35" fmla="*/ 0 w 1323997"/>
              <a:gd name="connsiteY35" fmla="*/ 2448000 h 2448000"/>
              <a:gd name="connsiteX36" fmla="*/ 0 w 1323997"/>
              <a:gd name="connsiteY36" fmla="*/ 2443857 h 2448000"/>
              <a:gd name="connsiteX37" fmla="*/ 0 w 1323997"/>
              <a:gd name="connsiteY37" fmla="*/ 2414860 h 2448000"/>
              <a:gd name="connsiteX38" fmla="*/ 0 w 1323997"/>
              <a:gd name="connsiteY38" fmla="*/ 2383273 h 2448000"/>
              <a:gd name="connsiteX39" fmla="*/ 0 w 1323997"/>
              <a:gd name="connsiteY39" fmla="*/ 2336152 h 2448000"/>
              <a:gd name="connsiteX40" fmla="*/ 0 w 1323997"/>
              <a:gd name="connsiteY40" fmla="*/ 2270390 h 2448000"/>
              <a:gd name="connsiteX41" fmla="*/ 0 w 1323997"/>
              <a:gd name="connsiteY41" fmla="*/ 2182879 h 2448000"/>
              <a:gd name="connsiteX42" fmla="*/ 0 w 1323997"/>
              <a:gd name="connsiteY42" fmla="*/ 2070514 h 2448000"/>
              <a:gd name="connsiteX43" fmla="*/ 0 w 1323997"/>
              <a:gd name="connsiteY43" fmla="*/ 1930186 h 2448000"/>
              <a:gd name="connsiteX44" fmla="*/ 0 w 1323997"/>
              <a:gd name="connsiteY44" fmla="*/ 1758790 h 2448000"/>
              <a:gd name="connsiteX45" fmla="*/ 0 w 1323997"/>
              <a:gd name="connsiteY45" fmla="*/ 1553218 h 2448000"/>
              <a:gd name="connsiteX46" fmla="*/ 0 w 1323997"/>
              <a:gd name="connsiteY46" fmla="*/ 1310363 h 2448000"/>
              <a:gd name="connsiteX47" fmla="*/ 0 w 1323997"/>
              <a:gd name="connsiteY47" fmla="*/ 1027119 h 2448000"/>
              <a:gd name="connsiteX48" fmla="*/ 0 w 1323997"/>
              <a:gd name="connsiteY48" fmla="*/ 700379 h 2448000"/>
              <a:gd name="connsiteX49" fmla="*/ 0 w 1323997"/>
              <a:gd name="connsiteY49" fmla="*/ 327035 h 2448000"/>
              <a:gd name="connsiteX50" fmla="*/ 327817 w 1323997"/>
              <a:gd name="connsiteY50" fmla="*/ 0 h 24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23997" h="2448000">
                <a:moveTo>
                  <a:pt x="327817" y="0"/>
                </a:moveTo>
                <a:lnTo>
                  <a:pt x="329762" y="0"/>
                </a:lnTo>
                <a:lnTo>
                  <a:pt x="343382" y="0"/>
                </a:lnTo>
                <a:lnTo>
                  <a:pt x="358218" y="0"/>
                </a:lnTo>
                <a:lnTo>
                  <a:pt x="380350" y="0"/>
                </a:lnTo>
                <a:lnTo>
                  <a:pt x="411237" y="0"/>
                </a:lnTo>
                <a:lnTo>
                  <a:pt x="452339" y="0"/>
                </a:lnTo>
                <a:lnTo>
                  <a:pt x="505115" y="0"/>
                </a:lnTo>
                <a:lnTo>
                  <a:pt x="571025" y="0"/>
                </a:lnTo>
                <a:lnTo>
                  <a:pt x="651527" y="0"/>
                </a:lnTo>
                <a:lnTo>
                  <a:pt x="748080" y="0"/>
                </a:lnTo>
                <a:lnTo>
                  <a:pt x="862145" y="0"/>
                </a:lnTo>
                <a:lnTo>
                  <a:pt x="995180" y="0"/>
                </a:lnTo>
                <a:lnTo>
                  <a:pt x="1148644" y="0"/>
                </a:lnTo>
                <a:lnTo>
                  <a:pt x="1323997" y="0"/>
                </a:lnTo>
                <a:cubicBezTo>
                  <a:pt x="1323997" y="0"/>
                  <a:pt x="1323997" y="0"/>
                  <a:pt x="1323997" y="612794"/>
                </a:cubicBezTo>
                <a:cubicBezTo>
                  <a:pt x="1323997" y="612794"/>
                  <a:pt x="1323997" y="612794"/>
                  <a:pt x="900700" y="612794"/>
                </a:cubicBezTo>
                <a:cubicBezTo>
                  <a:pt x="900700" y="612794"/>
                  <a:pt x="900700" y="612794"/>
                  <a:pt x="900700" y="1225588"/>
                </a:cubicBezTo>
                <a:lnTo>
                  <a:pt x="1323997" y="1225588"/>
                </a:lnTo>
                <a:cubicBezTo>
                  <a:pt x="1323997" y="1225588"/>
                  <a:pt x="1323997" y="1225588"/>
                  <a:pt x="1323997" y="1835206"/>
                </a:cubicBezTo>
                <a:cubicBezTo>
                  <a:pt x="1323997" y="1835206"/>
                  <a:pt x="1323997" y="1835206"/>
                  <a:pt x="900700" y="1835206"/>
                </a:cubicBezTo>
                <a:cubicBezTo>
                  <a:pt x="900700" y="1835206"/>
                  <a:pt x="900700" y="1835206"/>
                  <a:pt x="900700" y="2448000"/>
                </a:cubicBezTo>
                <a:lnTo>
                  <a:pt x="898941" y="2448000"/>
                </a:lnTo>
                <a:lnTo>
                  <a:pt x="886627" y="2448000"/>
                </a:lnTo>
                <a:lnTo>
                  <a:pt x="873213" y="2448000"/>
                </a:lnTo>
                <a:lnTo>
                  <a:pt x="853202" y="2448000"/>
                </a:lnTo>
                <a:lnTo>
                  <a:pt x="825275" y="2448000"/>
                </a:lnTo>
                <a:lnTo>
                  <a:pt x="788113" y="2448000"/>
                </a:lnTo>
                <a:lnTo>
                  <a:pt x="740395" y="2448000"/>
                </a:lnTo>
                <a:lnTo>
                  <a:pt x="680803" y="2448000"/>
                </a:lnTo>
                <a:lnTo>
                  <a:pt x="608017" y="2448000"/>
                </a:lnTo>
                <a:lnTo>
                  <a:pt x="520717" y="2448000"/>
                </a:lnTo>
                <a:lnTo>
                  <a:pt x="417586" y="2448000"/>
                </a:lnTo>
                <a:lnTo>
                  <a:pt x="297302" y="2448000"/>
                </a:lnTo>
                <a:lnTo>
                  <a:pt x="158546" y="2448000"/>
                </a:lnTo>
                <a:lnTo>
                  <a:pt x="0" y="2448000"/>
                </a:lnTo>
                <a:lnTo>
                  <a:pt x="0" y="2443857"/>
                </a:lnTo>
                <a:lnTo>
                  <a:pt x="0" y="2414860"/>
                </a:lnTo>
                <a:lnTo>
                  <a:pt x="0" y="2383273"/>
                </a:lnTo>
                <a:lnTo>
                  <a:pt x="0" y="2336152"/>
                </a:lnTo>
                <a:lnTo>
                  <a:pt x="0" y="2270390"/>
                </a:lnTo>
                <a:lnTo>
                  <a:pt x="0" y="2182879"/>
                </a:lnTo>
                <a:lnTo>
                  <a:pt x="0" y="2070514"/>
                </a:lnTo>
                <a:lnTo>
                  <a:pt x="0" y="1930186"/>
                </a:lnTo>
                <a:lnTo>
                  <a:pt x="0" y="1758790"/>
                </a:lnTo>
                <a:lnTo>
                  <a:pt x="0" y="1553218"/>
                </a:lnTo>
                <a:lnTo>
                  <a:pt x="0" y="1310363"/>
                </a:lnTo>
                <a:lnTo>
                  <a:pt x="0" y="1027119"/>
                </a:lnTo>
                <a:lnTo>
                  <a:pt x="0" y="700379"/>
                </a:lnTo>
                <a:lnTo>
                  <a:pt x="0" y="327035"/>
                </a:lnTo>
                <a:cubicBezTo>
                  <a:pt x="127308" y="200031"/>
                  <a:pt x="200509" y="127004"/>
                  <a:pt x="3278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55649" y="5963881"/>
            <a:ext cx="4564800" cy="180000"/>
          </a:xfrm>
          <a:prstGeom prst="rect">
            <a:avLst/>
          </a:prstGeom>
        </p:spPr>
        <p:txBody>
          <a:bodyPr/>
          <a:lstStyle>
            <a:lvl1pPr rtl="0">
              <a:defRPr sz="1600">
                <a:solidFill>
                  <a:schemeClr val="bg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4. februar 2024</a:t>
            </a:fld>
            <a:endParaRPr lang="da-DK" dirty="0"/>
          </a:p>
        </p:txBody>
      </p:sp>
      <p:sp>
        <p:nvSpPr>
          <p:cNvPr id="15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7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billederne udskiftes. </a:t>
            </a:r>
          </a:p>
        </p:txBody>
      </p:sp>
      <p:pic>
        <p:nvPicPr>
          <p:cNvPr id="19" name="Logo nav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7" userDrawn="1">
          <p15:clr>
            <a:srgbClr val="000000"/>
          </p15:clr>
        </p15:guide>
        <p15:guide id="2" orient="horz" pos="1809" userDrawn="1">
          <p15:clr>
            <a:srgbClr val="00000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, indhold og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5112000" cy="4112944"/>
          </a:xfrm>
        </p:spPr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7346400" y="1987550"/>
            <a:ext cx="4392000" cy="439350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graﬁkken udskiftes. </a:t>
            </a:r>
          </a:p>
        </p:txBody>
      </p:sp>
    </p:spTree>
    <p:extLst>
      <p:ext uri="{BB962C8B-B14F-4D97-AF65-F5344CB8AC3E}">
        <p14:creationId xmlns:p14="http://schemas.microsoft.com/office/powerpoint/2010/main" val="319034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, rø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873905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91000"/>
              </a:lnSpc>
              <a:defRPr sz="22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539874" y="3748035"/>
            <a:ext cx="3780000" cy="2352728"/>
          </a:xfrm>
        </p:spPr>
        <p:txBody>
          <a:bodyPr lIns="216000" rIns="216000"/>
          <a:lstStyle>
            <a:lvl1pPr marL="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1" name="Faktaboks 3"/>
          <p:cNvSpPr>
            <a:spLocks noGrp="1"/>
          </p:cNvSpPr>
          <p:nvPr>
            <p:ph type="body" sz="quarter" idx="16"/>
          </p:nvPr>
        </p:nvSpPr>
        <p:spPr>
          <a:xfrm>
            <a:off x="5536800" y="4204800"/>
            <a:ext cx="2448000" cy="2451102"/>
          </a:xfrm>
          <a:custGeom>
            <a:avLst/>
            <a:gdLst>
              <a:gd name="connsiteX0" fmla="*/ 0 w 2448000"/>
              <a:gd name="connsiteY0" fmla="*/ 0 h 2451102"/>
              <a:gd name="connsiteX1" fmla="*/ 222403 w 2448000"/>
              <a:gd name="connsiteY1" fmla="*/ 0 h 2451102"/>
              <a:gd name="connsiteX2" fmla="*/ 430910 w 2448000"/>
              <a:gd name="connsiteY2" fmla="*/ 0 h 2451102"/>
              <a:gd name="connsiteX3" fmla="*/ 625970 w 2448000"/>
              <a:gd name="connsiteY3" fmla="*/ 0 h 2451102"/>
              <a:gd name="connsiteX4" fmla="*/ 808032 w 2448000"/>
              <a:gd name="connsiteY4" fmla="*/ 0 h 2451102"/>
              <a:gd name="connsiteX5" fmla="*/ 977542 w 2448000"/>
              <a:gd name="connsiteY5" fmla="*/ 0 h 2451102"/>
              <a:gd name="connsiteX6" fmla="*/ 1134950 w 2448000"/>
              <a:gd name="connsiteY6" fmla="*/ 0 h 2451102"/>
              <a:gd name="connsiteX7" fmla="*/ 1280703 w 2448000"/>
              <a:gd name="connsiteY7" fmla="*/ 0 h 2451102"/>
              <a:gd name="connsiteX8" fmla="*/ 1415250 w 2448000"/>
              <a:gd name="connsiteY8" fmla="*/ 0 h 2451102"/>
              <a:gd name="connsiteX9" fmla="*/ 1539040 w 2448000"/>
              <a:gd name="connsiteY9" fmla="*/ 0 h 2451102"/>
              <a:gd name="connsiteX10" fmla="*/ 1652520 w 2448000"/>
              <a:gd name="connsiteY10" fmla="*/ 0 h 2451102"/>
              <a:gd name="connsiteX11" fmla="*/ 1756138 w 2448000"/>
              <a:gd name="connsiteY11" fmla="*/ 0 h 2451102"/>
              <a:gd name="connsiteX12" fmla="*/ 1850344 w 2448000"/>
              <a:gd name="connsiteY12" fmla="*/ 0 h 2451102"/>
              <a:gd name="connsiteX13" fmla="*/ 1935585 w 2448000"/>
              <a:gd name="connsiteY13" fmla="*/ 0 h 2451102"/>
              <a:gd name="connsiteX14" fmla="*/ 2012309 w 2448000"/>
              <a:gd name="connsiteY14" fmla="*/ 0 h 2451102"/>
              <a:gd name="connsiteX15" fmla="*/ 2080965 w 2448000"/>
              <a:gd name="connsiteY15" fmla="*/ 0 h 2451102"/>
              <a:gd name="connsiteX16" fmla="*/ 2142000 w 2448000"/>
              <a:gd name="connsiteY16" fmla="*/ 0 h 2451102"/>
              <a:gd name="connsiteX17" fmla="*/ 2243004 w 2448000"/>
              <a:gd name="connsiteY17" fmla="*/ 0 h 2451102"/>
              <a:gd name="connsiteX18" fmla="*/ 2318906 w 2448000"/>
              <a:gd name="connsiteY18" fmla="*/ 0 h 2451102"/>
              <a:gd name="connsiteX19" fmla="*/ 2373293 w 2448000"/>
              <a:gd name="connsiteY19" fmla="*/ 0 h 2451102"/>
              <a:gd name="connsiteX20" fmla="*/ 2409750 w 2448000"/>
              <a:gd name="connsiteY20" fmla="*/ 0 h 2451102"/>
              <a:gd name="connsiteX21" fmla="*/ 2431864 w 2448000"/>
              <a:gd name="connsiteY21" fmla="*/ 0 h 2451102"/>
              <a:gd name="connsiteX22" fmla="*/ 2443219 w 2448000"/>
              <a:gd name="connsiteY22" fmla="*/ 0 h 2451102"/>
              <a:gd name="connsiteX23" fmla="*/ 2448000 w 2448000"/>
              <a:gd name="connsiteY23" fmla="*/ 0 h 2451102"/>
              <a:gd name="connsiteX24" fmla="*/ 2448000 w 2448000"/>
              <a:gd name="connsiteY24" fmla="*/ 192936 h 2451102"/>
              <a:gd name="connsiteX25" fmla="*/ 2448000 w 2448000"/>
              <a:gd name="connsiteY25" fmla="*/ 373817 h 2451102"/>
              <a:gd name="connsiteX26" fmla="*/ 2448000 w 2448000"/>
              <a:gd name="connsiteY26" fmla="*/ 543032 h 2451102"/>
              <a:gd name="connsiteX27" fmla="*/ 2448000 w 2448000"/>
              <a:gd name="connsiteY27" fmla="*/ 700971 h 2451102"/>
              <a:gd name="connsiteX28" fmla="*/ 2448000 w 2448000"/>
              <a:gd name="connsiteY28" fmla="*/ 848022 h 2451102"/>
              <a:gd name="connsiteX29" fmla="*/ 2448000 w 2448000"/>
              <a:gd name="connsiteY29" fmla="*/ 984574 h 2451102"/>
              <a:gd name="connsiteX30" fmla="*/ 2448000 w 2448000"/>
              <a:gd name="connsiteY30" fmla="*/ 1111016 h 2451102"/>
              <a:gd name="connsiteX31" fmla="*/ 2448000 w 2448000"/>
              <a:gd name="connsiteY31" fmla="*/ 1227737 h 2451102"/>
              <a:gd name="connsiteX32" fmla="*/ 2448000 w 2448000"/>
              <a:gd name="connsiteY32" fmla="*/ 1335125 h 2451102"/>
              <a:gd name="connsiteX33" fmla="*/ 2448000 w 2448000"/>
              <a:gd name="connsiteY33" fmla="*/ 1433569 h 2451102"/>
              <a:gd name="connsiteX34" fmla="*/ 2448000 w 2448000"/>
              <a:gd name="connsiteY34" fmla="*/ 1523459 h 2451102"/>
              <a:gd name="connsiteX35" fmla="*/ 2448000 w 2448000"/>
              <a:gd name="connsiteY35" fmla="*/ 1605183 h 2451102"/>
              <a:gd name="connsiteX36" fmla="*/ 2448000 w 2448000"/>
              <a:gd name="connsiteY36" fmla="*/ 1679129 h 2451102"/>
              <a:gd name="connsiteX37" fmla="*/ 2448000 w 2448000"/>
              <a:gd name="connsiteY37" fmla="*/ 1745688 h 2451102"/>
              <a:gd name="connsiteX38" fmla="*/ 2448000 w 2448000"/>
              <a:gd name="connsiteY38" fmla="*/ 1858196 h 2451102"/>
              <a:gd name="connsiteX39" fmla="*/ 2448000 w 2448000"/>
              <a:gd name="connsiteY39" fmla="*/ 1945817 h 2451102"/>
              <a:gd name="connsiteX40" fmla="*/ 2448000 w 2448000"/>
              <a:gd name="connsiteY40" fmla="*/ 2011663 h 2451102"/>
              <a:gd name="connsiteX41" fmla="*/ 2448000 w 2448000"/>
              <a:gd name="connsiteY41" fmla="*/ 2058844 h 2451102"/>
              <a:gd name="connsiteX42" fmla="*/ 2448000 w 2448000"/>
              <a:gd name="connsiteY42" fmla="*/ 2090471 h 2451102"/>
              <a:gd name="connsiteX43" fmla="*/ 2448000 w 2448000"/>
              <a:gd name="connsiteY43" fmla="*/ 2109654 h 2451102"/>
              <a:gd name="connsiteX44" fmla="*/ 2448000 w 2448000"/>
              <a:gd name="connsiteY44" fmla="*/ 2119505 h 2451102"/>
              <a:gd name="connsiteX45" fmla="*/ 2448000 w 2448000"/>
              <a:gd name="connsiteY45" fmla="*/ 2123653 h 2451102"/>
              <a:gd name="connsiteX46" fmla="*/ 2124140 w 2448000"/>
              <a:gd name="connsiteY46" fmla="*/ 2451102 h 2451102"/>
              <a:gd name="connsiteX47" fmla="*/ 0 w 2448000"/>
              <a:gd name="connsiteY47" fmla="*/ 2451102 h 245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48000" h="2451102">
                <a:moveTo>
                  <a:pt x="0" y="0"/>
                </a:moveTo>
                <a:lnTo>
                  <a:pt x="222403" y="0"/>
                </a:lnTo>
                <a:lnTo>
                  <a:pt x="430910" y="0"/>
                </a:lnTo>
                <a:lnTo>
                  <a:pt x="625970" y="0"/>
                </a:lnTo>
                <a:lnTo>
                  <a:pt x="808032" y="0"/>
                </a:lnTo>
                <a:lnTo>
                  <a:pt x="977542" y="0"/>
                </a:lnTo>
                <a:lnTo>
                  <a:pt x="1134950" y="0"/>
                </a:lnTo>
                <a:lnTo>
                  <a:pt x="1280703" y="0"/>
                </a:lnTo>
                <a:lnTo>
                  <a:pt x="1415250" y="0"/>
                </a:lnTo>
                <a:lnTo>
                  <a:pt x="1539040" y="0"/>
                </a:lnTo>
                <a:lnTo>
                  <a:pt x="1652520" y="0"/>
                </a:lnTo>
                <a:lnTo>
                  <a:pt x="1756138" y="0"/>
                </a:lnTo>
                <a:lnTo>
                  <a:pt x="1850344" y="0"/>
                </a:lnTo>
                <a:lnTo>
                  <a:pt x="1935585" y="0"/>
                </a:lnTo>
                <a:lnTo>
                  <a:pt x="2012309" y="0"/>
                </a:lnTo>
                <a:lnTo>
                  <a:pt x="2080965" y="0"/>
                </a:lnTo>
                <a:lnTo>
                  <a:pt x="2142000" y="0"/>
                </a:lnTo>
                <a:lnTo>
                  <a:pt x="2243004" y="0"/>
                </a:lnTo>
                <a:lnTo>
                  <a:pt x="2318906" y="0"/>
                </a:lnTo>
                <a:lnTo>
                  <a:pt x="2373293" y="0"/>
                </a:lnTo>
                <a:lnTo>
                  <a:pt x="2409750" y="0"/>
                </a:lnTo>
                <a:lnTo>
                  <a:pt x="2431864" y="0"/>
                </a:lnTo>
                <a:lnTo>
                  <a:pt x="2443219" y="0"/>
                </a:lnTo>
                <a:lnTo>
                  <a:pt x="2448000" y="0"/>
                </a:lnTo>
                <a:lnTo>
                  <a:pt x="2448000" y="192936"/>
                </a:lnTo>
                <a:lnTo>
                  <a:pt x="2448000" y="373817"/>
                </a:lnTo>
                <a:lnTo>
                  <a:pt x="2448000" y="543032"/>
                </a:lnTo>
                <a:lnTo>
                  <a:pt x="2448000" y="700971"/>
                </a:lnTo>
                <a:lnTo>
                  <a:pt x="2448000" y="848022"/>
                </a:lnTo>
                <a:lnTo>
                  <a:pt x="2448000" y="984574"/>
                </a:lnTo>
                <a:lnTo>
                  <a:pt x="2448000" y="1111016"/>
                </a:lnTo>
                <a:lnTo>
                  <a:pt x="2448000" y="1227737"/>
                </a:lnTo>
                <a:lnTo>
                  <a:pt x="2448000" y="1335125"/>
                </a:lnTo>
                <a:lnTo>
                  <a:pt x="2448000" y="1433569"/>
                </a:lnTo>
                <a:lnTo>
                  <a:pt x="2448000" y="1523459"/>
                </a:lnTo>
                <a:lnTo>
                  <a:pt x="2448000" y="1605183"/>
                </a:lnTo>
                <a:lnTo>
                  <a:pt x="2448000" y="1679129"/>
                </a:lnTo>
                <a:lnTo>
                  <a:pt x="2448000" y="1745688"/>
                </a:lnTo>
                <a:lnTo>
                  <a:pt x="2448000" y="1858196"/>
                </a:lnTo>
                <a:lnTo>
                  <a:pt x="2448000" y="1945817"/>
                </a:lnTo>
                <a:lnTo>
                  <a:pt x="2448000" y="2011663"/>
                </a:lnTo>
                <a:lnTo>
                  <a:pt x="2448000" y="2058844"/>
                </a:lnTo>
                <a:lnTo>
                  <a:pt x="2448000" y="2090471"/>
                </a:lnTo>
                <a:lnTo>
                  <a:pt x="2448000" y="2109654"/>
                </a:lnTo>
                <a:lnTo>
                  <a:pt x="2448000" y="2119505"/>
                </a:lnTo>
                <a:lnTo>
                  <a:pt x="2448000" y="2123653"/>
                </a:lnTo>
                <a:cubicBezTo>
                  <a:pt x="2324171" y="2250818"/>
                  <a:pt x="2251144" y="2323937"/>
                  <a:pt x="2124140" y="2451102"/>
                </a:cubicBezTo>
                <a:cubicBezTo>
                  <a:pt x="0" y="2451102"/>
                  <a:pt x="0" y="2451102"/>
                  <a:pt x="0" y="245110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2"/>
                </a:solidFill>
              </a:defRPr>
            </a:lvl1pPr>
            <a:lvl2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>
                <a:solidFill>
                  <a:schemeClr val="bg2"/>
                </a:solidFill>
              </a:defRPr>
            </a:lvl2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1540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5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34289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,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873905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91000"/>
              </a:lnSpc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539874" y="3748035"/>
            <a:ext cx="3780000" cy="2352728"/>
          </a:xfrm>
        </p:spPr>
        <p:txBody>
          <a:bodyPr lIns="216000" rIns="216000"/>
          <a:lstStyle>
            <a:lvl1pPr marL="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1" name="Faktaboks 3"/>
          <p:cNvSpPr>
            <a:spLocks noGrp="1"/>
          </p:cNvSpPr>
          <p:nvPr>
            <p:ph type="body" sz="quarter" idx="16"/>
          </p:nvPr>
        </p:nvSpPr>
        <p:spPr>
          <a:xfrm>
            <a:off x="5536800" y="4204800"/>
            <a:ext cx="2448000" cy="2451102"/>
          </a:xfrm>
          <a:custGeom>
            <a:avLst/>
            <a:gdLst>
              <a:gd name="connsiteX0" fmla="*/ 0 w 2448000"/>
              <a:gd name="connsiteY0" fmla="*/ 0 h 2451102"/>
              <a:gd name="connsiteX1" fmla="*/ 222403 w 2448000"/>
              <a:gd name="connsiteY1" fmla="*/ 0 h 2451102"/>
              <a:gd name="connsiteX2" fmla="*/ 430910 w 2448000"/>
              <a:gd name="connsiteY2" fmla="*/ 0 h 2451102"/>
              <a:gd name="connsiteX3" fmla="*/ 625970 w 2448000"/>
              <a:gd name="connsiteY3" fmla="*/ 0 h 2451102"/>
              <a:gd name="connsiteX4" fmla="*/ 808032 w 2448000"/>
              <a:gd name="connsiteY4" fmla="*/ 0 h 2451102"/>
              <a:gd name="connsiteX5" fmla="*/ 977542 w 2448000"/>
              <a:gd name="connsiteY5" fmla="*/ 0 h 2451102"/>
              <a:gd name="connsiteX6" fmla="*/ 1134950 w 2448000"/>
              <a:gd name="connsiteY6" fmla="*/ 0 h 2451102"/>
              <a:gd name="connsiteX7" fmla="*/ 1280703 w 2448000"/>
              <a:gd name="connsiteY7" fmla="*/ 0 h 2451102"/>
              <a:gd name="connsiteX8" fmla="*/ 1415250 w 2448000"/>
              <a:gd name="connsiteY8" fmla="*/ 0 h 2451102"/>
              <a:gd name="connsiteX9" fmla="*/ 1539040 w 2448000"/>
              <a:gd name="connsiteY9" fmla="*/ 0 h 2451102"/>
              <a:gd name="connsiteX10" fmla="*/ 1652520 w 2448000"/>
              <a:gd name="connsiteY10" fmla="*/ 0 h 2451102"/>
              <a:gd name="connsiteX11" fmla="*/ 1756138 w 2448000"/>
              <a:gd name="connsiteY11" fmla="*/ 0 h 2451102"/>
              <a:gd name="connsiteX12" fmla="*/ 1850344 w 2448000"/>
              <a:gd name="connsiteY12" fmla="*/ 0 h 2451102"/>
              <a:gd name="connsiteX13" fmla="*/ 1935585 w 2448000"/>
              <a:gd name="connsiteY13" fmla="*/ 0 h 2451102"/>
              <a:gd name="connsiteX14" fmla="*/ 2012309 w 2448000"/>
              <a:gd name="connsiteY14" fmla="*/ 0 h 2451102"/>
              <a:gd name="connsiteX15" fmla="*/ 2080965 w 2448000"/>
              <a:gd name="connsiteY15" fmla="*/ 0 h 2451102"/>
              <a:gd name="connsiteX16" fmla="*/ 2142000 w 2448000"/>
              <a:gd name="connsiteY16" fmla="*/ 0 h 2451102"/>
              <a:gd name="connsiteX17" fmla="*/ 2243004 w 2448000"/>
              <a:gd name="connsiteY17" fmla="*/ 0 h 2451102"/>
              <a:gd name="connsiteX18" fmla="*/ 2318906 w 2448000"/>
              <a:gd name="connsiteY18" fmla="*/ 0 h 2451102"/>
              <a:gd name="connsiteX19" fmla="*/ 2373293 w 2448000"/>
              <a:gd name="connsiteY19" fmla="*/ 0 h 2451102"/>
              <a:gd name="connsiteX20" fmla="*/ 2409750 w 2448000"/>
              <a:gd name="connsiteY20" fmla="*/ 0 h 2451102"/>
              <a:gd name="connsiteX21" fmla="*/ 2431864 w 2448000"/>
              <a:gd name="connsiteY21" fmla="*/ 0 h 2451102"/>
              <a:gd name="connsiteX22" fmla="*/ 2443219 w 2448000"/>
              <a:gd name="connsiteY22" fmla="*/ 0 h 2451102"/>
              <a:gd name="connsiteX23" fmla="*/ 2448000 w 2448000"/>
              <a:gd name="connsiteY23" fmla="*/ 0 h 2451102"/>
              <a:gd name="connsiteX24" fmla="*/ 2448000 w 2448000"/>
              <a:gd name="connsiteY24" fmla="*/ 192936 h 2451102"/>
              <a:gd name="connsiteX25" fmla="*/ 2448000 w 2448000"/>
              <a:gd name="connsiteY25" fmla="*/ 373817 h 2451102"/>
              <a:gd name="connsiteX26" fmla="*/ 2448000 w 2448000"/>
              <a:gd name="connsiteY26" fmla="*/ 543032 h 2451102"/>
              <a:gd name="connsiteX27" fmla="*/ 2448000 w 2448000"/>
              <a:gd name="connsiteY27" fmla="*/ 700971 h 2451102"/>
              <a:gd name="connsiteX28" fmla="*/ 2448000 w 2448000"/>
              <a:gd name="connsiteY28" fmla="*/ 848022 h 2451102"/>
              <a:gd name="connsiteX29" fmla="*/ 2448000 w 2448000"/>
              <a:gd name="connsiteY29" fmla="*/ 984574 h 2451102"/>
              <a:gd name="connsiteX30" fmla="*/ 2448000 w 2448000"/>
              <a:gd name="connsiteY30" fmla="*/ 1111016 h 2451102"/>
              <a:gd name="connsiteX31" fmla="*/ 2448000 w 2448000"/>
              <a:gd name="connsiteY31" fmla="*/ 1227737 h 2451102"/>
              <a:gd name="connsiteX32" fmla="*/ 2448000 w 2448000"/>
              <a:gd name="connsiteY32" fmla="*/ 1335125 h 2451102"/>
              <a:gd name="connsiteX33" fmla="*/ 2448000 w 2448000"/>
              <a:gd name="connsiteY33" fmla="*/ 1433569 h 2451102"/>
              <a:gd name="connsiteX34" fmla="*/ 2448000 w 2448000"/>
              <a:gd name="connsiteY34" fmla="*/ 1523459 h 2451102"/>
              <a:gd name="connsiteX35" fmla="*/ 2448000 w 2448000"/>
              <a:gd name="connsiteY35" fmla="*/ 1605183 h 2451102"/>
              <a:gd name="connsiteX36" fmla="*/ 2448000 w 2448000"/>
              <a:gd name="connsiteY36" fmla="*/ 1679129 h 2451102"/>
              <a:gd name="connsiteX37" fmla="*/ 2448000 w 2448000"/>
              <a:gd name="connsiteY37" fmla="*/ 1745688 h 2451102"/>
              <a:gd name="connsiteX38" fmla="*/ 2448000 w 2448000"/>
              <a:gd name="connsiteY38" fmla="*/ 1858196 h 2451102"/>
              <a:gd name="connsiteX39" fmla="*/ 2448000 w 2448000"/>
              <a:gd name="connsiteY39" fmla="*/ 1945817 h 2451102"/>
              <a:gd name="connsiteX40" fmla="*/ 2448000 w 2448000"/>
              <a:gd name="connsiteY40" fmla="*/ 2011663 h 2451102"/>
              <a:gd name="connsiteX41" fmla="*/ 2448000 w 2448000"/>
              <a:gd name="connsiteY41" fmla="*/ 2058844 h 2451102"/>
              <a:gd name="connsiteX42" fmla="*/ 2448000 w 2448000"/>
              <a:gd name="connsiteY42" fmla="*/ 2090471 h 2451102"/>
              <a:gd name="connsiteX43" fmla="*/ 2448000 w 2448000"/>
              <a:gd name="connsiteY43" fmla="*/ 2109654 h 2451102"/>
              <a:gd name="connsiteX44" fmla="*/ 2448000 w 2448000"/>
              <a:gd name="connsiteY44" fmla="*/ 2119505 h 2451102"/>
              <a:gd name="connsiteX45" fmla="*/ 2448000 w 2448000"/>
              <a:gd name="connsiteY45" fmla="*/ 2123653 h 2451102"/>
              <a:gd name="connsiteX46" fmla="*/ 2124140 w 2448000"/>
              <a:gd name="connsiteY46" fmla="*/ 2451102 h 2451102"/>
              <a:gd name="connsiteX47" fmla="*/ 0 w 2448000"/>
              <a:gd name="connsiteY47" fmla="*/ 2451102 h 245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48000" h="2451102">
                <a:moveTo>
                  <a:pt x="0" y="0"/>
                </a:moveTo>
                <a:lnTo>
                  <a:pt x="222403" y="0"/>
                </a:lnTo>
                <a:lnTo>
                  <a:pt x="430910" y="0"/>
                </a:lnTo>
                <a:lnTo>
                  <a:pt x="625970" y="0"/>
                </a:lnTo>
                <a:lnTo>
                  <a:pt x="808032" y="0"/>
                </a:lnTo>
                <a:lnTo>
                  <a:pt x="977542" y="0"/>
                </a:lnTo>
                <a:lnTo>
                  <a:pt x="1134950" y="0"/>
                </a:lnTo>
                <a:lnTo>
                  <a:pt x="1280703" y="0"/>
                </a:lnTo>
                <a:lnTo>
                  <a:pt x="1415250" y="0"/>
                </a:lnTo>
                <a:lnTo>
                  <a:pt x="1539040" y="0"/>
                </a:lnTo>
                <a:lnTo>
                  <a:pt x="1652520" y="0"/>
                </a:lnTo>
                <a:lnTo>
                  <a:pt x="1756138" y="0"/>
                </a:lnTo>
                <a:lnTo>
                  <a:pt x="1850344" y="0"/>
                </a:lnTo>
                <a:lnTo>
                  <a:pt x="1935585" y="0"/>
                </a:lnTo>
                <a:lnTo>
                  <a:pt x="2012309" y="0"/>
                </a:lnTo>
                <a:lnTo>
                  <a:pt x="2080965" y="0"/>
                </a:lnTo>
                <a:lnTo>
                  <a:pt x="2142000" y="0"/>
                </a:lnTo>
                <a:lnTo>
                  <a:pt x="2243004" y="0"/>
                </a:lnTo>
                <a:lnTo>
                  <a:pt x="2318906" y="0"/>
                </a:lnTo>
                <a:lnTo>
                  <a:pt x="2373293" y="0"/>
                </a:lnTo>
                <a:lnTo>
                  <a:pt x="2409750" y="0"/>
                </a:lnTo>
                <a:lnTo>
                  <a:pt x="2431864" y="0"/>
                </a:lnTo>
                <a:lnTo>
                  <a:pt x="2443219" y="0"/>
                </a:lnTo>
                <a:lnTo>
                  <a:pt x="2448000" y="0"/>
                </a:lnTo>
                <a:lnTo>
                  <a:pt x="2448000" y="192936"/>
                </a:lnTo>
                <a:lnTo>
                  <a:pt x="2448000" y="373817"/>
                </a:lnTo>
                <a:lnTo>
                  <a:pt x="2448000" y="543032"/>
                </a:lnTo>
                <a:lnTo>
                  <a:pt x="2448000" y="700971"/>
                </a:lnTo>
                <a:lnTo>
                  <a:pt x="2448000" y="848022"/>
                </a:lnTo>
                <a:lnTo>
                  <a:pt x="2448000" y="984574"/>
                </a:lnTo>
                <a:lnTo>
                  <a:pt x="2448000" y="1111016"/>
                </a:lnTo>
                <a:lnTo>
                  <a:pt x="2448000" y="1227737"/>
                </a:lnTo>
                <a:lnTo>
                  <a:pt x="2448000" y="1335125"/>
                </a:lnTo>
                <a:lnTo>
                  <a:pt x="2448000" y="1433569"/>
                </a:lnTo>
                <a:lnTo>
                  <a:pt x="2448000" y="1523459"/>
                </a:lnTo>
                <a:lnTo>
                  <a:pt x="2448000" y="1605183"/>
                </a:lnTo>
                <a:lnTo>
                  <a:pt x="2448000" y="1679129"/>
                </a:lnTo>
                <a:lnTo>
                  <a:pt x="2448000" y="1745688"/>
                </a:lnTo>
                <a:lnTo>
                  <a:pt x="2448000" y="1858196"/>
                </a:lnTo>
                <a:lnTo>
                  <a:pt x="2448000" y="1945817"/>
                </a:lnTo>
                <a:lnTo>
                  <a:pt x="2448000" y="2011663"/>
                </a:lnTo>
                <a:lnTo>
                  <a:pt x="2448000" y="2058844"/>
                </a:lnTo>
                <a:lnTo>
                  <a:pt x="2448000" y="2090471"/>
                </a:lnTo>
                <a:lnTo>
                  <a:pt x="2448000" y="2109654"/>
                </a:lnTo>
                <a:lnTo>
                  <a:pt x="2448000" y="2119505"/>
                </a:lnTo>
                <a:lnTo>
                  <a:pt x="2448000" y="2123653"/>
                </a:lnTo>
                <a:cubicBezTo>
                  <a:pt x="2324171" y="2250818"/>
                  <a:pt x="2251144" y="2323937"/>
                  <a:pt x="2124140" y="2451102"/>
                </a:cubicBezTo>
                <a:cubicBezTo>
                  <a:pt x="0" y="2451102"/>
                  <a:pt x="0" y="2451102"/>
                  <a:pt x="0" y="245110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216000" tIns="216000" rIns="216000" bIns="216000" anchor="t" anchorCtr="0">
            <a:noAutofit/>
          </a:bodyPr>
          <a:lstStyle>
            <a:lvl1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1pPr>
            <a:lvl2pPr marL="0" indent="0">
              <a:spcAft>
                <a:spcPts val="500"/>
              </a:spcAft>
              <a:buFont typeface="Arial" panose="020B0604020202020204" pitchFamily="34" charset="0"/>
              <a:buChar char="​"/>
              <a:defRPr sz="1400">
                <a:solidFill>
                  <a:schemeClr val="accent1"/>
                </a:solidFill>
              </a:defRPr>
            </a:lvl2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1540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5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1727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04010" y="2000207"/>
            <a:ext cx="5112790" cy="720000"/>
          </a:xfrm>
        </p:spPr>
        <p:txBody>
          <a:bodyPr anchor="t" anchorCtr="0"/>
          <a:lstStyle>
            <a:lvl1pPr>
              <a:lnSpc>
                <a:spcPct val="97000"/>
              </a:lnSpc>
              <a:defRPr lang="da-DK" sz="2400" dirty="0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204009" y="2835762"/>
            <a:ext cx="5112791" cy="3266238"/>
          </a:xfrm>
        </p:spPr>
        <p:txBody>
          <a:bodyPr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540800" y="1540800"/>
            <a:ext cx="2448000" cy="2448000"/>
          </a:xfrm>
          <a:solidFill>
            <a:schemeClr val="bg1">
              <a:lumMod val="85000"/>
            </a:schemeClr>
          </a:solidFill>
        </p:spPr>
        <p:txBody>
          <a:bodyPr tIns="900000" anchor="ctr" anchorCtr="0"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ikonet for at tilføje et billede</a:t>
            </a:r>
          </a:p>
        </p:txBody>
      </p:sp>
      <p:sp>
        <p:nvSpPr>
          <p:cNvPr id="18" name="Freeform: Shape 4"/>
          <p:cNvSpPr>
            <a:spLocks noGrp="1"/>
          </p:cNvSpPr>
          <p:nvPr>
            <p:ph type="pic" sz="quarter" idx="16" hasCustomPrompt="1"/>
          </p:nvPr>
        </p:nvSpPr>
        <p:spPr>
          <a:xfrm>
            <a:off x="9532800" y="4204800"/>
            <a:ext cx="2448000" cy="2448000"/>
          </a:xfrm>
          <a:custGeom>
            <a:avLst/>
            <a:gdLst>
              <a:gd name="connsiteX0" fmla="*/ 0 w 4392000"/>
              <a:gd name="connsiteY0" fmla="*/ 0 h 4392000"/>
              <a:gd name="connsiteX1" fmla="*/ 1073 w 4392000"/>
              <a:gd name="connsiteY1" fmla="*/ 0 h 4392000"/>
              <a:gd name="connsiteX2" fmla="*/ 8578 w 4392000"/>
              <a:gd name="connsiteY2" fmla="*/ 0 h 4392000"/>
              <a:gd name="connsiteX3" fmla="*/ 28951 w 4392000"/>
              <a:gd name="connsiteY3" fmla="*/ 0 h 4392000"/>
              <a:gd name="connsiteX4" fmla="*/ 68625 w 4392000"/>
              <a:gd name="connsiteY4" fmla="*/ 0 h 4392000"/>
              <a:gd name="connsiteX5" fmla="*/ 97711 w 4392000"/>
              <a:gd name="connsiteY5" fmla="*/ 0 h 4392000"/>
              <a:gd name="connsiteX6" fmla="*/ 134034 w 4392000"/>
              <a:gd name="connsiteY6" fmla="*/ 0 h 4392000"/>
              <a:gd name="connsiteX7" fmla="*/ 178399 w 4392000"/>
              <a:gd name="connsiteY7" fmla="*/ 0 h 4392000"/>
              <a:gd name="connsiteX8" fmla="*/ 231610 w 4392000"/>
              <a:gd name="connsiteY8" fmla="*/ 0 h 4392000"/>
              <a:gd name="connsiteX9" fmla="*/ 294471 w 4392000"/>
              <a:gd name="connsiteY9" fmla="*/ 0 h 4392000"/>
              <a:gd name="connsiteX10" fmla="*/ 367787 w 4392000"/>
              <a:gd name="connsiteY10" fmla="*/ 0 h 4392000"/>
              <a:gd name="connsiteX11" fmla="*/ 452362 w 4392000"/>
              <a:gd name="connsiteY11" fmla="*/ 0 h 4392000"/>
              <a:gd name="connsiteX12" fmla="*/ 549000 w 4392000"/>
              <a:gd name="connsiteY12" fmla="*/ 0 h 4392000"/>
              <a:gd name="connsiteX13" fmla="*/ 658505 w 4392000"/>
              <a:gd name="connsiteY13" fmla="*/ 0 h 4392000"/>
              <a:gd name="connsiteX14" fmla="*/ 781682 w 4392000"/>
              <a:gd name="connsiteY14" fmla="*/ 0 h 4392000"/>
              <a:gd name="connsiteX15" fmla="*/ 919334 w 4392000"/>
              <a:gd name="connsiteY15" fmla="*/ 0 h 4392000"/>
              <a:gd name="connsiteX16" fmla="*/ 1072266 w 4392000"/>
              <a:gd name="connsiteY16" fmla="*/ 0 h 4392000"/>
              <a:gd name="connsiteX17" fmla="*/ 1241282 w 4392000"/>
              <a:gd name="connsiteY17" fmla="*/ 0 h 4392000"/>
              <a:gd name="connsiteX18" fmla="*/ 1427186 w 4392000"/>
              <a:gd name="connsiteY18" fmla="*/ 0 h 4392000"/>
              <a:gd name="connsiteX19" fmla="*/ 1630782 w 4392000"/>
              <a:gd name="connsiteY19" fmla="*/ 0 h 4392000"/>
              <a:gd name="connsiteX20" fmla="*/ 1852875 w 4392000"/>
              <a:gd name="connsiteY20" fmla="*/ 0 h 4392000"/>
              <a:gd name="connsiteX21" fmla="*/ 2094269 w 4392000"/>
              <a:gd name="connsiteY21" fmla="*/ 0 h 4392000"/>
              <a:gd name="connsiteX22" fmla="*/ 2355768 w 4392000"/>
              <a:gd name="connsiteY22" fmla="*/ 0 h 4392000"/>
              <a:gd name="connsiteX23" fmla="*/ 2638176 w 4392000"/>
              <a:gd name="connsiteY23" fmla="*/ 0 h 4392000"/>
              <a:gd name="connsiteX24" fmla="*/ 2942297 w 4392000"/>
              <a:gd name="connsiteY24" fmla="*/ 0 h 4392000"/>
              <a:gd name="connsiteX25" fmla="*/ 3268936 w 4392000"/>
              <a:gd name="connsiteY25" fmla="*/ 0 h 4392000"/>
              <a:gd name="connsiteX26" fmla="*/ 3618896 w 4392000"/>
              <a:gd name="connsiteY26" fmla="*/ 0 h 4392000"/>
              <a:gd name="connsiteX27" fmla="*/ 3992983 w 4392000"/>
              <a:gd name="connsiteY27" fmla="*/ 0 h 4392000"/>
              <a:gd name="connsiteX28" fmla="*/ 4392000 w 4392000"/>
              <a:gd name="connsiteY28" fmla="*/ 0 h 4392000"/>
              <a:gd name="connsiteX29" fmla="*/ 4392000 w 4392000"/>
              <a:gd name="connsiteY29" fmla="*/ 930 h 4392000"/>
              <a:gd name="connsiteX30" fmla="*/ 4392000 w 4392000"/>
              <a:gd name="connsiteY30" fmla="*/ 7437 h 4392000"/>
              <a:gd name="connsiteX31" fmla="*/ 4392000 w 4392000"/>
              <a:gd name="connsiteY31" fmla="*/ 25100 h 4392000"/>
              <a:gd name="connsiteX32" fmla="*/ 4392000 w 4392000"/>
              <a:gd name="connsiteY32" fmla="*/ 59495 h 4392000"/>
              <a:gd name="connsiteX33" fmla="*/ 4392000 w 4392000"/>
              <a:gd name="connsiteY33" fmla="*/ 116201 h 4392000"/>
              <a:gd name="connsiteX34" fmla="*/ 4392000 w 4392000"/>
              <a:gd name="connsiteY34" fmla="*/ 154663 h 4392000"/>
              <a:gd name="connsiteX35" fmla="*/ 4392000 w 4392000"/>
              <a:gd name="connsiteY35" fmla="*/ 200795 h 4392000"/>
              <a:gd name="connsiteX36" fmla="*/ 4392000 w 4392000"/>
              <a:gd name="connsiteY36" fmla="*/ 255293 h 4392000"/>
              <a:gd name="connsiteX37" fmla="*/ 4392000 w 4392000"/>
              <a:gd name="connsiteY37" fmla="*/ 318855 h 4392000"/>
              <a:gd name="connsiteX38" fmla="*/ 4392000 w 4392000"/>
              <a:gd name="connsiteY38" fmla="*/ 392178 h 4392000"/>
              <a:gd name="connsiteX39" fmla="*/ 4392000 w 4392000"/>
              <a:gd name="connsiteY39" fmla="*/ 475959 h 4392000"/>
              <a:gd name="connsiteX40" fmla="*/ 4392000 w 4392000"/>
              <a:gd name="connsiteY40" fmla="*/ 570895 h 4392000"/>
              <a:gd name="connsiteX41" fmla="*/ 4392000 w 4392000"/>
              <a:gd name="connsiteY41" fmla="*/ 677684 h 4392000"/>
              <a:gd name="connsiteX42" fmla="*/ 4392000 w 4392000"/>
              <a:gd name="connsiteY42" fmla="*/ 797022 h 4392000"/>
              <a:gd name="connsiteX43" fmla="*/ 4392000 w 4392000"/>
              <a:gd name="connsiteY43" fmla="*/ 929607 h 4392000"/>
              <a:gd name="connsiteX44" fmla="*/ 4392000 w 4392000"/>
              <a:gd name="connsiteY44" fmla="*/ 1076136 h 4392000"/>
              <a:gd name="connsiteX45" fmla="*/ 4392000 w 4392000"/>
              <a:gd name="connsiteY45" fmla="*/ 1237307 h 4392000"/>
              <a:gd name="connsiteX46" fmla="*/ 4392000 w 4392000"/>
              <a:gd name="connsiteY46" fmla="*/ 1413816 h 4392000"/>
              <a:gd name="connsiteX47" fmla="*/ 4392000 w 4392000"/>
              <a:gd name="connsiteY47" fmla="*/ 1606361 h 4392000"/>
              <a:gd name="connsiteX48" fmla="*/ 4392000 w 4392000"/>
              <a:gd name="connsiteY48" fmla="*/ 1815639 h 4392000"/>
              <a:gd name="connsiteX49" fmla="*/ 4392000 w 4392000"/>
              <a:gd name="connsiteY49" fmla="*/ 2042347 h 4392000"/>
              <a:gd name="connsiteX50" fmla="*/ 4392000 w 4392000"/>
              <a:gd name="connsiteY50" fmla="*/ 2287182 h 4392000"/>
              <a:gd name="connsiteX51" fmla="*/ 4392000 w 4392000"/>
              <a:gd name="connsiteY51" fmla="*/ 2550842 h 4392000"/>
              <a:gd name="connsiteX52" fmla="*/ 4392000 w 4392000"/>
              <a:gd name="connsiteY52" fmla="*/ 2834023 h 4392000"/>
              <a:gd name="connsiteX53" fmla="*/ 4392000 w 4392000"/>
              <a:gd name="connsiteY53" fmla="*/ 3137424 h 4392000"/>
              <a:gd name="connsiteX54" fmla="*/ 4392000 w 4392000"/>
              <a:gd name="connsiteY54" fmla="*/ 3461740 h 4392000"/>
              <a:gd name="connsiteX55" fmla="*/ 4392000 w 4392000"/>
              <a:gd name="connsiteY55" fmla="*/ 3807670 h 4392000"/>
              <a:gd name="connsiteX56" fmla="*/ 3808093 w 4392000"/>
              <a:gd name="connsiteY56" fmla="*/ 4392000 h 4392000"/>
              <a:gd name="connsiteX57" fmla="*/ 3807163 w 4392000"/>
              <a:gd name="connsiteY57" fmla="*/ 4392000 h 4392000"/>
              <a:gd name="connsiteX58" fmla="*/ 3800655 w 4392000"/>
              <a:gd name="connsiteY58" fmla="*/ 4392000 h 4392000"/>
              <a:gd name="connsiteX59" fmla="*/ 3782991 w 4392000"/>
              <a:gd name="connsiteY59" fmla="*/ 4392000 h 4392000"/>
              <a:gd name="connsiteX60" fmla="*/ 3748592 w 4392000"/>
              <a:gd name="connsiteY60" fmla="*/ 4392000 h 4392000"/>
              <a:gd name="connsiteX61" fmla="*/ 3691879 w 4392000"/>
              <a:gd name="connsiteY61" fmla="*/ 4392000 h 4392000"/>
              <a:gd name="connsiteX62" fmla="*/ 3653412 w 4392000"/>
              <a:gd name="connsiteY62" fmla="*/ 4392000 h 4392000"/>
              <a:gd name="connsiteX63" fmla="*/ 3607276 w 4392000"/>
              <a:gd name="connsiteY63" fmla="*/ 4392000 h 4392000"/>
              <a:gd name="connsiteX64" fmla="*/ 3552771 w 4392000"/>
              <a:gd name="connsiteY64" fmla="*/ 4392000 h 4392000"/>
              <a:gd name="connsiteX65" fmla="*/ 3489202 w 4392000"/>
              <a:gd name="connsiteY65" fmla="*/ 4392000 h 4392000"/>
              <a:gd name="connsiteX66" fmla="*/ 3415872 w 4392000"/>
              <a:gd name="connsiteY66" fmla="*/ 4392000 h 4392000"/>
              <a:gd name="connsiteX67" fmla="*/ 3332081 w 4392000"/>
              <a:gd name="connsiteY67" fmla="*/ 4392000 h 4392000"/>
              <a:gd name="connsiteX68" fmla="*/ 3237135 w 4392000"/>
              <a:gd name="connsiteY68" fmla="*/ 4392000 h 4392000"/>
              <a:gd name="connsiteX69" fmla="*/ 3130334 w 4392000"/>
              <a:gd name="connsiteY69" fmla="*/ 4392000 h 4392000"/>
              <a:gd name="connsiteX70" fmla="*/ 3010983 w 4392000"/>
              <a:gd name="connsiteY70" fmla="*/ 4392000 h 4392000"/>
              <a:gd name="connsiteX71" fmla="*/ 2878383 w 4392000"/>
              <a:gd name="connsiteY71" fmla="*/ 4392000 h 4392000"/>
              <a:gd name="connsiteX72" fmla="*/ 2731837 w 4392000"/>
              <a:gd name="connsiteY72" fmla="*/ 4392000 h 4392000"/>
              <a:gd name="connsiteX73" fmla="*/ 2570649 w 4392000"/>
              <a:gd name="connsiteY73" fmla="*/ 4392000 h 4392000"/>
              <a:gd name="connsiteX74" fmla="*/ 2394120 w 4392000"/>
              <a:gd name="connsiteY74" fmla="*/ 4392000 h 4392000"/>
              <a:gd name="connsiteX75" fmla="*/ 2201554 w 4392000"/>
              <a:gd name="connsiteY75" fmla="*/ 4392000 h 4392000"/>
              <a:gd name="connsiteX76" fmla="*/ 1992253 w 4392000"/>
              <a:gd name="connsiteY76" fmla="*/ 4392000 h 4392000"/>
              <a:gd name="connsiteX77" fmla="*/ 1765520 w 4392000"/>
              <a:gd name="connsiteY77" fmla="*/ 4392000 h 4392000"/>
              <a:gd name="connsiteX78" fmla="*/ 1520657 w 4392000"/>
              <a:gd name="connsiteY78" fmla="*/ 4392000 h 4392000"/>
              <a:gd name="connsiteX79" fmla="*/ 1256968 w 4392000"/>
              <a:gd name="connsiteY79" fmla="*/ 4392000 h 4392000"/>
              <a:gd name="connsiteX80" fmla="*/ 973755 w 4392000"/>
              <a:gd name="connsiteY80" fmla="*/ 4392000 h 4392000"/>
              <a:gd name="connsiteX81" fmla="*/ 670321 w 4392000"/>
              <a:gd name="connsiteY81" fmla="*/ 4392000 h 4392000"/>
              <a:gd name="connsiteX82" fmla="*/ 345969 w 4392000"/>
              <a:gd name="connsiteY82" fmla="*/ 4392000 h 4392000"/>
              <a:gd name="connsiteX83" fmla="*/ 0 w 4392000"/>
              <a:gd name="connsiteY83" fmla="*/ 439200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92000" h="4392000">
                <a:moveTo>
                  <a:pt x="0" y="0"/>
                </a:moveTo>
                <a:lnTo>
                  <a:pt x="1073" y="0"/>
                </a:lnTo>
                <a:lnTo>
                  <a:pt x="8578" y="0"/>
                </a:lnTo>
                <a:lnTo>
                  <a:pt x="28951" y="0"/>
                </a:lnTo>
                <a:lnTo>
                  <a:pt x="68625" y="0"/>
                </a:lnTo>
                <a:lnTo>
                  <a:pt x="97711" y="0"/>
                </a:lnTo>
                <a:lnTo>
                  <a:pt x="134034" y="0"/>
                </a:lnTo>
                <a:lnTo>
                  <a:pt x="178399" y="0"/>
                </a:lnTo>
                <a:lnTo>
                  <a:pt x="231610" y="0"/>
                </a:lnTo>
                <a:lnTo>
                  <a:pt x="294471" y="0"/>
                </a:lnTo>
                <a:lnTo>
                  <a:pt x="367787" y="0"/>
                </a:lnTo>
                <a:lnTo>
                  <a:pt x="452362" y="0"/>
                </a:lnTo>
                <a:lnTo>
                  <a:pt x="549000" y="0"/>
                </a:lnTo>
                <a:lnTo>
                  <a:pt x="658505" y="0"/>
                </a:lnTo>
                <a:lnTo>
                  <a:pt x="781682" y="0"/>
                </a:lnTo>
                <a:lnTo>
                  <a:pt x="919334" y="0"/>
                </a:lnTo>
                <a:lnTo>
                  <a:pt x="1072266" y="0"/>
                </a:lnTo>
                <a:lnTo>
                  <a:pt x="1241282" y="0"/>
                </a:lnTo>
                <a:lnTo>
                  <a:pt x="1427186" y="0"/>
                </a:lnTo>
                <a:lnTo>
                  <a:pt x="1630782" y="0"/>
                </a:lnTo>
                <a:lnTo>
                  <a:pt x="1852875" y="0"/>
                </a:lnTo>
                <a:lnTo>
                  <a:pt x="2094269" y="0"/>
                </a:lnTo>
                <a:lnTo>
                  <a:pt x="2355768" y="0"/>
                </a:lnTo>
                <a:lnTo>
                  <a:pt x="2638176" y="0"/>
                </a:lnTo>
                <a:lnTo>
                  <a:pt x="2942297" y="0"/>
                </a:lnTo>
                <a:lnTo>
                  <a:pt x="3268936" y="0"/>
                </a:lnTo>
                <a:lnTo>
                  <a:pt x="3618896" y="0"/>
                </a:lnTo>
                <a:lnTo>
                  <a:pt x="3992983" y="0"/>
                </a:lnTo>
                <a:lnTo>
                  <a:pt x="4392000" y="0"/>
                </a:lnTo>
                <a:lnTo>
                  <a:pt x="4392000" y="930"/>
                </a:lnTo>
                <a:lnTo>
                  <a:pt x="4392000" y="7437"/>
                </a:lnTo>
                <a:lnTo>
                  <a:pt x="4392000" y="25100"/>
                </a:lnTo>
                <a:lnTo>
                  <a:pt x="4392000" y="59495"/>
                </a:lnTo>
                <a:lnTo>
                  <a:pt x="4392000" y="116201"/>
                </a:lnTo>
                <a:lnTo>
                  <a:pt x="4392000" y="154663"/>
                </a:lnTo>
                <a:lnTo>
                  <a:pt x="4392000" y="200795"/>
                </a:lnTo>
                <a:lnTo>
                  <a:pt x="4392000" y="255293"/>
                </a:lnTo>
                <a:lnTo>
                  <a:pt x="4392000" y="318855"/>
                </a:lnTo>
                <a:lnTo>
                  <a:pt x="4392000" y="392178"/>
                </a:lnTo>
                <a:lnTo>
                  <a:pt x="4392000" y="475959"/>
                </a:lnTo>
                <a:lnTo>
                  <a:pt x="4392000" y="570895"/>
                </a:lnTo>
                <a:lnTo>
                  <a:pt x="4392000" y="677684"/>
                </a:lnTo>
                <a:lnTo>
                  <a:pt x="4392000" y="797022"/>
                </a:lnTo>
                <a:lnTo>
                  <a:pt x="4392000" y="929607"/>
                </a:lnTo>
                <a:lnTo>
                  <a:pt x="4392000" y="1076136"/>
                </a:lnTo>
                <a:lnTo>
                  <a:pt x="4392000" y="1237307"/>
                </a:lnTo>
                <a:lnTo>
                  <a:pt x="4392000" y="1413816"/>
                </a:lnTo>
                <a:lnTo>
                  <a:pt x="4392000" y="1606361"/>
                </a:lnTo>
                <a:lnTo>
                  <a:pt x="4392000" y="1815639"/>
                </a:lnTo>
                <a:lnTo>
                  <a:pt x="4392000" y="2042347"/>
                </a:lnTo>
                <a:lnTo>
                  <a:pt x="4392000" y="2287182"/>
                </a:lnTo>
                <a:lnTo>
                  <a:pt x="4392000" y="2550842"/>
                </a:lnTo>
                <a:lnTo>
                  <a:pt x="4392000" y="2834023"/>
                </a:lnTo>
                <a:lnTo>
                  <a:pt x="4392000" y="3137424"/>
                </a:lnTo>
                <a:lnTo>
                  <a:pt x="4392000" y="3461740"/>
                </a:lnTo>
                <a:lnTo>
                  <a:pt x="4392000" y="3807670"/>
                </a:lnTo>
                <a:cubicBezTo>
                  <a:pt x="4163515" y="4036321"/>
                  <a:pt x="4036578" y="4163349"/>
                  <a:pt x="3808093" y="4392000"/>
                </a:cubicBezTo>
                <a:lnTo>
                  <a:pt x="3807163" y="4392000"/>
                </a:lnTo>
                <a:lnTo>
                  <a:pt x="3800655" y="4392000"/>
                </a:lnTo>
                <a:lnTo>
                  <a:pt x="3782991" y="4392000"/>
                </a:lnTo>
                <a:lnTo>
                  <a:pt x="3748592" y="4392000"/>
                </a:lnTo>
                <a:lnTo>
                  <a:pt x="3691879" y="4392000"/>
                </a:lnTo>
                <a:lnTo>
                  <a:pt x="3653412" y="4392000"/>
                </a:lnTo>
                <a:lnTo>
                  <a:pt x="3607276" y="4392000"/>
                </a:lnTo>
                <a:lnTo>
                  <a:pt x="3552771" y="4392000"/>
                </a:lnTo>
                <a:lnTo>
                  <a:pt x="3489202" y="4392000"/>
                </a:lnTo>
                <a:lnTo>
                  <a:pt x="3415872" y="4392000"/>
                </a:lnTo>
                <a:lnTo>
                  <a:pt x="3332081" y="4392000"/>
                </a:lnTo>
                <a:lnTo>
                  <a:pt x="3237135" y="4392000"/>
                </a:lnTo>
                <a:lnTo>
                  <a:pt x="3130334" y="4392000"/>
                </a:lnTo>
                <a:lnTo>
                  <a:pt x="3010983" y="4392000"/>
                </a:lnTo>
                <a:lnTo>
                  <a:pt x="2878383" y="4392000"/>
                </a:lnTo>
                <a:lnTo>
                  <a:pt x="2731837" y="4392000"/>
                </a:lnTo>
                <a:lnTo>
                  <a:pt x="2570649" y="4392000"/>
                </a:lnTo>
                <a:lnTo>
                  <a:pt x="2394120" y="4392000"/>
                </a:lnTo>
                <a:lnTo>
                  <a:pt x="2201554" y="4392000"/>
                </a:lnTo>
                <a:lnTo>
                  <a:pt x="1992253" y="4392000"/>
                </a:lnTo>
                <a:lnTo>
                  <a:pt x="1765520" y="4392000"/>
                </a:lnTo>
                <a:lnTo>
                  <a:pt x="1520657" y="4392000"/>
                </a:lnTo>
                <a:lnTo>
                  <a:pt x="1256968" y="4392000"/>
                </a:lnTo>
                <a:lnTo>
                  <a:pt x="973755" y="4392000"/>
                </a:lnTo>
                <a:lnTo>
                  <a:pt x="670321" y="4392000"/>
                </a:lnTo>
                <a:lnTo>
                  <a:pt x="345969" y="4392000"/>
                </a:lnTo>
                <a:lnTo>
                  <a:pt x="0" y="4392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18000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24" name="grafik nederst"/>
          <p:cNvSpPr/>
          <p:nvPr userDrawn="1"/>
        </p:nvSpPr>
        <p:spPr>
          <a:xfrm>
            <a:off x="0" y="4204800"/>
            <a:ext cx="3988800" cy="2653200"/>
          </a:xfrm>
          <a:custGeom>
            <a:avLst/>
            <a:gdLst>
              <a:gd name="connsiteX0" fmla="*/ 0 w 3988800"/>
              <a:gd name="connsiteY0" fmla="*/ 0 h 2620800"/>
              <a:gd name="connsiteX1" fmla="*/ 6469 w 3988800"/>
              <a:gd name="connsiteY1" fmla="*/ 0 h 2620800"/>
              <a:gd name="connsiteX2" fmla="*/ 21831 w 3988800"/>
              <a:gd name="connsiteY2" fmla="*/ 0 h 2620800"/>
              <a:gd name="connsiteX3" fmla="*/ 51748 w 3988800"/>
              <a:gd name="connsiteY3" fmla="*/ 0 h 2620800"/>
              <a:gd name="connsiteX4" fmla="*/ 101071 w 3988800"/>
              <a:gd name="connsiteY4" fmla="*/ 0 h 2620800"/>
              <a:gd name="connsiteX5" fmla="*/ 174650 w 3988800"/>
              <a:gd name="connsiteY5" fmla="*/ 0 h 2620800"/>
              <a:gd name="connsiteX6" fmla="*/ 277337 w 3988800"/>
              <a:gd name="connsiteY6" fmla="*/ 0 h 2620800"/>
              <a:gd name="connsiteX7" fmla="*/ 413984 w 3988800"/>
              <a:gd name="connsiteY7" fmla="*/ 0 h 2620800"/>
              <a:gd name="connsiteX8" fmla="*/ 589443 w 3988800"/>
              <a:gd name="connsiteY8" fmla="*/ 0 h 2620800"/>
              <a:gd name="connsiteX9" fmla="*/ 693242 w 3988800"/>
              <a:gd name="connsiteY9" fmla="*/ 0 h 2620800"/>
              <a:gd name="connsiteX10" fmla="*/ 808563 w 3988800"/>
              <a:gd name="connsiteY10" fmla="*/ 0 h 2620800"/>
              <a:gd name="connsiteX11" fmla="*/ 936013 w 3988800"/>
              <a:gd name="connsiteY11" fmla="*/ 0 h 2620800"/>
              <a:gd name="connsiteX12" fmla="*/ 1076198 w 3988800"/>
              <a:gd name="connsiteY12" fmla="*/ 0 h 2620800"/>
              <a:gd name="connsiteX13" fmla="*/ 1229724 w 3988800"/>
              <a:gd name="connsiteY13" fmla="*/ 0 h 2620800"/>
              <a:gd name="connsiteX14" fmla="*/ 1397197 w 3988800"/>
              <a:gd name="connsiteY14" fmla="*/ 0 h 2620800"/>
              <a:gd name="connsiteX15" fmla="*/ 1579225 w 3988800"/>
              <a:gd name="connsiteY15" fmla="*/ 0 h 2620800"/>
              <a:gd name="connsiteX16" fmla="*/ 1776413 w 3988800"/>
              <a:gd name="connsiteY16" fmla="*/ 0 h 2620800"/>
              <a:gd name="connsiteX17" fmla="*/ 1989369 w 3988800"/>
              <a:gd name="connsiteY17" fmla="*/ 0 h 2620800"/>
              <a:gd name="connsiteX18" fmla="*/ 2218697 w 3988800"/>
              <a:gd name="connsiteY18" fmla="*/ 0 h 2620800"/>
              <a:gd name="connsiteX19" fmla="*/ 2465006 w 3988800"/>
              <a:gd name="connsiteY19" fmla="*/ 0 h 2620800"/>
              <a:gd name="connsiteX20" fmla="*/ 2728901 w 3988800"/>
              <a:gd name="connsiteY20" fmla="*/ 0 h 2620800"/>
              <a:gd name="connsiteX21" fmla="*/ 3010988 w 3988800"/>
              <a:gd name="connsiteY21" fmla="*/ 0 h 2620800"/>
              <a:gd name="connsiteX22" fmla="*/ 3311875 w 3988800"/>
              <a:gd name="connsiteY22" fmla="*/ 0 h 2620800"/>
              <a:gd name="connsiteX23" fmla="*/ 3988800 w 3988800"/>
              <a:gd name="connsiteY23" fmla="*/ 681670 h 2620800"/>
              <a:gd name="connsiteX24" fmla="*/ 3988800 w 3988800"/>
              <a:gd name="connsiteY24" fmla="*/ 685460 h 2620800"/>
              <a:gd name="connsiteX25" fmla="*/ 3988800 w 3988800"/>
              <a:gd name="connsiteY25" fmla="*/ 694461 h 2620800"/>
              <a:gd name="connsiteX26" fmla="*/ 3988800 w 3988800"/>
              <a:gd name="connsiteY26" fmla="*/ 711988 h 2620800"/>
              <a:gd name="connsiteX27" fmla="*/ 3988800 w 3988800"/>
              <a:gd name="connsiteY27" fmla="*/ 740886 h 2620800"/>
              <a:gd name="connsiteX28" fmla="*/ 3988800 w 3988800"/>
              <a:gd name="connsiteY28" fmla="*/ 783995 h 2620800"/>
              <a:gd name="connsiteX29" fmla="*/ 3988800 w 3988800"/>
              <a:gd name="connsiteY29" fmla="*/ 844158 h 2620800"/>
              <a:gd name="connsiteX30" fmla="*/ 3988800 w 3988800"/>
              <a:gd name="connsiteY30" fmla="*/ 924218 h 2620800"/>
              <a:gd name="connsiteX31" fmla="*/ 3988800 w 3988800"/>
              <a:gd name="connsiteY31" fmla="*/ 1027016 h 2620800"/>
              <a:gd name="connsiteX32" fmla="*/ 3988800 w 3988800"/>
              <a:gd name="connsiteY32" fmla="*/ 1155396 h 2620800"/>
              <a:gd name="connsiteX33" fmla="*/ 3988800 w 3988800"/>
              <a:gd name="connsiteY33" fmla="*/ 1230067 h 2620800"/>
              <a:gd name="connsiteX34" fmla="*/ 3988800 w 3988800"/>
              <a:gd name="connsiteY34" fmla="*/ 1312199 h 2620800"/>
              <a:gd name="connsiteX35" fmla="*/ 3988800 w 3988800"/>
              <a:gd name="connsiteY35" fmla="*/ 1402148 h 2620800"/>
              <a:gd name="connsiteX36" fmla="*/ 3988800 w 3988800"/>
              <a:gd name="connsiteY36" fmla="*/ 1500268 h 2620800"/>
              <a:gd name="connsiteX37" fmla="*/ 3988800 w 3988800"/>
              <a:gd name="connsiteY37" fmla="*/ 1606916 h 2620800"/>
              <a:gd name="connsiteX38" fmla="*/ 3988800 w 3988800"/>
              <a:gd name="connsiteY38" fmla="*/ 1722446 h 2620800"/>
              <a:gd name="connsiteX39" fmla="*/ 3988800 w 3988800"/>
              <a:gd name="connsiteY39" fmla="*/ 1847213 h 2620800"/>
              <a:gd name="connsiteX40" fmla="*/ 3988800 w 3988800"/>
              <a:gd name="connsiteY40" fmla="*/ 1981574 h 2620800"/>
              <a:gd name="connsiteX41" fmla="*/ 3988800 w 3988800"/>
              <a:gd name="connsiteY41" fmla="*/ 2125882 h 2620800"/>
              <a:gd name="connsiteX42" fmla="*/ 3988800 w 3988800"/>
              <a:gd name="connsiteY42" fmla="*/ 2280495 h 2620800"/>
              <a:gd name="connsiteX43" fmla="*/ 3988800 w 3988800"/>
              <a:gd name="connsiteY43" fmla="*/ 2445766 h 2620800"/>
              <a:gd name="connsiteX44" fmla="*/ 3988800 w 3988800"/>
              <a:gd name="connsiteY44" fmla="*/ 2620800 h 2620800"/>
              <a:gd name="connsiteX45" fmla="*/ 2122510 w 3988800"/>
              <a:gd name="connsiteY45" fmla="*/ 2620800 h 2620800"/>
              <a:gd name="connsiteX46" fmla="*/ 2122510 w 3988800"/>
              <a:gd name="connsiteY46" fmla="*/ 2619425 h 2620800"/>
              <a:gd name="connsiteX47" fmla="*/ 2122510 w 3988800"/>
              <a:gd name="connsiteY47" fmla="*/ 1277735 h 2620800"/>
              <a:gd name="connsiteX48" fmla="*/ 765495 w 3988800"/>
              <a:gd name="connsiteY48" fmla="*/ 1277735 h 2620800"/>
              <a:gd name="connsiteX49" fmla="*/ 765495 w 3988800"/>
              <a:gd name="connsiteY49" fmla="*/ 2499919 h 2620800"/>
              <a:gd name="connsiteX50" fmla="*/ 765495 w 3988800"/>
              <a:gd name="connsiteY50" fmla="*/ 2620800 h 2620800"/>
              <a:gd name="connsiteX51" fmla="*/ 0 w 3988800"/>
              <a:gd name="connsiteY51" fmla="*/ 2620800 h 2620800"/>
              <a:gd name="connsiteX52" fmla="*/ 0 w 3988800"/>
              <a:gd name="connsiteY52" fmla="*/ 2616930 h 2620800"/>
              <a:gd name="connsiteX53" fmla="*/ 0 w 3988800"/>
              <a:gd name="connsiteY53" fmla="*/ 2604767 h 2620800"/>
              <a:gd name="connsiteX54" fmla="*/ 0 w 3988800"/>
              <a:gd name="connsiteY54" fmla="*/ 2581081 h 2620800"/>
              <a:gd name="connsiteX55" fmla="*/ 0 w 3988800"/>
              <a:gd name="connsiteY55" fmla="*/ 2542032 h 2620800"/>
              <a:gd name="connsiteX56" fmla="*/ 0 w 3988800"/>
              <a:gd name="connsiteY56" fmla="*/ 2483779 h 2620800"/>
              <a:gd name="connsiteX57" fmla="*/ 0 w 3988800"/>
              <a:gd name="connsiteY57" fmla="*/ 2402480 h 2620800"/>
              <a:gd name="connsiteX58" fmla="*/ 0 w 3988800"/>
              <a:gd name="connsiteY58" fmla="*/ 2351988 h 2620800"/>
              <a:gd name="connsiteX59" fmla="*/ 0 w 3988800"/>
              <a:gd name="connsiteY59" fmla="*/ 2294295 h 2620800"/>
              <a:gd name="connsiteX60" fmla="*/ 0 w 3988800"/>
              <a:gd name="connsiteY60" fmla="*/ 2228919 h 2620800"/>
              <a:gd name="connsiteX61" fmla="*/ 0 w 3988800"/>
              <a:gd name="connsiteY61" fmla="*/ 2155382 h 2620800"/>
              <a:gd name="connsiteX62" fmla="*/ 0 w 3988800"/>
              <a:gd name="connsiteY62" fmla="*/ 2073203 h 2620800"/>
              <a:gd name="connsiteX63" fmla="*/ 0 w 3988800"/>
              <a:gd name="connsiteY63" fmla="*/ 1981902 h 2620800"/>
              <a:gd name="connsiteX64" fmla="*/ 0 w 3988800"/>
              <a:gd name="connsiteY64" fmla="*/ 1880998 h 2620800"/>
              <a:gd name="connsiteX65" fmla="*/ 0 w 3988800"/>
              <a:gd name="connsiteY65" fmla="*/ 1770012 h 2620800"/>
              <a:gd name="connsiteX66" fmla="*/ 0 w 3988800"/>
              <a:gd name="connsiteY66" fmla="*/ 1648464 h 2620800"/>
              <a:gd name="connsiteX67" fmla="*/ 0 w 3988800"/>
              <a:gd name="connsiteY67" fmla="*/ 1515873 h 2620800"/>
              <a:gd name="connsiteX68" fmla="*/ 0 w 3988800"/>
              <a:gd name="connsiteY68" fmla="*/ 1371760 h 2620800"/>
              <a:gd name="connsiteX69" fmla="*/ 0 w 3988800"/>
              <a:gd name="connsiteY69" fmla="*/ 1215643 h 2620800"/>
              <a:gd name="connsiteX70" fmla="*/ 0 w 3988800"/>
              <a:gd name="connsiteY70" fmla="*/ 1047044 h 2620800"/>
              <a:gd name="connsiteX71" fmla="*/ 0 w 3988800"/>
              <a:gd name="connsiteY71" fmla="*/ 865482 h 2620800"/>
              <a:gd name="connsiteX72" fmla="*/ 0 w 3988800"/>
              <a:gd name="connsiteY72" fmla="*/ 670476 h 2620800"/>
              <a:gd name="connsiteX73" fmla="*/ 0 w 3988800"/>
              <a:gd name="connsiteY73" fmla="*/ 461548 h 2620800"/>
              <a:gd name="connsiteX74" fmla="*/ 0 w 3988800"/>
              <a:gd name="connsiteY74" fmla="*/ 238216 h 26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988800" h="2620800">
                <a:moveTo>
                  <a:pt x="0" y="0"/>
                </a:moveTo>
                <a:lnTo>
                  <a:pt x="6469" y="0"/>
                </a:lnTo>
                <a:lnTo>
                  <a:pt x="21831" y="0"/>
                </a:lnTo>
                <a:lnTo>
                  <a:pt x="51748" y="0"/>
                </a:lnTo>
                <a:lnTo>
                  <a:pt x="101071" y="0"/>
                </a:lnTo>
                <a:lnTo>
                  <a:pt x="174650" y="0"/>
                </a:lnTo>
                <a:lnTo>
                  <a:pt x="277337" y="0"/>
                </a:lnTo>
                <a:lnTo>
                  <a:pt x="413984" y="0"/>
                </a:lnTo>
                <a:lnTo>
                  <a:pt x="589443" y="0"/>
                </a:lnTo>
                <a:lnTo>
                  <a:pt x="693242" y="0"/>
                </a:lnTo>
                <a:lnTo>
                  <a:pt x="808563" y="0"/>
                </a:lnTo>
                <a:lnTo>
                  <a:pt x="936013" y="0"/>
                </a:lnTo>
                <a:lnTo>
                  <a:pt x="1076198" y="0"/>
                </a:lnTo>
                <a:lnTo>
                  <a:pt x="1229724" y="0"/>
                </a:lnTo>
                <a:lnTo>
                  <a:pt x="1397197" y="0"/>
                </a:lnTo>
                <a:lnTo>
                  <a:pt x="1579225" y="0"/>
                </a:lnTo>
                <a:lnTo>
                  <a:pt x="1776413" y="0"/>
                </a:lnTo>
                <a:lnTo>
                  <a:pt x="1989369" y="0"/>
                </a:lnTo>
                <a:lnTo>
                  <a:pt x="2218697" y="0"/>
                </a:lnTo>
                <a:lnTo>
                  <a:pt x="2465006" y="0"/>
                </a:lnTo>
                <a:lnTo>
                  <a:pt x="2728901" y="0"/>
                </a:lnTo>
                <a:lnTo>
                  <a:pt x="3010988" y="0"/>
                </a:lnTo>
                <a:lnTo>
                  <a:pt x="3311875" y="0"/>
                </a:lnTo>
                <a:cubicBezTo>
                  <a:pt x="3577584" y="266327"/>
                  <a:pt x="3726254" y="415343"/>
                  <a:pt x="3988800" y="681670"/>
                </a:cubicBezTo>
                <a:lnTo>
                  <a:pt x="3988800" y="685460"/>
                </a:lnTo>
                <a:lnTo>
                  <a:pt x="3988800" y="694461"/>
                </a:lnTo>
                <a:lnTo>
                  <a:pt x="3988800" y="711988"/>
                </a:lnTo>
                <a:lnTo>
                  <a:pt x="3988800" y="740886"/>
                </a:lnTo>
                <a:lnTo>
                  <a:pt x="3988800" y="783995"/>
                </a:lnTo>
                <a:lnTo>
                  <a:pt x="3988800" y="844158"/>
                </a:lnTo>
                <a:lnTo>
                  <a:pt x="3988800" y="924218"/>
                </a:lnTo>
                <a:lnTo>
                  <a:pt x="3988800" y="1027016"/>
                </a:lnTo>
                <a:lnTo>
                  <a:pt x="3988800" y="1155396"/>
                </a:lnTo>
                <a:lnTo>
                  <a:pt x="3988800" y="1230067"/>
                </a:lnTo>
                <a:lnTo>
                  <a:pt x="3988800" y="1312199"/>
                </a:lnTo>
                <a:lnTo>
                  <a:pt x="3988800" y="1402148"/>
                </a:lnTo>
                <a:lnTo>
                  <a:pt x="3988800" y="1500268"/>
                </a:lnTo>
                <a:lnTo>
                  <a:pt x="3988800" y="1606916"/>
                </a:lnTo>
                <a:lnTo>
                  <a:pt x="3988800" y="1722446"/>
                </a:lnTo>
                <a:lnTo>
                  <a:pt x="3988800" y="1847213"/>
                </a:lnTo>
                <a:lnTo>
                  <a:pt x="3988800" y="1981574"/>
                </a:lnTo>
                <a:lnTo>
                  <a:pt x="3988800" y="2125882"/>
                </a:lnTo>
                <a:lnTo>
                  <a:pt x="3988800" y="2280495"/>
                </a:lnTo>
                <a:lnTo>
                  <a:pt x="3988800" y="2445766"/>
                </a:lnTo>
                <a:lnTo>
                  <a:pt x="3988800" y="2620800"/>
                </a:lnTo>
                <a:lnTo>
                  <a:pt x="2122510" y="2620800"/>
                </a:lnTo>
                <a:lnTo>
                  <a:pt x="2122510" y="2619425"/>
                </a:lnTo>
                <a:cubicBezTo>
                  <a:pt x="2122510" y="2601046"/>
                  <a:pt x="2122510" y="2454011"/>
                  <a:pt x="2122510" y="1277735"/>
                </a:cubicBezTo>
                <a:cubicBezTo>
                  <a:pt x="2122510" y="1277735"/>
                  <a:pt x="2122510" y="1277735"/>
                  <a:pt x="765495" y="1277735"/>
                </a:cubicBezTo>
                <a:cubicBezTo>
                  <a:pt x="765495" y="1277735"/>
                  <a:pt x="765495" y="1277735"/>
                  <a:pt x="765495" y="2499919"/>
                </a:cubicBezTo>
                <a:lnTo>
                  <a:pt x="765495" y="2620800"/>
                </a:lnTo>
                <a:lnTo>
                  <a:pt x="0" y="2620800"/>
                </a:lnTo>
                <a:lnTo>
                  <a:pt x="0" y="2616930"/>
                </a:lnTo>
                <a:lnTo>
                  <a:pt x="0" y="2604767"/>
                </a:lnTo>
                <a:lnTo>
                  <a:pt x="0" y="2581081"/>
                </a:lnTo>
                <a:lnTo>
                  <a:pt x="0" y="2542032"/>
                </a:lnTo>
                <a:lnTo>
                  <a:pt x="0" y="2483779"/>
                </a:lnTo>
                <a:lnTo>
                  <a:pt x="0" y="2402480"/>
                </a:lnTo>
                <a:lnTo>
                  <a:pt x="0" y="2351988"/>
                </a:lnTo>
                <a:lnTo>
                  <a:pt x="0" y="2294295"/>
                </a:lnTo>
                <a:lnTo>
                  <a:pt x="0" y="2228919"/>
                </a:lnTo>
                <a:lnTo>
                  <a:pt x="0" y="2155382"/>
                </a:lnTo>
                <a:lnTo>
                  <a:pt x="0" y="2073203"/>
                </a:lnTo>
                <a:lnTo>
                  <a:pt x="0" y="1981902"/>
                </a:lnTo>
                <a:lnTo>
                  <a:pt x="0" y="1880998"/>
                </a:lnTo>
                <a:lnTo>
                  <a:pt x="0" y="1770012"/>
                </a:lnTo>
                <a:lnTo>
                  <a:pt x="0" y="1648464"/>
                </a:lnTo>
                <a:lnTo>
                  <a:pt x="0" y="1515873"/>
                </a:lnTo>
                <a:lnTo>
                  <a:pt x="0" y="1371760"/>
                </a:lnTo>
                <a:lnTo>
                  <a:pt x="0" y="1215643"/>
                </a:lnTo>
                <a:lnTo>
                  <a:pt x="0" y="1047044"/>
                </a:lnTo>
                <a:lnTo>
                  <a:pt x="0" y="865482"/>
                </a:lnTo>
                <a:lnTo>
                  <a:pt x="0" y="670476"/>
                </a:lnTo>
                <a:lnTo>
                  <a:pt x="0" y="461548"/>
                </a:lnTo>
                <a:lnTo>
                  <a:pt x="0" y="238216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0" name="Grafik top"/>
          <p:cNvSpPr/>
          <p:nvPr userDrawn="1"/>
        </p:nvSpPr>
        <p:spPr>
          <a:xfrm>
            <a:off x="4204009" y="0"/>
            <a:ext cx="2448000" cy="1327939"/>
          </a:xfrm>
          <a:custGeom>
            <a:avLst/>
            <a:gdLst>
              <a:gd name="connsiteX0" fmla="*/ 0 w 2448000"/>
              <a:gd name="connsiteY0" fmla="*/ 0 h 1327939"/>
              <a:gd name="connsiteX1" fmla="*/ 2448000 w 2448000"/>
              <a:gd name="connsiteY1" fmla="*/ 0 h 1327939"/>
              <a:gd name="connsiteX2" fmla="*/ 2448000 w 2448000"/>
              <a:gd name="connsiteY2" fmla="*/ 1327939 h 1327939"/>
              <a:gd name="connsiteX3" fmla="*/ 1796441 w 2448000"/>
              <a:gd name="connsiteY3" fmla="*/ 1327939 h 1327939"/>
              <a:gd name="connsiteX4" fmla="*/ 898221 w 2448000"/>
              <a:gd name="connsiteY4" fmla="*/ 262175 h 1327939"/>
              <a:gd name="connsiteX5" fmla="*/ 898221 w 2448000"/>
              <a:gd name="connsiteY5" fmla="*/ 1327939 h 1327939"/>
              <a:gd name="connsiteX6" fmla="*/ 0 w 2448000"/>
              <a:gd name="connsiteY6" fmla="*/ 1327939 h 13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000" h="1327939">
                <a:moveTo>
                  <a:pt x="0" y="0"/>
                </a:moveTo>
                <a:lnTo>
                  <a:pt x="2448000" y="0"/>
                </a:lnTo>
                <a:lnTo>
                  <a:pt x="2448000" y="1327939"/>
                </a:lnTo>
                <a:lnTo>
                  <a:pt x="1796441" y="1327939"/>
                </a:lnTo>
                <a:lnTo>
                  <a:pt x="898221" y="262175"/>
                </a:lnTo>
                <a:lnTo>
                  <a:pt x="898221" y="1327939"/>
                </a:lnTo>
                <a:lnTo>
                  <a:pt x="0" y="1327939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1" name="TextBox 3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billederne udskiftes. </a:t>
            </a:r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4" name="Slide Number Placeholder 13" hidden="1"/>
          <p:cNvSpPr>
            <a:spLocks noGrp="1"/>
          </p:cNvSpPr>
          <p:nvPr>
            <p:ph type="sldNum" sz="quarter" idx="12"/>
          </p:nvPr>
        </p:nvSpPr>
        <p:spPr>
          <a:xfrm>
            <a:off x="0" y="6984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78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ød baggr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pic>
        <p:nvPicPr>
          <p:cNvPr id="2" name="smid ud" hidden="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" y="0"/>
            <a:ext cx="1217933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70893" y="1964224"/>
            <a:ext cx="4472585" cy="733525"/>
          </a:xfrm>
        </p:spPr>
        <p:txBody>
          <a:bodyPr anchor="t" anchorCtr="0"/>
          <a:lstStyle>
            <a:lvl1pPr>
              <a:lnSpc>
                <a:spcPct val="93000"/>
              </a:lnSpc>
              <a:defRPr sz="25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70894" y="2840798"/>
            <a:ext cx="4472585" cy="3224985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  <a:lvl6pPr>
              <a:buClr>
                <a:schemeClr val="bg2"/>
              </a:buClr>
              <a:defRPr>
                <a:solidFill>
                  <a:schemeClr val="bg2"/>
                </a:solidFill>
              </a:defRPr>
            </a:lvl6pPr>
            <a:lvl7pPr>
              <a:buClr>
                <a:schemeClr val="bg2"/>
              </a:buClr>
              <a:defRPr>
                <a:solidFill>
                  <a:schemeClr val="bg2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2"/>
                </a:solidFill>
              </a:defRPr>
            </a:lvl8pPr>
            <a:lvl9pPr>
              <a:buClr>
                <a:schemeClr val="bg2"/>
              </a:buCl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billedet udskiftes. 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 hasCustomPrompt="1"/>
          </p:nvPr>
        </p:nvSpPr>
        <p:spPr>
          <a:xfrm>
            <a:off x="208799" y="208799"/>
            <a:ext cx="6444000" cy="6444000"/>
          </a:xfrm>
          <a:custGeom>
            <a:avLst/>
            <a:gdLst>
              <a:gd name="connsiteX0" fmla="*/ 0 w 6444000"/>
              <a:gd name="connsiteY0" fmla="*/ 0 h 6444000"/>
              <a:gd name="connsiteX1" fmla="*/ 1364 w 6444000"/>
              <a:gd name="connsiteY1" fmla="*/ 0 h 6444000"/>
              <a:gd name="connsiteX2" fmla="*/ 10912 w 6444000"/>
              <a:gd name="connsiteY2" fmla="*/ 0 h 6444000"/>
              <a:gd name="connsiteX3" fmla="*/ 36828 w 6444000"/>
              <a:gd name="connsiteY3" fmla="*/ 0 h 6444000"/>
              <a:gd name="connsiteX4" fmla="*/ 58481 w 6444000"/>
              <a:gd name="connsiteY4" fmla="*/ 0 h 6444000"/>
              <a:gd name="connsiteX5" fmla="*/ 87296 w 6444000"/>
              <a:gd name="connsiteY5" fmla="*/ 0 h 6444000"/>
              <a:gd name="connsiteX6" fmla="*/ 124294 w 6444000"/>
              <a:gd name="connsiteY6" fmla="*/ 0 h 6444000"/>
              <a:gd name="connsiteX7" fmla="*/ 170499 w 6444000"/>
              <a:gd name="connsiteY7" fmla="*/ 0 h 6444000"/>
              <a:gd name="connsiteX8" fmla="*/ 226935 w 6444000"/>
              <a:gd name="connsiteY8" fmla="*/ 0 h 6444000"/>
              <a:gd name="connsiteX9" fmla="*/ 294623 w 6444000"/>
              <a:gd name="connsiteY9" fmla="*/ 0 h 6444000"/>
              <a:gd name="connsiteX10" fmla="*/ 374587 w 6444000"/>
              <a:gd name="connsiteY10" fmla="*/ 0 h 6444000"/>
              <a:gd name="connsiteX11" fmla="*/ 467850 w 6444000"/>
              <a:gd name="connsiteY11" fmla="*/ 0 h 6444000"/>
              <a:gd name="connsiteX12" fmla="*/ 575435 w 6444000"/>
              <a:gd name="connsiteY12" fmla="*/ 0 h 6444000"/>
              <a:gd name="connsiteX13" fmla="*/ 698365 w 6444000"/>
              <a:gd name="connsiteY13" fmla="*/ 0 h 6444000"/>
              <a:gd name="connsiteX14" fmla="*/ 837663 w 6444000"/>
              <a:gd name="connsiteY14" fmla="*/ 0 h 6444000"/>
              <a:gd name="connsiteX15" fmla="*/ 994351 w 6444000"/>
              <a:gd name="connsiteY15" fmla="*/ 0 h 6444000"/>
              <a:gd name="connsiteX16" fmla="*/ 1169454 w 6444000"/>
              <a:gd name="connsiteY16" fmla="*/ 0 h 6444000"/>
              <a:gd name="connsiteX17" fmla="*/ 1363993 w 6444000"/>
              <a:gd name="connsiteY17" fmla="*/ 0 h 6444000"/>
              <a:gd name="connsiteX18" fmla="*/ 1578993 w 6444000"/>
              <a:gd name="connsiteY18" fmla="*/ 0 h 6444000"/>
              <a:gd name="connsiteX19" fmla="*/ 1815475 w 6444000"/>
              <a:gd name="connsiteY19" fmla="*/ 0 h 6444000"/>
              <a:gd name="connsiteX20" fmla="*/ 2074464 w 6444000"/>
              <a:gd name="connsiteY20" fmla="*/ 0 h 6444000"/>
              <a:gd name="connsiteX21" fmla="*/ 2356981 w 6444000"/>
              <a:gd name="connsiteY21" fmla="*/ 0 h 6444000"/>
              <a:gd name="connsiteX22" fmla="*/ 2664050 w 6444000"/>
              <a:gd name="connsiteY22" fmla="*/ 0 h 6444000"/>
              <a:gd name="connsiteX23" fmla="*/ 2996693 w 6444000"/>
              <a:gd name="connsiteY23" fmla="*/ 0 h 6444000"/>
              <a:gd name="connsiteX24" fmla="*/ 3355935 w 6444000"/>
              <a:gd name="connsiteY24" fmla="*/ 0 h 6444000"/>
              <a:gd name="connsiteX25" fmla="*/ 3742798 w 6444000"/>
              <a:gd name="connsiteY25" fmla="*/ 0 h 6444000"/>
              <a:gd name="connsiteX26" fmla="*/ 4158304 w 6444000"/>
              <a:gd name="connsiteY26" fmla="*/ 0 h 6444000"/>
              <a:gd name="connsiteX27" fmla="*/ 4377119 w 6444000"/>
              <a:gd name="connsiteY27" fmla="*/ 0 h 6444000"/>
              <a:gd name="connsiteX28" fmla="*/ 4603478 w 6444000"/>
              <a:gd name="connsiteY28" fmla="*/ 0 h 6444000"/>
              <a:gd name="connsiteX29" fmla="*/ 4837509 w 6444000"/>
              <a:gd name="connsiteY29" fmla="*/ 0 h 6444000"/>
              <a:gd name="connsiteX30" fmla="*/ 5079341 w 6444000"/>
              <a:gd name="connsiteY30" fmla="*/ 0 h 6444000"/>
              <a:gd name="connsiteX31" fmla="*/ 5329101 w 6444000"/>
              <a:gd name="connsiteY31" fmla="*/ 0 h 6444000"/>
              <a:gd name="connsiteX32" fmla="*/ 5586917 w 6444000"/>
              <a:gd name="connsiteY32" fmla="*/ 0 h 6444000"/>
              <a:gd name="connsiteX33" fmla="*/ 6444000 w 6444000"/>
              <a:gd name="connsiteY33" fmla="*/ 857084 h 6444000"/>
              <a:gd name="connsiteX34" fmla="*/ 6444000 w 6444000"/>
              <a:gd name="connsiteY34" fmla="*/ 858448 h 6444000"/>
              <a:gd name="connsiteX35" fmla="*/ 6444000 w 6444000"/>
              <a:gd name="connsiteY35" fmla="*/ 867996 h 6444000"/>
              <a:gd name="connsiteX36" fmla="*/ 6444000 w 6444000"/>
              <a:gd name="connsiteY36" fmla="*/ 893912 h 6444000"/>
              <a:gd name="connsiteX37" fmla="*/ 6444000 w 6444000"/>
              <a:gd name="connsiteY37" fmla="*/ 915565 h 6444000"/>
              <a:gd name="connsiteX38" fmla="*/ 6444000 w 6444000"/>
              <a:gd name="connsiteY38" fmla="*/ 944379 h 6444000"/>
              <a:gd name="connsiteX39" fmla="*/ 6444000 w 6444000"/>
              <a:gd name="connsiteY39" fmla="*/ 981378 h 6444000"/>
              <a:gd name="connsiteX40" fmla="*/ 6444000 w 6444000"/>
              <a:gd name="connsiteY40" fmla="*/ 1027583 h 6444000"/>
              <a:gd name="connsiteX41" fmla="*/ 6444000 w 6444000"/>
              <a:gd name="connsiteY41" fmla="*/ 1084018 h 6444000"/>
              <a:gd name="connsiteX42" fmla="*/ 6444000 w 6444000"/>
              <a:gd name="connsiteY42" fmla="*/ 1151706 h 6444000"/>
              <a:gd name="connsiteX43" fmla="*/ 6444000 w 6444000"/>
              <a:gd name="connsiteY43" fmla="*/ 1231671 h 6444000"/>
              <a:gd name="connsiteX44" fmla="*/ 6444000 w 6444000"/>
              <a:gd name="connsiteY44" fmla="*/ 1324934 h 6444000"/>
              <a:gd name="connsiteX45" fmla="*/ 6444000 w 6444000"/>
              <a:gd name="connsiteY45" fmla="*/ 1432519 h 6444000"/>
              <a:gd name="connsiteX46" fmla="*/ 6444000 w 6444000"/>
              <a:gd name="connsiteY46" fmla="*/ 1555448 h 6444000"/>
              <a:gd name="connsiteX47" fmla="*/ 6444000 w 6444000"/>
              <a:gd name="connsiteY47" fmla="*/ 1694746 h 6444000"/>
              <a:gd name="connsiteX48" fmla="*/ 6444000 w 6444000"/>
              <a:gd name="connsiteY48" fmla="*/ 1851435 h 6444000"/>
              <a:gd name="connsiteX49" fmla="*/ 6444000 w 6444000"/>
              <a:gd name="connsiteY49" fmla="*/ 2026538 h 6444000"/>
              <a:gd name="connsiteX50" fmla="*/ 6444000 w 6444000"/>
              <a:gd name="connsiteY50" fmla="*/ 2221077 h 6444000"/>
              <a:gd name="connsiteX51" fmla="*/ 6444000 w 6444000"/>
              <a:gd name="connsiteY51" fmla="*/ 2436077 h 6444000"/>
              <a:gd name="connsiteX52" fmla="*/ 6444000 w 6444000"/>
              <a:gd name="connsiteY52" fmla="*/ 2672559 h 6444000"/>
              <a:gd name="connsiteX53" fmla="*/ 6444000 w 6444000"/>
              <a:gd name="connsiteY53" fmla="*/ 2931547 h 6444000"/>
              <a:gd name="connsiteX54" fmla="*/ 6444000 w 6444000"/>
              <a:gd name="connsiteY54" fmla="*/ 3214064 h 6444000"/>
              <a:gd name="connsiteX55" fmla="*/ 6444000 w 6444000"/>
              <a:gd name="connsiteY55" fmla="*/ 3521133 h 6444000"/>
              <a:gd name="connsiteX56" fmla="*/ 6444000 w 6444000"/>
              <a:gd name="connsiteY56" fmla="*/ 3853777 h 6444000"/>
              <a:gd name="connsiteX57" fmla="*/ 6444000 w 6444000"/>
              <a:gd name="connsiteY57" fmla="*/ 4213019 h 6444000"/>
              <a:gd name="connsiteX58" fmla="*/ 6444000 w 6444000"/>
              <a:gd name="connsiteY58" fmla="*/ 4599881 h 6444000"/>
              <a:gd name="connsiteX59" fmla="*/ 6444000 w 6444000"/>
              <a:gd name="connsiteY59" fmla="*/ 5015388 h 6444000"/>
              <a:gd name="connsiteX60" fmla="*/ 6444000 w 6444000"/>
              <a:gd name="connsiteY60" fmla="*/ 5234202 h 6444000"/>
              <a:gd name="connsiteX61" fmla="*/ 6444000 w 6444000"/>
              <a:gd name="connsiteY61" fmla="*/ 5460561 h 6444000"/>
              <a:gd name="connsiteX62" fmla="*/ 6444000 w 6444000"/>
              <a:gd name="connsiteY62" fmla="*/ 5694593 h 6444000"/>
              <a:gd name="connsiteX63" fmla="*/ 6444000 w 6444000"/>
              <a:gd name="connsiteY63" fmla="*/ 5936424 h 6444000"/>
              <a:gd name="connsiteX64" fmla="*/ 6444000 w 6444000"/>
              <a:gd name="connsiteY64" fmla="*/ 6186184 h 6444000"/>
              <a:gd name="connsiteX65" fmla="*/ 6444000 w 6444000"/>
              <a:gd name="connsiteY65" fmla="*/ 6444000 h 6444000"/>
              <a:gd name="connsiteX66" fmla="*/ 6442427 w 6444000"/>
              <a:gd name="connsiteY66" fmla="*/ 6444000 h 6444000"/>
              <a:gd name="connsiteX67" fmla="*/ 6431414 w 6444000"/>
              <a:gd name="connsiteY67" fmla="*/ 6444000 h 6444000"/>
              <a:gd name="connsiteX68" fmla="*/ 6401523 w 6444000"/>
              <a:gd name="connsiteY68" fmla="*/ 6444000 h 6444000"/>
              <a:gd name="connsiteX69" fmla="*/ 6376548 w 6444000"/>
              <a:gd name="connsiteY69" fmla="*/ 6444000 h 6444000"/>
              <a:gd name="connsiteX70" fmla="*/ 6343313 w 6444000"/>
              <a:gd name="connsiteY70" fmla="*/ 6444000 h 6444000"/>
              <a:gd name="connsiteX71" fmla="*/ 6300639 w 6444000"/>
              <a:gd name="connsiteY71" fmla="*/ 6444000 h 6444000"/>
              <a:gd name="connsiteX72" fmla="*/ 6247345 w 6444000"/>
              <a:gd name="connsiteY72" fmla="*/ 6444000 h 6444000"/>
              <a:gd name="connsiteX73" fmla="*/ 6182252 w 6444000"/>
              <a:gd name="connsiteY73" fmla="*/ 6444000 h 6444000"/>
              <a:gd name="connsiteX74" fmla="*/ 6104180 w 6444000"/>
              <a:gd name="connsiteY74" fmla="*/ 6444000 h 6444000"/>
              <a:gd name="connsiteX75" fmla="*/ 6011949 w 6444000"/>
              <a:gd name="connsiteY75" fmla="*/ 6444000 h 6444000"/>
              <a:gd name="connsiteX76" fmla="*/ 5904378 w 6444000"/>
              <a:gd name="connsiteY76" fmla="*/ 6444000 h 6444000"/>
              <a:gd name="connsiteX77" fmla="*/ 5780289 w 6444000"/>
              <a:gd name="connsiteY77" fmla="*/ 6444000 h 6444000"/>
              <a:gd name="connsiteX78" fmla="*/ 5638500 w 6444000"/>
              <a:gd name="connsiteY78" fmla="*/ 6444000 h 6444000"/>
              <a:gd name="connsiteX79" fmla="*/ 5477833 w 6444000"/>
              <a:gd name="connsiteY79" fmla="*/ 6444000 h 6444000"/>
              <a:gd name="connsiteX80" fmla="*/ 5297107 w 6444000"/>
              <a:gd name="connsiteY80" fmla="*/ 6444000 h 6444000"/>
              <a:gd name="connsiteX81" fmla="*/ 5095142 w 6444000"/>
              <a:gd name="connsiteY81" fmla="*/ 6444000 h 6444000"/>
              <a:gd name="connsiteX82" fmla="*/ 4870758 w 6444000"/>
              <a:gd name="connsiteY82" fmla="*/ 6444000 h 6444000"/>
              <a:gd name="connsiteX83" fmla="*/ 4622776 w 6444000"/>
              <a:gd name="connsiteY83" fmla="*/ 6444000 h 6444000"/>
              <a:gd name="connsiteX84" fmla="*/ 4350015 w 6444000"/>
              <a:gd name="connsiteY84" fmla="*/ 6444000 h 6444000"/>
              <a:gd name="connsiteX85" fmla="*/ 4051296 w 6444000"/>
              <a:gd name="connsiteY85" fmla="*/ 6444000 h 6444000"/>
              <a:gd name="connsiteX86" fmla="*/ 3725438 w 6444000"/>
              <a:gd name="connsiteY86" fmla="*/ 6444000 h 6444000"/>
              <a:gd name="connsiteX87" fmla="*/ 3371262 w 6444000"/>
              <a:gd name="connsiteY87" fmla="*/ 6444000 h 6444000"/>
              <a:gd name="connsiteX88" fmla="*/ 3183185 w 6444000"/>
              <a:gd name="connsiteY88" fmla="*/ 6444000 h 6444000"/>
              <a:gd name="connsiteX89" fmla="*/ 2987587 w 6444000"/>
              <a:gd name="connsiteY89" fmla="*/ 6444000 h 6444000"/>
              <a:gd name="connsiteX90" fmla="*/ 2784319 w 6444000"/>
              <a:gd name="connsiteY90" fmla="*/ 6444000 h 6444000"/>
              <a:gd name="connsiteX91" fmla="*/ 2573234 w 6444000"/>
              <a:gd name="connsiteY91" fmla="*/ 6444000 h 6444000"/>
              <a:gd name="connsiteX92" fmla="*/ 2354185 w 6444000"/>
              <a:gd name="connsiteY92" fmla="*/ 6444000 h 6444000"/>
              <a:gd name="connsiteX93" fmla="*/ 2127024 w 6444000"/>
              <a:gd name="connsiteY93" fmla="*/ 6444000 h 6444000"/>
              <a:gd name="connsiteX94" fmla="*/ 1891603 w 6444000"/>
              <a:gd name="connsiteY94" fmla="*/ 6444000 h 6444000"/>
              <a:gd name="connsiteX95" fmla="*/ 1647775 w 6444000"/>
              <a:gd name="connsiteY95" fmla="*/ 6444000 h 6444000"/>
              <a:gd name="connsiteX96" fmla="*/ 1395392 w 6444000"/>
              <a:gd name="connsiteY96" fmla="*/ 6444000 h 6444000"/>
              <a:gd name="connsiteX97" fmla="*/ 1134308 w 6444000"/>
              <a:gd name="connsiteY97" fmla="*/ 6444000 h 6444000"/>
              <a:gd name="connsiteX98" fmla="*/ 864374 w 6444000"/>
              <a:gd name="connsiteY98" fmla="*/ 6444000 h 6444000"/>
              <a:gd name="connsiteX99" fmla="*/ 585443 w 6444000"/>
              <a:gd name="connsiteY99" fmla="*/ 6444000 h 6444000"/>
              <a:gd name="connsiteX100" fmla="*/ 297367 w 6444000"/>
              <a:gd name="connsiteY100" fmla="*/ 6444000 h 6444000"/>
              <a:gd name="connsiteX101" fmla="*/ 0 w 6444000"/>
              <a:gd name="connsiteY101" fmla="*/ 6444000 h 6444000"/>
              <a:gd name="connsiteX102" fmla="*/ 0 w 6444000"/>
              <a:gd name="connsiteY102" fmla="*/ 6442427 h 6444000"/>
              <a:gd name="connsiteX103" fmla="*/ 0 w 6444000"/>
              <a:gd name="connsiteY103" fmla="*/ 6431414 h 6444000"/>
              <a:gd name="connsiteX104" fmla="*/ 0 w 6444000"/>
              <a:gd name="connsiteY104" fmla="*/ 6401523 h 6444000"/>
              <a:gd name="connsiteX105" fmla="*/ 0 w 6444000"/>
              <a:gd name="connsiteY105" fmla="*/ 6376548 h 6444000"/>
              <a:gd name="connsiteX106" fmla="*/ 0 w 6444000"/>
              <a:gd name="connsiteY106" fmla="*/ 6343313 h 6444000"/>
              <a:gd name="connsiteX107" fmla="*/ 0 w 6444000"/>
              <a:gd name="connsiteY107" fmla="*/ 6300639 h 6444000"/>
              <a:gd name="connsiteX108" fmla="*/ 0 w 6444000"/>
              <a:gd name="connsiteY108" fmla="*/ 6247345 h 6444000"/>
              <a:gd name="connsiteX109" fmla="*/ 0 w 6444000"/>
              <a:gd name="connsiteY109" fmla="*/ 6182252 h 6444000"/>
              <a:gd name="connsiteX110" fmla="*/ 0 w 6444000"/>
              <a:gd name="connsiteY110" fmla="*/ 6104180 h 6444000"/>
              <a:gd name="connsiteX111" fmla="*/ 0 w 6444000"/>
              <a:gd name="connsiteY111" fmla="*/ 6011949 h 6444000"/>
              <a:gd name="connsiteX112" fmla="*/ 0 w 6444000"/>
              <a:gd name="connsiteY112" fmla="*/ 5904378 h 6444000"/>
              <a:gd name="connsiteX113" fmla="*/ 0 w 6444000"/>
              <a:gd name="connsiteY113" fmla="*/ 5780289 h 6444000"/>
              <a:gd name="connsiteX114" fmla="*/ 0 w 6444000"/>
              <a:gd name="connsiteY114" fmla="*/ 5638500 h 6444000"/>
              <a:gd name="connsiteX115" fmla="*/ 0 w 6444000"/>
              <a:gd name="connsiteY115" fmla="*/ 5477833 h 6444000"/>
              <a:gd name="connsiteX116" fmla="*/ 0 w 6444000"/>
              <a:gd name="connsiteY116" fmla="*/ 5297107 h 6444000"/>
              <a:gd name="connsiteX117" fmla="*/ 0 w 6444000"/>
              <a:gd name="connsiteY117" fmla="*/ 5095142 h 6444000"/>
              <a:gd name="connsiteX118" fmla="*/ 0 w 6444000"/>
              <a:gd name="connsiteY118" fmla="*/ 4870758 h 6444000"/>
              <a:gd name="connsiteX119" fmla="*/ 0 w 6444000"/>
              <a:gd name="connsiteY119" fmla="*/ 4622776 h 6444000"/>
              <a:gd name="connsiteX120" fmla="*/ 0 w 6444000"/>
              <a:gd name="connsiteY120" fmla="*/ 4350015 h 6444000"/>
              <a:gd name="connsiteX121" fmla="*/ 0 w 6444000"/>
              <a:gd name="connsiteY121" fmla="*/ 4051296 h 6444000"/>
              <a:gd name="connsiteX122" fmla="*/ 0 w 6444000"/>
              <a:gd name="connsiteY122" fmla="*/ 3725438 h 6444000"/>
              <a:gd name="connsiteX123" fmla="*/ 0 w 6444000"/>
              <a:gd name="connsiteY123" fmla="*/ 3371262 h 6444000"/>
              <a:gd name="connsiteX124" fmla="*/ 0 w 6444000"/>
              <a:gd name="connsiteY124" fmla="*/ 3183185 h 6444000"/>
              <a:gd name="connsiteX125" fmla="*/ 0 w 6444000"/>
              <a:gd name="connsiteY125" fmla="*/ 2987587 h 6444000"/>
              <a:gd name="connsiteX126" fmla="*/ 0 w 6444000"/>
              <a:gd name="connsiteY126" fmla="*/ 2784319 h 6444000"/>
              <a:gd name="connsiteX127" fmla="*/ 0 w 6444000"/>
              <a:gd name="connsiteY127" fmla="*/ 2573234 h 6444000"/>
              <a:gd name="connsiteX128" fmla="*/ 0 w 6444000"/>
              <a:gd name="connsiteY128" fmla="*/ 2354185 h 6444000"/>
              <a:gd name="connsiteX129" fmla="*/ 0 w 6444000"/>
              <a:gd name="connsiteY129" fmla="*/ 2127024 h 6444000"/>
              <a:gd name="connsiteX130" fmla="*/ 0 w 6444000"/>
              <a:gd name="connsiteY130" fmla="*/ 1891603 h 6444000"/>
              <a:gd name="connsiteX131" fmla="*/ 0 w 6444000"/>
              <a:gd name="connsiteY131" fmla="*/ 1647775 h 6444000"/>
              <a:gd name="connsiteX132" fmla="*/ 0 w 6444000"/>
              <a:gd name="connsiteY132" fmla="*/ 1395392 h 6444000"/>
              <a:gd name="connsiteX133" fmla="*/ 0 w 6444000"/>
              <a:gd name="connsiteY133" fmla="*/ 1134308 h 6444000"/>
              <a:gd name="connsiteX134" fmla="*/ 0 w 6444000"/>
              <a:gd name="connsiteY134" fmla="*/ 864374 h 6444000"/>
              <a:gd name="connsiteX135" fmla="*/ 0 w 6444000"/>
              <a:gd name="connsiteY135" fmla="*/ 585443 h 6444000"/>
              <a:gd name="connsiteX136" fmla="*/ 0 w 6444000"/>
              <a:gd name="connsiteY136" fmla="*/ 297367 h 64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6444000" h="6444000">
                <a:moveTo>
                  <a:pt x="0" y="0"/>
                </a:moveTo>
                <a:lnTo>
                  <a:pt x="1364" y="0"/>
                </a:lnTo>
                <a:lnTo>
                  <a:pt x="10912" y="0"/>
                </a:lnTo>
                <a:lnTo>
                  <a:pt x="36828" y="0"/>
                </a:lnTo>
                <a:lnTo>
                  <a:pt x="58481" y="0"/>
                </a:lnTo>
                <a:lnTo>
                  <a:pt x="87296" y="0"/>
                </a:lnTo>
                <a:lnTo>
                  <a:pt x="124294" y="0"/>
                </a:lnTo>
                <a:lnTo>
                  <a:pt x="170499" y="0"/>
                </a:lnTo>
                <a:lnTo>
                  <a:pt x="226935" y="0"/>
                </a:lnTo>
                <a:lnTo>
                  <a:pt x="294623" y="0"/>
                </a:lnTo>
                <a:lnTo>
                  <a:pt x="374587" y="0"/>
                </a:lnTo>
                <a:lnTo>
                  <a:pt x="467850" y="0"/>
                </a:lnTo>
                <a:lnTo>
                  <a:pt x="575435" y="0"/>
                </a:lnTo>
                <a:lnTo>
                  <a:pt x="698365" y="0"/>
                </a:lnTo>
                <a:lnTo>
                  <a:pt x="837663" y="0"/>
                </a:lnTo>
                <a:lnTo>
                  <a:pt x="994351" y="0"/>
                </a:lnTo>
                <a:lnTo>
                  <a:pt x="1169454" y="0"/>
                </a:lnTo>
                <a:lnTo>
                  <a:pt x="1363993" y="0"/>
                </a:lnTo>
                <a:lnTo>
                  <a:pt x="1578993" y="0"/>
                </a:lnTo>
                <a:lnTo>
                  <a:pt x="1815475" y="0"/>
                </a:lnTo>
                <a:lnTo>
                  <a:pt x="2074464" y="0"/>
                </a:lnTo>
                <a:lnTo>
                  <a:pt x="2356981" y="0"/>
                </a:lnTo>
                <a:lnTo>
                  <a:pt x="2664050" y="0"/>
                </a:lnTo>
                <a:lnTo>
                  <a:pt x="2996693" y="0"/>
                </a:lnTo>
                <a:lnTo>
                  <a:pt x="3355935" y="0"/>
                </a:lnTo>
                <a:lnTo>
                  <a:pt x="3742798" y="0"/>
                </a:lnTo>
                <a:lnTo>
                  <a:pt x="4158304" y="0"/>
                </a:lnTo>
                <a:lnTo>
                  <a:pt x="4377119" y="0"/>
                </a:lnTo>
                <a:lnTo>
                  <a:pt x="4603478" y="0"/>
                </a:lnTo>
                <a:lnTo>
                  <a:pt x="4837509" y="0"/>
                </a:lnTo>
                <a:lnTo>
                  <a:pt x="5079341" y="0"/>
                </a:lnTo>
                <a:lnTo>
                  <a:pt x="5329101" y="0"/>
                </a:lnTo>
                <a:lnTo>
                  <a:pt x="5586917" y="0"/>
                </a:lnTo>
                <a:cubicBezTo>
                  <a:pt x="5923401" y="336485"/>
                  <a:pt x="6110690" y="523774"/>
                  <a:pt x="6444000" y="857084"/>
                </a:cubicBezTo>
                <a:lnTo>
                  <a:pt x="6444000" y="858448"/>
                </a:lnTo>
                <a:lnTo>
                  <a:pt x="6444000" y="867996"/>
                </a:lnTo>
                <a:lnTo>
                  <a:pt x="6444000" y="893912"/>
                </a:lnTo>
                <a:lnTo>
                  <a:pt x="6444000" y="915565"/>
                </a:lnTo>
                <a:lnTo>
                  <a:pt x="6444000" y="944379"/>
                </a:lnTo>
                <a:lnTo>
                  <a:pt x="6444000" y="981378"/>
                </a:lnTo>
                <a:lnTo>
                  <a:pt x="6444000" y="1027583"/>
                </a:lnTo>
                <a:lnTo>
                  <a:pt x="6444000" y="1084018"/>
                </a:lnTo>
                <a:lnTo>
                  <a:pt x="6444000" y="1151706"/>
                </a:lnTo>
                <a:lnTo>
                  <a:pt x="6444000" y="1231671"/>
                </a:lnTo>
                <a:lnTo>
                  <a:pt x="6444000" y="1324934"/>
                </a:lnTo>
                <a:lnTo>
                  <a:pt x="6444000" y="1432519"/>
                </a:lnTo>
                <a:lnTo>
                  <a:pt x="6444000" y="1555448"/>
                </a:lnTo>
                <a:lnTo>
                  <a:pt x="6444000" y="1694746"/>
                </a:lnTo>
                <a:lnTo>
                  <a:pt x="6444000" y="1851435"/>
                </a:lnTo>
                <a:lnTo>
                  <a:pt x="6444000" y="2026538"/>
                </a:lnTo>
                <a:lnTo>
                  <a:pt x="6444000" y="2221077"/>
                </a:lnTo>
                <a:lnTo>
                  <a:pt x="6444000" y="2436077"/>
                </a:lnTo>
                <a:lnTo>
                  <a:pt x="6444000" y="2672559"/>
                </a:lnTo>
                <a:lnTo>
                  <a:pt x="6444000" y="2931547"/>
                </a:lnTo>
                <a:lnTo>
                  <a:pt x="6444000" y="3214064"/>
                </a:lnTo>
                <a:lnTo>
                  <a:pt x="6444000" y="3521133"/>
                </a:lnTo>
                <a:lnTo>
                  <a:pt x="6444000" y="3853777"/>
                </a:lnTo>
                <a:lnTo>
                  <a:pt x="6444000" y="4213019"/>
                </a:lnTo>
                <a:lnTo>
                  <a:pt x="6444000" y="4599881"/>
                </a:lnTo>
                <a:lnTo>
                  <a:pt x="6444000" y="5015388"/>
                </a:lnTo>
                <a:lnTo>
                  <a:pt x="6444000" y="5234202"/>
                </a:lnTo>
                <a:lnTo>
                  <a:pt x="6444000" y="5460561"/>
                </a:lnTo>
                <a:lnTo>
                  <a:pt x="6444000" y="5694593"/>
                </a:lnTo>
                <a:lnTo>
                  <a:pt x="6444000" y="5936424"/>
                </a:lnTo>
                <a:lnTo>
                  <a:pt x="6444000" y="6186184"/>
                </a:lnTo>
                <a:lnTo>
                  <a:pt x="6444000" y="6444000"/>
                </a:lnTo>
                <a:lnTo>
                  <a:pt x="6442427" y="6444000"/>
                </a:lnTo>
                <a:lnTo>
                  <a:pt x="6431414" y="6444000"/>
                </a:lnTo>
                <a:lnTo>
                  <a:pt x="6401523" y="6444000"/>
                </a:lnTo>
                <a:lnTo>
                  <a:pt x="6376548" y="6444000"/>
                </a:lnTo>
                <a:lnTo>
                  <a:pt x="6343313" y="6444000"/>
                </a:lnTo>
                <a:lnTo>
                  <a:pt x="6300639" y="6444000"/>
                </a:lnTo>
                <a:lnTo>
                  <a:pt x="6247345" y="6444000"/>
                </a:lnTo>
                <a:lnTo>
                  <a:pt x="6182252" y="6444000"/>
                </a:lnTo>
                <a:lnTo>
                  <a:pt x="6104180" y="6444000"/>
                </a:lnTo>
                <a:lnTo>
                  <a:pt x="6011949" y="6444000"/>
                </a:lnTo>
                <a:lnTo>
                  <a:pt x="5904378" y="6444000"/>
                </a:lnTo>
                <a:lnTo>
                  <a:pt x="5780289" y="6444000"/>
                </a:lnTo>
                <a:lnTo>
                  <a:pt x="5638500" y="6444000"/>
                </a:lnTo>
                <a:lnTo>
                  <a:pt x="5477833" y="6444000"/>
                </a:lnTo>
                <a:lnTo>
                  <a:pt x="5297107" y="6444000"/>
                </a:lnTo>
                <a:lnTo>
                  <a:pt x="5095142" y="6444000"/>
                </a:lnTo>
                <a:lnTo>
                  <a:pt x="4870758" y="6444000"/>
                </a:lnTo>
                <a:lnTo>
                  <a:pt x="4622776" y="6444000"/>
                </a:lnTo>
                <a:lnTo>
                  <a:pt x="4350015" y="6444000"/>
                </a:lnTo>
                <a:lnTo>
                  <a:pt x="4051296" y="6444000"/>
                </a:lnTo>
                <a:lnTo>
                  <a:pt x="3725438" y="6444000"/>
                </a:lnTo>
                <a:lnTo>
                  <a:pt x="3371262" y="6444000"/>
                </a:lnTo>
                <a:lnTo>
                  <a:pt x="3183185" y="6444000"/>
                </a:lnTo>
                <a:lnTo>
                  <a:pt x="2987587" y="6444000"/>
                </a:lnTo>
                <a:lnTo>
                  <a:pt x="2784319" y="6444000"/>
                </a:lnTo>
                <a:lnTo>
                  <a:pt x="2573234" y="6444000"/>
                </a:lnTo>
                <a:lnTo>
                  <a:pt x="2354185" y="6444000"/>
                </a:lnTo>
                <a:lnTo>
                  <a:pt x="2127024" y="6444000"/>
                </a:lnTo>
                <a:lnTo>
                  <a:pt x="1891603" y="6444000"/>
                </a:lnTo>
                <a:lnTo>
                  <a:pt x="1647775" y="6444000"/>
                </a:lnTo>
                <a:lnTo>
                  <a:pt x="1395392" y="6444000"/>
                </a:lnTo>
                <a:lnTo>
                  <a:pt x="1134308" y="6444000"/>
                </a:lnTo>
                <a:lnTo>
                  <a:pt x="864374" y="6444000"/>
                </a:lnTo>
                <a:lnTo>
                  <a:pt x="585443" y="6444000"/>
                </a:lnTo>
                <a:lnTo>
                  <a:pt x="297367" y="6444000"/>
                </a:lnTo>
                <a:lnTo>
                  <a:pt x="0" y="6444000"/>
                </a:lnTo>
                <a:lnTo>
                  <a:pt x="0" y="6442427"/>
                </a:lnTo>
                <a:lnTo>
                  <a:pt x="0" y="6431414"/>
                </a:lnTo>
                <a:lnTo>
                  <a:pt x="0" y="6401523"/>
                </a:lnTo>
                <a:lnTo>
                  <a:pt x="0" y="6376548"/>
                </a:lnTo>
                <a:lnTo>
                  <a:pt x="0" y="6343313"/>
                </a:lnTo>
                <a:lnTo>
                  <a:pt x="0" y="6300639"/>
                </a:lnTo>
                <a:lnTo>
                  <a:pt x="0" y="6247345"/>
                </a:lnTo>
                <a:lnTo>
                  <a:pt x="0" y="6182252"/>
                </a:lnTo>
                <a:lnTo>
                  <a:pt x="0" y="6104180"/>
                </a:lnTo>
                <a:lnTo>
                  <a:pt x="0" y="6011949"/>
                </a:lnTo>
                <a:lnTo>
                  <a:pt x="0" y="5904378"/>
                </a:lnTo>
                <a:lnTo>
                  <a:pt x="0" y="5780289"/>
                </a:lnTo>
                <a:lnTo>
                  <a:pt x="0" y="5638500"/>
                </a:lnTo>
                <a:lnTo>
                  <a:pt x="0" y="5477833"/>
                </a:lnTo>
                <a:lnTo>
                  <a:pt x="0" y="5297107"/>
                </a:lnTo>
                <a:lnTo>
                  <a:pt x="0" y="5095142"/>
                </a:lnTo>
                <a:lnTo>
                  <a:pt x="0" y="4870758"/>
                </a:lnTo>
                <a:lnTo>
                  <a:pt x="0" y="4622776"/>
                </a:lnTo>
                <a:lnTo>
                  <a:pt x="0" y="4350015"/>
                </a:lnTo>
                <a:lnTo>
                  <a:pt x="0" y="4051296"/>
                </a:lnTo>
                <a:lnTo>
                  <a:pt x="0" y="3725438"/>
                </a:lnTo>
                <a:lnTo>
                  <a:pt x="0" y="3371262"/>
                </a:lnTo>
                <a:lnTo>
                  <a:pt x="0" y="3183185"/>
                </a:lnTo>
                <a:lnTo>
                  <a:pt x="0" y="2987587"/>
                </a:lnTo>
                <a:lnTo>
                  <a:pt x="0" y="2784319"/>
                </a:lnTo>
                <a:lnTo>
                  <a:pt x="0" y="2573234"/>
                </a:lnTo>
                <a:lnTo>
                  <a:pt x="0" y="2354185"/>
                </a:lnTo>
                <a:lnTo>
                  <a:pt x="0" y="2127024"/>
                </a:lnTo>
                <a:lnTo>
                  <a:pt x="0" y="1891603"/>
                </a:lnTo>
                <a:lnTo>
                  <a:pt x="0" y="1647775"/>
                </a:lnTo>
                <a:lnTo>
                  <a:pt x="0" y="1395392"/>
                </a:lnTo>
                <a:lnTo>
                  <a:pt x="0" y="1134308"/>
                </a:lnTo>
                <a:lnTo>
                  <a:pt x="0" y="864374"/>
                </a:lnTo>
                <a:lnTo>
                  <a:pt x="0" y="585443"/>
                </a:lnTo>
                <a:lnTo>
                  <a:pt x="0" y="2973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side, rø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5535750" y="1535759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101000"/>
              </a:lnSpc>
              <a:defRPr sz="18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”Indsæt citat”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535450" y="4337264"/>
            <a:ext cx="3780000" cy="835761"/>
          </a:xfrm>
        </p:spPr>
        <p:txBody>
          <a:bodyPr lIns="216000" rIns="612000"/>
          <a:lstStyle>
            <a:lvl1pPr marL="0" indent="0">
              <a:lnSpc>
                <a:spcPct val="95000"/>
              </a:lnSpc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navn og titel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4204800"/>
            <a:ext cx="2448000" cy="2448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2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8" name="Rectangle 17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43949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side,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180000" bIns="0" anchor="t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 hasCustomPrompt="1"/>
          </p:nvPr>
        </p:nvSpPr>
        <p:spPr>
          <a:xfrm>
            <a:off x="5535750" y="1535759"/>
            <a:ext cx="3779700" cy="3780000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16000" tIns="180000" rIns="216000" bIns="2520000" anchor="t" anchorCtr="0">
            <a:noAutofit/>
          </a:bodyPr>
          <a:lstStyle>
            <a:lvl1pPr algn="l">
              <a:lnSpc>
                <a:spcPct val="101000"/>
              </a:lnSpc>
              <a:defRPr sz="1800">
                <a:solidFill>
                  <a:schemeClr val="bg2"/>
                </a:solidFill>
              </a:defRPr>
            </a:lvl1pPr>
          </a:lstStyle>
          <a:p>
            <a:r>
              <a:rPr lang="da-DK" dirty="0"/>
              <a:t>”Indsæt citat”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5535450" y="4337264"/>
            <a:ext cx="3780000" cy="835761"/>
          </a:xfrm>
        </p:spPr>
        <p:txBody>
          <a:bodyPr lIns="216000" rIns="612000"/>
          <a:lstStyle>
            <a:lvl1pPr marL="0" indent="0">
              <a:lnSpc>
                <a:spcPct val="95000"/>
              </a:lnSpc>
              <a:spcAft>
                <a:spcPts val="500"/>
              </a:spcAft>
              <a:buFontTx/>
              <a:buNone/>
              <a:defRPr sz="1800">
                <a:solidFill>
                  <a:schemeClr val="bg2"/>
                </a:solidFill>
              </a:defRPr>
            </a:lvl1pPr>
            <a:lvl2pPr marL="216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2pPr>
            <a:lvl3pPr marL="432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3pPr>
            <a:lvl4pPr marL="648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4pPr>
            <a:lvl5pPr marL="864000" indent="0">
              <a:spcAft>
                <a:spcPts val="500"/>
              </a:spcAft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navn og titel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208800" y="4204800"/>
            <a:ext cx="2448000" cy="2448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billede/</a:t>
            </a:r>
            <a:r>
              <a:rPr lang="da-DK" sz="1200" dirty="0" err="1"/>
              <a:t>graﬁk</a:t>
            </a:r>
            <a:r>
              <a:rPr lang="da-DK" sz="1200" dirty="0"/>
              <a:t> udskiftes. Tekstboksen kan ﬂyttes rund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Date Placeholder 11" hidden="1"/>
          <p:cNvSpPr>
            <a:spLocks noGrp="1"/>
          </p:cNvSpPr>
          <p:nvPr>
            <p:ph type="dt" sz="half" idx="10"/>
          </p:nvPr>
        </p:nvSpPr>
        <p:spPr>
          <a:xfrm>
            <a:off x="0" y="6984000"/>
            <a:ext cx="0" cy="0"/>
          </a:xfrm>
        </p:spPr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8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765941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1196459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2" name="Rectangle 21"/>
          <p:cNvSpPr/>
          <p:nvPr userDrawn="1"/>
        </p:nvSpPr>
        <p:spPr>
          <a:xfrm>
            <a:off x="1216324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14335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en-GB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Text Placeholder 12"/>
          <p:cNvSpPr>
            <a:spLocks noGrp="1" noChangeAspect="1"/>
          </p:cNvSpPr>
          <p:nvPr>
            <p:ph type="body" sz="quarter" idx="13"/>
          </p:nvPr>
        </p:nvSpPr>
        <p:spPr>
          <a:xfrm>
            <a:off x="778302" y="2291246"/>
            <a:ext cx="1692000" cy="1692000"/>
          </a:xfrm>
          <a:prstGeom prst="ellipse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4" name="Text Placeholder 12"/>
          <p:cNvSpPr>
            <a:spLocks noGrp="1" noChangeAspect="1"/>
          </p:cNvSpPr>
          <p:nvPr>
            <p:ph type="body" sz="quarter" idx="14"/>
          </p:nvPr>
        </p:nvSpPr>
        <p:spPr>
          <a:xfrm>
            <a:off x="1433151" y="4172818"/>
            <a:ext cx="2052000" cy="2052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5" name="Text Placeholder 12"/>
          <p:cNvSpPr>
            <a:spLocks noGrp="1" noChangeAspect="1"/>
          </p:cNvSpPr>
          <p:nvPr>
            <p:ph type="body" sz="quarter" idx="15"/>
          </p:nvPr>
        </p:nvSpPr>
        <p:spPr>
          <a:xfrm>
            <a:off x="4019590" y="2242546"/>
            <a:ext cx="792000" cy="792000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10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6" name="Text Placeholder 12"/>
          <p:cNvSpPr>
            <a:spLocks noGrp="1" noChangeAspect="1"/>
          </p:cNvSpPr>
          <p:nvPr>
            <p:ph type="body" sz="quarter" idx="16"/>
          </p:nvPr>
        </p:nvSpPr>
        <p:spPr>
          <a:xfrm>
            <a:off x="8016602" y="2556892"/>
            <a:ext cx="864000" cy="864000"/>
          </a:xfrm>
          <a:prstGeom prst="ellipse">
            <a:avLst/>
          </a:prstGeo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0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7" name="Text Placeholder 12"/>
          <p:cNvSpPr>
            <a:spLocks noGrp="1" noChangeAspect="1"/>
          </p:cNvSpPr>
          <p:nvPr>
            <p:ph type="body" sz="quarter" idx="17"/>
          </p:nvPr>
        </p:nvSpPr>
        <p:spPr>
          <a:xfrm>
            <a:off x="3191930" y="3201621"/>
            <a:ext cx="1008000" cy="1008000"/>
          </a:xfrm>
          <a:prstGeom prst="ellipse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12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8" name="Text Placeholder 12"/>
          <p:cNvSpPr>
            <a:spLocks noGrp="1" noChangeAspect="1"/>
          </p:cNvSpPr>
          <p:nvPr>
            <p:ph type="body" sz="quarter" idx="18"/>
          </p:nvPr>
        </p:nvSpPr>
        <p:spPr>
          <a:xfrm>
            <a:off x="3868437" y="4717664"/>
            <a:ext cx="1368000" cy="1368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9" name="Text Placeholder 12"/>
          <p:cNvSpPr>
            <a:spLocks noGrp="1" noChangeAspect="1"/>
          </p:cNvSpPr>
          <p:nvPr>
            <p:ph type="body" sz="quarter" idx="19"/>
          </p:nvPr>
        </p:nvSpPr>
        <p:spPr>
          <a:xfrm>
            <a:off x="7322277" y="4956214"/>
            <a:ext cx="1224000" cy="1224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14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0" name="Text Placeholder 12"/>
          <p:cNvSpPr>
            <a:spLocks noGrp="1" noChangeAspect="1"/>
          </p:cNvSpPr>
          <p:nvPr>
            <p:ph type="body" sz="quarter" idx="20"/>
          </p:nvPr>
        </p:nvSpPr>
        <p:spPr>
          <a:xfrm>
            <a:off x="8948274" y="4637060"/>
            <a:ext cx="1440000" cy="1440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1" name="Text Placeholder 12"/>
          <p:cNvSpPr>
            <a:spLocks noGrp="1" noChangeAspect="1"/>
          </p:cNvSpPr>
          <p:nvPr>
            <p:ph type="body" sz="quarter" idx="21"/>
          </p:nvPr>
        </p:nvSpPr>
        <p:spPr>
          <a:xfrm>
            <a:off x="4921558" y="2424588"/>
            <a:ext cx="2808000" cy="2808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32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2" name="Text Placeholder 12"/>
          <p:cNvSpPr>
            <a:spLocks noGrp="1" noChangeAspect="1"/>
          </p:cNvSpPr>
          <p:nvPr>
            <p:ph type="body" sz="quarter" idx="22"/>
          </p:nvPr>
        </p:nvSpPr>
        <p:spPr>
          <a:xfrm>
            <a:off x="9248544" y="2288628"/>
            <a:ext cx="2124000" cy="2124000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  <a:lvl2pPr marL="216000" indent="0">
              <a:buNone/>
              <a:defRPr sz="1200"/>
            </a:lvl2pPr>
            <a:lvl3pPr marL="432000" indent="0">
              <a:buNone/>
              <a:defRPr sz="1200"/>
            </a:lvl3pPr>
            <a:lvl4pPr marL="6480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(B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878" y="624469"/>
            <a:ext cx="7227922" cy="1973766"/>
          </a:xfrm>
        </p:spPr>
        <p:txBody>
          <a:bodyPr anchor="b"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999" y="2810109"/>
            <a:ext cx="7228801" cy="1092819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tx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5510785"/>
            <a:ext cx="4563482" cy="391432"/>
          </a:xfrm>
        </p:spPr>
        <p:txBody>
          <a:bodyPr anchor="b" anchorCtr="0"/>
          <a:lstStyle>
            <a:lvl1pPr marL="0" indent="0">
              <a:lnSpc>
                <a:spcPct val="104000"/>
              </a:lnSpc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6862642" y="4204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8199472" y="2872800"/>
            <a:ext cx="2448000" cy="244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24" name="Bogstav S"/>
          <p:cNvSpPr/>
          <p:nvPr userDrawn="1"/>
        </p:nvSpPr>
        <p:spPr>
          <a:xfrm>
            <a:off x="5532784" y="5539239"/>
            <a:ext cx="2448000" cy="1327939"/>
          </a:xfrm>
          <a:custGeom>
            <a:avLst/>
            <a:gdLst>
              <a:gd name="connsiteX0" fmla="*/ 327035 w 2448000"/>
              <a:gd name="connsiteY0" fmla="*/ 0 h 1327939"/>
              <a:gd name="connsiteX1" fmla="*/ 331178 w 2448000"/>
              <a:gd name="connsiteY1" fmla="*/ 0 h 1327939"/>
              <a:gd name="connsiteX2" fmla="*/ 360175 w 2448000"/>
              <a:gd name="connsiteY2" fmla="*/ 0 h 1327939"/>
              <a:gd name="connsiteX3" fmla="*/ 391762 w 2448000"/>
              <a:gd name="connsiteY3" fmla="*/ 0 h 1327939"/>
              <a:gd name="connsiteX4" fmla="*/ 438883 w 2448000"/>
              <a:gd name="connsiteY4" fmla="*/ 0 h 1327939"/>
              <a:gd name="connsiteX5" fmla="*/ 504645 w 2448000"/>
              <a:gd name="connsiteY5" fmla="*/ 0 h 1327939"/>
              <a:gd name="connsiteX6" fmla="*/ 592156 w 2448000"/>
              <a:gd name="connsiteY6" fmla="*/ 0 h 1327939"/>
              <a:gd name="connsiteX7" fmla="*/ 704521 w 2448000"/>
              <a:gd name="connsiteY7" fmla="*/ 0 h 1327939"/>
              <a:gd name="connsiteX8" fmla="*/ 844849 w 2448000"/>
              <a:gd name="connsiteY8" fmla="*/ 0 h 1327939"/>
              <a:gd name="connsiteX9" fmla="*/ 1016245 w 2448000"/>
              <a:gd name="connsiteY9" fmla="*/ 0 h 1327939"/>
              <a:gd name="connsiteX10" fmla="*/ 1221817 w 2448000"/>
              <a:gd name="connsiteY10" fmla="*/ 0 h 1327939"/>
              <a:gd name="connsiteX11" fmla="*/ 1464672 w 2448000"/>
              <a:gd name="connsiteY11" fmla="*/ 0 h 1327939"/>
              <a:gd name="connsiteX12" fmla="*/ 1747916 w 2448000"/>
              <a:gd name="connsiteY12" fmla="*/ 0 h 1327939"/>
              <a:gd name="connsiteX13" fmla="*/ 2074656 w 2448000"/>
              <a:gd name="connsiteY13" fmla="*/ 0 h 1327939"/>
              <a:gd name="connsiteX14" fmla="*/ 2448000 w 2448000"/>
              <a:gd name="connsiteY14" fmla="*/ 0 h 1327939"/>
              <a:gd name="connsiteX15" fmla="*/ 2448000 w 2448000"/>
              <a:gd name="connsiteY15" fmla="*/ 1203 h 1327939"/>
              <a:gd name="connsiteX16" fmla="*/ 2448000 w 2448000"/>
              <a:gd name="connsiteY16" fmla="*/ 9626 h 1327939"/>
              <a:gd name="connsiteX17" fmla="*/ 2448000 w 2448000"/>
              <a:gd name="connsiteY17" fmla="*/ 32489 h 1327939"/>
              <a:gd name="connsiteX18" fmla="*/ 2448000 w 2448000"/>
              <a:gd name="connsiteY18" fmla="*/ 77011 h 1327939"/>
              <a:gd name="connsiteX19" fmla="*/ 2448000 w 2448000"/>
              <a:gd name="connsiteY19" fmla="*/ 109650 h 1327939"/>
              <a:gd name="connsiteX20" fmla="*/ 2448000 w 2448000"/>
              <a:gd name="connsiteY20" fmla="*/ 150412 h 1327939"/>
              <a:gd name="connsiteX21" fmla="*/ 2448000 w 2448000"/>
              <a:gd name="connsiteY21" fmla="*/ 200198 h 1327939"/>
              <a:gd name="connsiteX22" fmla="*/ 2448000 w 2448000"/>
              <a:gd name="connsiteY22" fmla="*/ 259912 h 1327939"/>
              <a:gd name="connsiteX23" fmla="*/ 2448000 w 2448000"/>
              <a:gd name="connsiteY23" fmla="*/ 330455 h 1327939"/>
              <a:gd name="connsiteX24" fmla="*/ 2448000 w 2448000"/>
              <a:gd name="connsiteY24" fmla="*/ 412730 h 1327939"/>
              <a:gd name="connsiteX25" fmla="*/ 2448000 w 2448000"/>
              <a:gd name="connsiteY25" fmla="*/ 507640 h 1327939"/>
              <a:gd name="connsiteX26" fmla="*/ 2448000 w 2448000"/>
              <a:gd name="connsiteY26" fmla="*/ 616087 h 1327939"/>
              <a:gd name="connsiteX27" fmla="*/ 898553 w 2448000"/>
              <a:gd name="connsiteY27" fmla="*/ 616087 h 1327939"/>
              <a:gd name="connsiteX28" fmla="*/ 898553 w 2448000"/>
              <a:gd name="connsiteY28" fmla="*/ 922535 h 1327939"/>
              <a:gd name="connsiteX29" fmla="*/ 2120965 w 2448000"/>
              <a:gd name="connsiteY29" fmla="*/ 922535 h 1327939"/>
              <a:gd name="connsiteX30" fmla="*/ 2448000 w 2448000"/>
              <a:gd name="connsiteY30" fmla="*/ 1251327 h 1327939"/>
              <a:gd name="connsiteX31" fmla="*/ 2448000 w 2448000"/>
              <a:gd name="connsiteY31" fmla="*/ 1252524 h 1327939"/>
              <a:gd name="connsiteX32" fmla="*/ 2448000 w 2448000"/>
              <a:gd name="connsiteY32" fmla="*/ 1260904 h 1327939"/>
              <a:gd name="connsiteX33" fmla="*/ 2448000 w 2448000"/>
              <a:gd name="connsiteY33" fmla="*/ 1283648 h 1327939"/>
              <a:gd name="connsiteX34" fmla="*/ 2448000 w 2448000"/>
              <a:gd name="connsiteY34" fmla="*/ 1327939 h 1327939"/>
              <a:gd name="connsiteX35" fmla="*/ 117479 w 2448000"/>
              <a:gd name="connsiteY35" fmla="*/ 1327939 h 1327939"/>
              <a:gd name="connsiteX36" fmla="*/ 0 w 2448000"/>
              <a:gd name="connsiteY36" fmla="*/ 1209829 h 1327939"/>
              <a:gd name="connsiteX37" fmla="*/ 0 w 2448000"/>
              <a:gd name="connsiteY37" fmla="*/ 1208108 h 1327939"/>
              <a:gd name="connsiteX38" fmla="*/ 0 w 2448000"/>
              <a:gd name="connsiteY38" fmla="*/ 1196063 h 1327939"/>
              <a:gd name="connsiteX39" fmla="*/ 0 w 2448000"/>
              <a:gd name="connsiteY39" fmla="*/ 1182942 h 1327939"/>
              <a:gd name="connsiteX40" fmla="*/ 0 w 2448000"/>
              <a:gd name="connsiteY40" fmla="*/ 1163368 h 1327939"/>
              <a:gd name="connsiteX41" fmla="*/ 0 w 2448000"/>
              <a:gd name="connsiteY41" fmla="*/ 1136051 h 1327939"/>
              <a:gd name="connsiteX42" fmla="*/ 0 w 2448000"/>
              <a:gd name="connsiteY42" fmla="*/ 1099699 h 1327939"/>
              <a:gd name="connsiteX43" fmla="*/ 0 w 2448000"/>
              <a:gd name="connsiteY43" fmla="*/ 1053023 h 1327939"/>
              <a:gd name="connsiteX44" fmla="*/ 0 w 2448000"/>
              <a:gd name="connsiteY44" fmla="*/ 994732 h 1327939"/>
              <a:gd name="connsiteX45" fmla="*/ 0 w 2448000"/>
              <a:gd name="connsiteY45" fmla="*/ 923535 h 1327939"/>
              <a:gd name="connsiteX46" fmla="*/ 0 w 2448000"/>
              <a:gd name="connsiteY46" fmla="*/ 838142 h 1327939"/>
              <a:gd name="connsiteX47" fmla="*/ 0 w 2448000"/>
              <a:gd name="connsiteY47" fmla="*/ 737261 h 1327939"/>
              <a:gd name="connsiteX48" fmla="*/ 0 w 2448000"/>
              <a:gd name="connsiteY48" fmla="*/ 619604 h 1327939"/>
              <a:gd name="connsiteX49" fmla="*/ 0 w 2448000"/>
              <a:gd name="connsiteY49" fmla="*/ 483877 h 1327939"/>
              <a:gd name="connsiteX50" fmla="*/ 0 w 2448000"/>
              <a:gd name="connsiteY50" fmla="*/ 328793 h 1327939"/>
              <a:gd name="connsiteX51" fmla="*/ 327035 w 2448000"/>
              <a:gd name="connsiteY51" fmla="*/ 0 h 132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448000" h="1327939">
                <a:moveTo>
                  <a:pt x="327035" y="0"/>
                </a:moveTo>
                <a:lnTo>
                  <a:pt x="331178" y="0"/>
                </a:lnTo>
                <a:lnTo>
                  <a:pt x="360175" y="0"/>
                </a:lnTo>
                <a:lnTo>
                  <a:pt x="391762" y="0"/>
                </a:lnTo>
                <a:lnTo>
                  <a:pt x="438883" y="0"/>
                </a:lnTo>
                <a:lnTo>
                  <a:pt x="504645" y="0"/>
                </a:lnTo>
                <a:lnTo>
                  <a:pt x="592156" y="0"/>
                </a:lnTo>
                <a:lnTo>
                  <a:pt x="704521" y="0"/>
                </a:lnTo>
                <a:lnTo>
                  <a:pt x="844849" y="0"/>
                </a:lnTo>
                <a:lnTo>
                  <a:pt x="1016245" y="0"/>
                </a:lnTo>
                <a:lnTo>
                  <a:pt x="1221817" y="0"/>
                </a:lnTo>
                <a:lnTo>
                  <a:pt x="1464672" y="0"/>
                </a:lnTo>
                <a:lnTo>
                  <a:pt x="1747916" y="0"/>
                </a:lnTo>
                <a:lnTo>
                  <a:pt x="2074656" y="0"/>
                </a:lnTo>
                <a:lnTo>
                  <a:pt x="2448000" y="0"/>
                </a:lnTo>
                <a:lnTo>
                  <a:pt x="2448000" y="1203"/>
                </a:lnTo>
                <a:lnTo>
                  <a:pt x="2448000" y="9626"/>
                </a:lnTo>
                <a:lnTo>
                  <a:pt x="2448000" y="32489"/>
                </a:lnTo>
                <a:lnTo>
                  <a:pt x="2448000" y="77011"/>
                </a:lnTo>
                <a:lnTo>
                  <a:pt x="2448000" y="109650"/>
                </a:lnTo>
                <a:lnTo>
                  <a:pt x="2448000" y="150412"/>
                </a:lnTo>
                <a:lnTo>
                  <a:pt x="2448000" y="200198"/>
                </a:lnTo>
                <a:lnTo>
                  <a:pt x="2448000" y="259912"/>
                </a:lnTo>
                <a:lnTo>
                  <a:pt x="2448000" y="330455"/>
                </a:lnTo>
                <a:lnTo>
                  <a:pt x="2448000" y="412730"/>
                </a:lnTo>
                <a:lnTo>
                  <a:pt x="2448000" y="507640"/>
                </a:lnTo>
                <a:lnTo>
                  <a:pt x="2448000" y="616087"/>
                </a:lnTo>
                <a:cubicBezTo>
                  <a:pt x="2448000" y="616087"/>
                  <a:pt x="2448000" y="616087"/>
                  <a:pt x="898553" y="616087"/>
                </a:cubicBezTo>
                <a:cubicBezTo>
                  <a:pt x="898553" y="616087"/>
                  <a:pt x="898553" y="616087"/>
                  <a:pt x="898553" y="922535"/>
                </a:cubicBezTo>
                <a:cubicBezTo>
                  <a:pt x="898553" y="922535"/>
                  <a:pt x="898553" y="922535"/>
                  <a:pt x="2120965" y="922535"/>
                </a:cubicBezTo>
                <a:cubicBezTo>
                  <a:pt x="2251144" y="1050221"/>
                  <a:pt x="2320996" y="1123641"/>
                  <a:pt x="2448000" y="1251327"/>
                </a:cubicBezTo>
                <a:lnTo>
                  <a:pt x="2448000" y="1252524"/>
                </a:lnTo>
                <a:lnTo>
                  <a:pt x="2448000" y="1260904"/>
                </a:lnTo>
                <a:lnTo>
                  <a:pt x="2448000" y="1283648"/>
                </a:lnTo>
                <a:lnTo>
                  <a:pt x="2448000" y="1327939"/>
                </a:lnTo>
                <a:lnTo>
                  <a:pt x="117479" y="1327939"/>
                </a:lnTo>
                <a:cubicBezTo>
                  <a:pt x="82553" y="1292825"/>
                  <a:pt x="44452" y="1254519"/>
                  <a:pt x="0" y="1209829"/>
                </a:cubicBezTo>
                <a:lnTo>
                  <a:pt x="0" y="1208108"/>
                </a:lnTo>
                <a:lnTo>
                  <a:pt x="0" y="1196063"/>
                </a:lnTo>
                <a:lnTo>
                  <a:pt x="0" y="1182942"/>
                </a:lnTo>
                <a:lnTo>
                  <a:pt x="0" y="1163368"/>
                </a:lnTo>
                <a:lnTo>
                  <a:pt x="0" y="1136051"/>
                </a:lnTo>
                <a:lnTo>
                  <a:pt x="0" y="1099699"/>
                </a:lnTo>
                <a:lnTo>
                  <a:pt x="0" y="1053023"/>
                </a:lnTo>
                <a:lnTo>
                  <a:pt x="0" y="994732"/>
                </a:lnTo>
                <a:lnTo>
                  <a:pt x="0" y="923535"/>
                </a:lnTo>
                <a:lnTo>
                  <a:pt x="0" y="838142"/>
                </a:lnTo>
                <a:lnTo>
                  <a:pt x="0" y="737261"/>
                </a:lnTo>
                <a:lnTo>
                  <a:pt x="0" y="619604"/>
                </a:lnTo>
                <a:lnTo>
                  <a:pt x="0" y="483877"/>
                </a:lnTo>
                <a:lnTo>
                  <a:pt x="0" y="328793"/>
                </a:lnTo>
                <a:cubicBezTo>
                  <a:pt x="127004" y="201106"/>
                  <a:pt x="200031" y="127687"/>
                  <a:pt x="3270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30" name="Bogstav O"/>
          <p:cNvSpPr/>
          <p:nvPr userDrawn="1"/>
        </p:nvSpPr>
        <p:spPr>
          <a:xfrm>
            <a:off x="10867499" y="2880000"/>
            <a:ext cx="1324800" cy="2440800"/>
          </a:xfrm>
          <a:custGeom>
            <a:avLst/>
            <a:gdLst>
              <a:gd name="connsiteX0" fmla="*/ 326446 w 1324800"/>
              <a:gd name="connsiteY0" fmla="*/ 0 h 2440800"/>
              <a:gd name="connsiteX1" fmla="*/ 328396 w 1324800"/>
              <a:gd name="connsiteY1" fmla="*/ 0 h 2440800"/>
              <a:gd name="connsiteX2" fmla="*/ 342046 w 1324800"/>
              <a:gd name="connsiteY2" fmla="*/ 0 h 2440800"/>
              <a:gd name="connsiteX3" fmla="*/ 356914 w 1324800"/>
              <a:gd name="connsiteY3" fmla="*/ 0 h 2440800"/>
              <a:gd name="connsiteX4" fmla="*/ 379094 w 1324800"/>
              <a:gd name="connsiteY4" fmla="*/ 0 h 2440800"/>
              <a:gd name="connsiteX5" fmla="*/ 410049 w 1324800"/>
              <a:gd name="connsiteY5" fmla="*/ 0 h 2440800"/>
              <a:gd name="connsiteX6" fmla="*/ 451241 w 1324800"/>
              <a:gd name="connsiteY6" fmla="*/ 0 h 2440800"/>
              <a:gd name="connsiteX7" fmla="*/ 504132 w 1324800"/>
              <a:gd name="connsiteY7" fmla="*/ 0 h 2440800"/>
              <a:gd name="connsiteX8" fmla="*/ 570185 w 1324800"/>
              <a:gd name="connsiteY8" fmla="*/ 0 h 2440800"/>
              <a:gd name="connsiteX9" fmla="*/ 650863 w 1324800"/>
              <a:gd name="connsiteY9" fmla="*/ 0 h 2440800"/>
              <a:gd name="connsiteX10" fmla="*/ 747627 w 1324800"/>
              <a:gd name="connsiteY10" fmla="*/ 0 h 2440800"/>
              <a:gd name="connsiteX11" fmla="*/ 861940 w 1324800"/>
              <a:gd name="connsiteY11" fmla="*/ 0 h 2440800"/>
              <a:gd name="connsiteX12" fmla="*/ 995265 w 1324800"/>
              <a:gd name="connsiteY12" fmla="*/ 0 h 2440800"/>
              <a:gd name="connsiteX13" fmla="*/ 1149064 w 1324800"/>
              <a:gd name="connsiteY13" fmla="*/ 0 h 2440800"/>
              <a:gd name="connsiteX14" fmla="*/ 1324800 w 1324800"/>
              <a:gd name="connsiteY14" fmla="*/ 0 h 2440800"/>
              <a:gd name="connsiteX15" fmla="*/ 1324800 w 1324800"/>
              <a:gd name="connsiteY15" fmla="*/ 1192 h 2440800"/>
              <a:gd name="connsiteX16" fmla="*/ 1324800 w 1324800"/>
              <a:gd name="connsiteY16" fmla="*/ 9536 h 2440800"/>
              <a:gd name="connsiteX17" fmla="*/ 1324800 w 1324800"/>
              <a:gd name="connsiteY17" fmla="*/ 32183 h 2440800"/>
              <a:gd name="connsiteX18" fmla="*/ 1324800 w 1324800"/>
              <a:gd name="connsiteY18" fmla="*/ 76286 h 2440800"/>
              <a:gd name="connsiteX19" fmla="*/ 1324800 w 1324800"/>
              <a:gd name="connsiteY19" fmla="*/ 148996 h 2440800"/>
              <a:gd name="connsiteX20" fmla="*/ 1324800 w 1324800"/>
              <a:gd name="connsiteY20" fmla="*/ 257466 h 2440800"/>
              <a:gd name="connsiteX21" fmla="*/ 1324800 w 1324800"/>
              <a:gd name="connsiteY21" fmla="*/ 408846 h 2440800"/>
              <a:gd name="connsiteX22" fmla="*/ 1324800 w 1324800"/>
              <a:gd name="connsiteY22" fmla="*/ 502862 h 2440800"/>
              <a:gd name="connsiteX23" fmla="*/ 1324800 w 1324800"/>
              <a:gd name="connsiteY23" fmla="*/ 610288 h 2440800"/>
              <a:gd name="connsiteX24" fmla="*/ 896934 w 1324800"/>
              <a:gd name="connsiteY24" fmla="*/ 610288 h 2440800"/>
              <a:gd name="connsiteX25" fmla="*/ 896934 w 1324800"/>
              <a:gd name="connsiteY25" fmla="*/ 1830865 h 2440800"/>
              <a:gd name="connsiteX26" fmla="*/ 1324800 w 1324800"/>
              <a:gd name="connsiteY26" fmla="*/ 1830865 h 2440800"/>
              <a:gd name="connsiteX27" fmla="*/ 1324800 w 1324800"/>
              <a:gd name="connsiteY27" fmla="*/ 2440800 h 2440800"/>
              <a:gd name="connsiteX28" fmla="*/ 326100 w 1324800"/>
              <a:gd name="connsiteY28" fmla="*/ 2440800 h 2440800"/>
              <a:gd name="connsiteX29" fmla="*/ 240229 w 1324800"/>
              <a:gd name="connsiteY29" fmla="*/ 2353355 h 2440800"/>
              <a:gd name="connsiteX30" fmla="*/ 0 w 1324800"/>
              <a:gd name="connsiteY30" fmla="*/ 2115455 h 2440800"/>
              <a:gd name="connsiteX31" fmla="*/ 0 w 1324800"/>
              <a:gd name="connsiteY31" fmla="*/ 2111960 h 2440800"/>
              <a:gd name="connsiteX32" fmla="*/ 0 w 1324800"/>
              <a:gd name="connsiteY32" fmla="*/ 2087490 h 2440800"/>
              <a:gd name="connsiteX33" fmla="*/ 0 w 1324800"/>
              <a:gd name="connsiteY33" fmla="*/ 2060836 h 2440800"/>
              <a:gd name="connsiteX34" fmla="*/ 0 w 1324800"/>
              <a:gd name="connsiteY34" fmla="*/ 2021074 h 2440800"/>
              <a:gd name="connsiteX35" fmla="*/ 0 w 1324800"/>
              <a:gd name="connsiteY35" fmla="*/ 1965581 h 2440800"/>
              <a:gd name="connsiteX36" fmla="*/ 0 w 1324800"/>
              <a:gd name="connsiteY36" fmla="*/ 1891736 h 2440800"/>
              <a:gd name="connsiteX37" fmla="*/ 0 w 1324800"/>
              <a:gd name="connsiteY37" fmla="*/ 1796917 h 2440800"/>
              <a:gd name="connsiteX38" fmla="*/ 0 w 1324800"/>
              <a:gd name="connsiteY38" fmla="*/ 1678503 h 2440800"/>
              <a:gd name="connsiteX39" fmla="*/ 0 w 1324800"/>
              <a:gd name="connsiteY39" fmla="*/ 1533872 h 2440800"/>
              <a:gd name="connsiteX40" fmla="*/ 0 w 1324800"/>
              <a:gd name="connsiteY40" fmla="*/ 1360402 h 2440800"/>
              <a:gd name="connsiteX41" fmla="*/ 0 w 1324800"/>
              <a:gd name="connsiteY41" fmla="*/ 1155471 h 2440800"/>
              <a:gd name="connsiteX42" fmla="*/ 0 w 1324800"/>
              <a:gd name="connsiteY42" fmla="*/ 916458 h 2440800"/>
              <a:gd name="connsiteX43" fmla="*/ 0 w 1324800"/>
              <a:gd name="connsiteY43" fmla="*/ 640741 h 2440800"/>
              <a:gd name="connsiteX44" fmla="*/ 0 w 1324800"/>
              <a:gd name="connsiteY44" fmla="*/ 325698 h 2440800"/>
              <a:gd name="connsiteX45" fmla="*/ 326446 w 1324800"/>
              <a:gd name="connsiteY45" fmla="*/ 0 h 244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324800" h="2440800">
                <a:moveTo>
                  <a:pt x="326446" y="0"/>
                </a:moveTo>
                <a:lnTo>
                  <a:pt x="328396" y="0"/>
                </a:lnTo>
                <a:lnTo>
                  <a:pt x="342046" y="0"/>
                </a:lnTo>
                <a:lnTo>
                  <a:pt x="356914" y="0"/>
                </a:lnTo>
                <a:lnTo>
                  <a:pt x="379094" y="0"/>
                </a:lnTo>
                <a:lnTo>
                  <a:pt x="410049" y="0"/>
                </a:lnTo>
                <a:lnTo>
                  <a:pt x="451241" y="0"/>
                </a:lnTo>
                <a:lnTo>
                  <a:pt x="504132" y="0"/>
                </a:lnTo>
                <a:lnTo>
                  <a:pt x="570185" y="0"/>
                </a:lnTo>
                <a:lnTo>
                  <a:pt x="650863" y="0"/>
                </a:lnTo>
                <a:lnTo>
                  <a:pt x="747627" y="0"/>
                </a:lnTo>
                <a:lnTo>
                  <a:pt x="861940" y="0"/>
                </a:lnTo>
                <a:lnTo>
                  <a:pt x="995265" y="0"/>
                </a:lnTo>
                <a:lnTo>
                  <a:pt x="1149064" y="0"/>
                </a:lnTo>
                <a:lnTo>
                  <a:pt x="1324800" y="0"/>
                </a:lnTo>
                <a:lnTo>
                  <a:pt x="1324800" y="1192"/>
                </a:lnTo>
                <a:lnTo>
                  <a:pt x="1324800" y="9536"/>
                </a:lnTo>
                <a:lnTo>
                  <a:pt x="1324800" y="32183"/>
                </a:lnTo>
                <a:lnTo>
                  <a:pt x="1324800" y="76286"/>
                </a:lnTo>
                <a:lnTo>
                  <a:pt x="1324800" y="148996"/>
                </a:lnTo>
                <a:lnTo>
                  <a:pt x="1324800" y="257466"/>
                </a:lnTo>
                <a:lnTo>
                  <a:pt x="1324800" y="408846"/>
                </a:lnTo>
                <a:lnTo>
                  <a:pt x="1324800" y="502862"/>
                </a:lnTo>
                <a:lnTo>
                  <a:pt x="1324800" y="610288"/>
                </a:lnTo>
                <a:cubicBezTo>
                  <a:pt x="1324800" y="610288"/>
                  <a:pt x="1324800" y="610288"/>
                  <a:pt x="896934" y="610288"/>
                </a:cubicBezTo>
                <a:cubicBezTo>
                  <a:pt x="896934" y="610288"/>
                  <a:pt x="896934" y="610288"/>
                  <a:pt x="896934" y="1830865"/>
                </a:cubicBezTo>
                <a:cubicBezTo>
                  <a:pt x="896934" y="1830865"/>
                  <a:pt x="896934" y="1830865"/>
                  <a:pt x="1324800" y="1830865"/>
                </a:cubicBezTo>
                <a:lnTo>
                  <a:pt x="1324800" y="2440800"/>
                </a:lnTo>
                <a:lnTo>
                  <a:pt x="326100" y="2440800"/>
                </a:lnTo>
                <a:lnTo>
                  <a:pt x="240229" y="2353355"/>
                </a:lnTo>
                <a:cubicBezTo>
                  <a:pt x="161044" y="2273166"/>
                  <a:pt x="97459" y="2210319"/>
                  <a:pt x="0" y="2115455"/>
                </a:cubicBezTo>
                <a:lnTo>
                  <a:pt x="0" y="2111960"/>
                </a:lnTo>
                <a:lnTo>
                  <a:pt x="0" y="2087490"/>
                </a:lnTo>
                <a:lnTo>
                  <a:pt x="0" y="2060836"/>
                </a:lnTo>
                <a:lnTo>
                  <a:pt x="0" y="2021074"/>
                </a:lnTo>
                <a:lnTo>
                  <a:pt x="0" y="1965581"/>
                </a:lnTo>
                <a:lnTo>
                  <a:pt x="0" y="1891736"/>
                </a:lnTo>
                <a:lnTo>
                  <a:pt x="0" y="1796917"/>
                </a:lnTo>
                <a:lnTo>
                  <a:pt x="0" y="1678503"/>
                </a:lnTo>
                <a:lnTo>
                  <a:pt x="0" y="1533872"/>
                </a:lnTo>
                <a:lnTo>
                  <a:pt x="0" y="1360402"/>
                </a:lnTo>
                <a:lnTo>
                  <a:pt x="0" y="1155471"/>
                </a:lnTo>
                <a:lnTo>
                  <a:pt x="0" y="916458"/>
                </a:lnTo>
                <a:lnTo>
                  <a:pt x="0" y="640741"/>
                </a:lnTo>
                <a:lnTo>
                  <a:pt x="0" y="325698"/>
                </a:lnTo>
                <a:cubicBezTo>
                  <a:pt x="129945" y="199213"/>
                  <a:pt x="199671" y="129647"/>
                  <a:pt x="3264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55649" y="5963881"/>
            <a:ext cx="4564800" cy="1800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4. februar 2024</a:t>
            </a:fld>
            <a:endParaRPr lang="da-DK" dirty="0"/>
          </a:p>
        </p:txBody>
      </p:sp>
      <p:sp>
        <p:nvSpPr>
          <p:cNvPr id="15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graﬁkken udskiftes. </a:t>
            </a:r>
          </a:p>
        </p:txBody>
      </p:sp>
      <p:pic>
        <p:nvPicPr>
          <p:cNvPr id="25" name="Logo nav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200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39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7">
          <p15:clr>
            <a:srgbClr val="000000"/>
          </p15:clr>
        </p15:guide>
        <p15:guide id="2" orient="horz" pos="1809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1539875" y="539750"/>
            <a:ext cx="1110932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1539879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561942" y="1833789"/>
            <a:ext cx="216079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290830" y="1815926"/>
            <a:ext cx="2358243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00676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3714595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3730060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02763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89164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69796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47501" y="3242399"/>
            <a:ext cx="35969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2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7967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2689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35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billede, rø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0" bIns="180000" anchor="b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35732"/>
            <a:ext cx="5112000" cy="5115107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02400" tIns="216000" rIns="302400" bIns="2520000" anchor="t" anchorCtr="0">
            <a:noAutofit/>
          </a:bodyPr>
          <a:lstStyle>
            <a:lvl1pPr algn="l">
              <a:defRPr sz="34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875" y="2433866"/>
            <a:ext cx="5112000" cy="1655762"/>
          </a:xfrm>
        </p:spPr>
        <p:txBody>
          <a:bodyPr lIns="302400" rIns="3024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39876" y="4387554"/>
            <a:ext cx="4437178" cy="391432"/>
          </a:xfrm>
        </p:spPr>
        <p:txBody>
          <a:bodyPr lIns="302400" anchor="b" anchorCtr="0"/>
          <a:lstStyle>
            <a:lvl1pPr marL="0" indent="0" rtl="0">
              <a:lnSpc>
                <a:spcPct val="104000"/>
              </a:lnSpc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16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2" name="Date_DateCustomA"/>
          <p:cNvSpPr>
            <a:spLocks noGrp="1"/>
          </p:cNvSpPr>
          <p:nvPr>
            <p:ph type="dt" sz="half" idx="10"/>
          </p:nvPr>
        </p:nvSpPr>
        <p:spPr>
          <a:xfrm>
            <a:off x="1539875" y="4840650"/>
            <a:ext cx="4438460" cy="180000"/>
          </a:xfrm>
          <a:prstGeom prst="rect">
            <a:avLst/>
          </a:prstGeom>
        </p:spPr>
        <p:txBody>
          <a:bodyPr lIns="302400"/>
          <a:lstStyle>
            <a:lvl1pPr rtl="0">
              <a:defRPr sz="1600">
                <a:solidFill>
                  <a:schemeClr val="bg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4. februar 2024</a:t>
            </a:fld>
            <a:endParaRPr lang="da-DK" dirty="0"/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9154950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9353603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1" name="Rectangle 20"/>
          <p:cNvSpPr/>
          <p:nvPr userDrawn="1"/>
        </p:nvSpPr>
        <p:spPr>
          <a:xfrm>
            <a:off x="9552256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2840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, billede, hvid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1">
              <a:lumMod val="85000"/>
            </a:schemeClr>
          </a:solidFill>
        </p:spPr>
        <p:txBody>
          <a:bodyPr lIns="144000" tIns="0" bIns="180000" anchor="b" anchorCtr="0"/>
          <a:lstStyle>
            <a:lvl1pPr marL="0" indent="0" algn="l">
              <a:buNone/>
              <a:defRPr sz="1600"/>
            </a:lvl1pPr>
          </a:lstStyle>
          <a:p>
            <a:r>
              <a:rPr lang="da-DK" dirty="0"/>
              <a:t>Klik på denne pladsholder og indsæt billede via Skyfish</a:t>
            </a:r>
          </a:p>
        </p:txBody>
      </p:sp>
      <p:sp>
        <p:nvSpPr>
          <p:cNvPr id="19" name="Titel 1"/>
          <p:cNvSpPr>
            <a:spLocks noGrp="1"/>
          </p:cNvSpPr>
          <p:nvPr>
            <p:ph type="ctrTitle"/>
          </p:nvPr>
        </p:nvSpPr>
        <p:spPr>
          <a:xfrm>
            <a:off x="1539875" y="235732"/>
            <a:ext cx="5112000" cy="5115107"/>
          </a:xfrm>
          <a:custGeom>
            <a:avLst/>
            <a:gdLst>
              <a:gd name="connsiteX0" fmla="*/ 0 w 5112000"/>
              <a:gd name="connsiteY0" fmla="*/ 0 h 5115107"/>
              <a:gd name="connsiteX1" fmla="*/ 464430 w 5112000"/>
              <a:gd name="connsiteY1" fmla="*/ 0 h 5115107"/>
              <a:gd name="connsiteX2" fmla="*/ 899842 w 5112000"/>
              <a:gd name="connsiteY2" fmla="*/ 0 h 5115107"/>
              <a:gd name="connsiteX3" fmla="*/ 1307173 w 5112000"/>
              <a:gd name="connsiteY3" fmla="*/ 0 h 5115107"/>
              <a:gd name="connsiteX4" fmla="*/ 1687360 w 5112000"/>
              <a:gd name="connsiteY4" fmla="*/ 0 h 5115107"/>
              <a:gd name="connsiteX5" fmla="*/ 2041337 w 5112000"/>
              <a:gd name="connsiteY5" fmla="*/ 0 h 5115107"/>
              <a:gd name="connsiteX6" fmla="*/ 2370041 w 5112000"/>
              <a:gd name="connsiteY6" fmla="*/ 0 h 5115107"/>
              <a:gd name="connsiteX7" fmla="*/ 2674409 w 5112000"/>
              <a:gd name="connsiteY7" fmla="*/ 0 h 5115107"/>
              <a:gd name="connsiteX8" fmla="*/ 2955375 w 5112000"/>
              <a:gd name="connsiteY8" fmla="*/ 0 h 5115107"/>
              <a:gd name="connsiteX9" fmla="*/ 3213877 w 5112000"/>
              <a:gd name="connsiteY9" fmla="*/ 0 h 5115107"/>
              <a:gd name="connsiteX10" fmla="*/ 3450850 w 5112000"/>
              <a:gd name="connsiteY10" fmla="*/ 0 h 5115107"/>
              <a:gd name="connsiteX11" fmla="*/ 3667230 w 5112000"/>
              <a:gd name="connsiteY11" fmla="*/ 0 h 5115107"/>
              <a:gd name="connsiteX12" fmla="*/ 3863953 w 5112000"/>
              <a:gd name="connsiteY12" fmla="*/ 0 h 5115107"/>
              <a:gd name="connsiteX13" fmla="*/ 4041956 w 5112000"/>
              <a:gd name="connsiteY13" fmla="*/ 0 h 5115107"/>
              <a:gd name="connsiteX14" fmla="*/ 4202174 w 5112000"/>
              <a:gd name="connsiteY14" fmla="*/ 0 h 5115107"/>
              <a:gd name="connsiteX15" fmla="*/ 4345543 w 5112000"/>
              <a:gd name="connsiteY15" fmla="*/ 0 h 5115107"/>
              <a:gd name="connsiteX16" fmla="*/ 4473000 w 5112000"/>
              <a:gd name="connsiteY16" fmla="*/ 0 h 5115107"/>
              <a:gd name="connsiteX17" fmla="*/ 4585480 w 5112000"/>
              <a:gd name="connsiteY17" fmla="*/ 0 h 5115107"/>
              <a:gd name="connsiteX18" fmla="*/ 4683920 w 5112000"/>
              <a:gd name="connsiteY18" fmla="*/ 0 h 5115107"/>
              <a:gd name="connsiteX19" fmla="*/ 4769255 w 5112000"/>
              <a:gd name="connsiteY19" fmla="*/ 0 h 5115107"/>
              <a:gd name="connsiteX20" fmla="*/ 4842422 w 5112000"/>
              <a:gd name="connsiteY20" fmla="*/ 0 h 5115107"/>
              <a:gd name="connsiteX21" fmla="*/ 4904356 w 5112000"/>
              <a:gd name="connsiteY21" fmla="*/ 0 h 5115107"/>
              <a:gd name="connsiteX22" fmla="*/ 4955994 w 5112000"/>
              <a:gd name="connsiteY22" fmla="*/ 0 h 5115107"/>
              <a:gd name="connsiteX23" fmla="*/ 4998272 w 5112000"/>
              <a:gd name="connsiteY23" fmla="*/ 0 h 5115107"/>
              <a:gd name="connsiteX24" fmla="*/ 5032125 w 5112000"/>
              <a:gd name="connsiteY24" fmla="*/ 0 h 5115107"/>
              <a:gd name="connsiteX25" fmla="*/ 5078303 w 5112000"/>
              <a:gd name="connsiteY25" fmla="*/ 0 h 5115107"/>
              <a:gd name="connsiteX26" fmla="*/ 5102016 w 5112000"/>
              <a:gd name="connsiteY26" fmla="*/ 0 h 5115107"/>
              <a:gd name="connsiteX27" fmla="*/ 5110752 w 5112000"/>
              <a:gd name="connsiteY27" fmla="*/ 0 h 5115107"/>
              <a:gd name="connsiteX28" fmla="*/ 5112000 w 5112000"/>
              <a:gd name="connsiteY28" fmla="*/ 0 h 5115107"/>
              <a:gd name="connsiteX29" fmla="*/ 5112000 w 5112000"/>
              <a:gd name="connsiteY29" fmla="*/ 402943 h 5115107"/>
              <a:gd name="connsiteX30" fmla="*/ 5112000 w 5112000"/>
              <a:gd name="connsiteY30" fmla="*/ 780710 h 5115107"/>
              <a:gd name="connsiteX31" fmla="*/ 5112000 w 5112000"/>
              <a:gd name="connsiteY31" fmla="*/ 1134114 h 5115107"/>
              <a:gd name="connsiteX32" fmla="*/ 5112000 w 5112000"/>
              <a:gd name="connsiteY32" fmla="*/ 1463966 h 5115107"/>
              <a:gd name="connsiteX33" fmla="*/ 5112000 w 5112000"/>
              <a:gd name="connsiteY33" fmla="*/ 1771080 h 5115107"/>
              <a:gd name="connsiteX34" fmla="*/ 5112000 w 5112000"/>
              <a:gd name="connsiteY34" fmla="*/ 2056266 h 5115107"/>
              <a:gd name="connsiteX35" fmla="*/ 5112000 w 5112000"/>
              <a:gd name="connsiteY35" fmla="*/ 2320338 h 5115107"/>
              <a:gd name="connsiteX36" fmla="*/ 5112000 w 5112000"/>
              <a:gd name="connsiteY36" fmla="*/ 2564106 h 5115107"/>
              <a:gd name="connsiteX37" fmla="*/ 5112000 w 5112000"/>
              <a:gd name="connsiteY37" fmla="*/ 2788385 h 5115107"/>
              <a:gd name="connsiteX38" fmla="*/ 5112000 w 5112000"/>
              <a:gd name="connsiteY38" fmla="*/ 2993984 h 5115107"/>
              <a:gd name="connsiteX39" fmla="*/ 5112000 w 5112000"/>
              <a:gd name="connsiteY39" fmla="*/ 3181717 h 5115107"/>
              <a:gd name="connsiteX40" fmla="*/ 5112000 w 5112000"/>
              <a:gd name="connsiteY40" fmla="*/ 3352396 h 5115107"/>
              <a:gd name="connsiteX41" fmla="*/ 5112000 w 5112000"/>
              <a:gd name="connsiteY41" fmla="*/ 3506832 h 5115107"/>
              <a:gd name="connsiteX42" fmla="*/ 5112000 w 5112000"/>
              <a:gd name="connsiteY42" fmla="*/ 3645839 h 5115107"/>
              <a:gd name="connsiteX43" fmla="*/ 5112000 w 5112000"/>
              <a:gd name="connsiteY43" fmla="*/ 3770227 h 5115107"/>
              <a:gd name="connsiteX44" fmla="*/ 5112000 w 5112000"/>
              <a:gd name="connsiteY44" fmla="*/ 3880810 h 5115107"/>
              <a:gd name="connsiteX45" fmla="*/ 5112000 w 5112000"/>
              <a:gd name="connsiteY45" fmla="*/ 3978398 h 5115107"/>
              <a:gd name="connsiteX46" fmla="*/ 5112000 w 5112000"/>
              <a:gd name="connsiteY46" fmla="*/ 4063806 h 5115107"/>
              <a:gd name="connsiteX47" fmla="*/ 5112000 w 5112000"/>
              <a:gd name="connsiteY47" fmla="*/ 4137843 h 5115107"/>
              <a:gd name="connsiteX48" fmla="*/ 5112000 w 5112000"/>
              <a:gd name="connsiteY48" fmla="*/ 4201323 h 5115107"/>
              <a:gd name="connsiteX49" fmla="*/ 5112000 w 5112000"/>
              <a:gd name="connsiteY49" fmla="*/ 4255058 h 5115107"/>
              <a:gd name="connsiteX50" fmla="*/ 5112000 w 5112000"/>
              <a:gd name="connsiteY50" fmla="*/ 4299859 h 5115107"/>
              <a:gd name="connsiteX51" fmla="*/ 5112000 w 5112000"/>
              <a:gd name="connsiteY51" fmla="*/ 4336540 h 5115107"/>
              <a:gd name="connsiteX52" fmla="*/ 5112000 w 5112000"/>
              <a:gd name="connsiteY52" fmla="*/ 4365911 h 5115107"/>
              <a:gd name="connsiteX53" fmla="*/ 5112000 w 5112000"/>
              <a:gd name="connsiteY53" fmla="*/ 4405975 h 5115107"/>
              <a:gd name="connsiteX54" fmla="*/ 5112000 w 5112000"/>
              <a:gd name="connsiteY54" fmla="*/ 4426549 h 5115107"/>
              <a:gd name="connsiteX55" fmla="*/ 5112000 w 5112000"/>
              <a:gd name="connsiteY55" fmla="*/ 4434128 h 5115107"/>
              <a:gd name="connsiteX56" fmla="*/ 5112000 w 5112000"/>
              <a:gd name="connsiteY56" fmla="*/ 4435211 h 5115107"/>
              <a:gd name="connsiteX57" fmla="*/ 4432517 w 5112000"/>
              <a:gd name="connsiteY57" fmla="*/ 5115107 h 5115107"/>
              <a:gd name="connsiteX58" fmla="*/ 0 w 5112000"/>
              <a:gd name="connsiteY58" fmla="*/ 5115107 h 511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112000" h="5115107">
                <a:moveTo>
                  <a:pt x="0" y="0"/>
                </a:moveTo>
                <a:lnTo>
                  <a:pt x="464430" y="0"/>
                </a:lnTo>
                <a:lnTo>
                  <a:pt x="899842" y="0"/>
                </a:lnTo>
                <a:lnTo>
                  <a:pt x="1307173" y="0"/>
                </a:lnTo>
                <a:lnTo>
                  <a:pt x="1687360" y="0"/>
                </a:lnTo>
                <a:lnTo>
                  <a:pt x="2041337" y="0"/>
                </a:lnTo>
                <a:lnTo>
                  <a:pt x="2370041" y="0"/>
                </a:lnTo>
                <a:lnTo>
                  <a:pt x="2674409" y="0"/>
                </a:lnTo>
                <a:lnTo>
                  <a:pt x="2955375" y="0"/>
                </a:lnTo>
                <a:lnTo>
                  <a:pt x="3213877" y="0"/>
                </a:lnTo>
                <a:lnTo>
                  <a:pt x="3450850" y="0"/>
                </a:lnTo>
                <a:lnTo>
                  <a:pt x="3667230" y="0"/>
                </a:lnTo>
                <a:lnTo>
                  <a:pt x="3863953" y="0"/>
                </a:lnTo>
                <a:lnTo>
                  <a:pt x="4041956" y="0"/>
                </a:lnTo>
                <a:lnTo>
                  <a:pt x="4202174" y="0"/>
                </a:lnTo>
                <a:lnTo>
                  <a:pt x="4345543" y="0"/>
                </a:lnTo>
                <a:lnTo>
                  <a:pt x="4473000" y="0"/>
                </a:lnTo>
                <a:lnTo>
                  <a:pt x="4585480" y="0"/>
                </a:lnTo>
                <a:lnTo>
                  <a:pt x="4683920" y="0"/>
                </a:lnTo>
                <a:lnTo>
                  <a:pt x="4769255" y="0"/>
                </a:lnTo>
                <a:lnTo>
                  <a:pt x="4842422" y="0"/>
                </a:lnTo>
                <a:lnTo>
                  <a:pt x="4904356" y="0"/>
                </a:lnTo>
                <a:lnTo>
                  <a:pt x="4955994" y="0"/>
                </a:lnTo>
                <a:lnTo>
                  <a:pt x="4998272" y="0"/>
                </a:lnTo>
                <a:lnTo>
                  <a:pt x="5032125" y="0"/>
                </a:lnTo>
                <a:lnTo>
                  <a:pt x="5078303" y="0"/>
                </a:lnTo>
                <a:lnTo>
                  <a:pt x="5102016" y="0"/>
                </a:lnTo>
                <a:lnTo>
                  <a:pt x="5110752" y="0"/>
                </a:lnTo>
                <a:lnTo>
                  <a:pt x="5112000" y="0"/>
                </a:lnTo>
                <a:lnTo>
                  <a:pt x="5112000" y="402943"/>
                </a:lnTo>
                <a:lnTo>
                  <a:pt x="5112000" y="780710"/>
                </a:lnTo>
                <a:lnTo>
                  <a:pt x="5112000" y="1134114"/>
                </a:lnTo>
                <a:lnTo>
                  <a:pt x="5112000" y="1463966"/>
                </a:lnTo>
                <a:lnTo>
                  <a:pt x="5112000" y="1771080"/>
                </a:lnTo>
                <a:lnTo>
                  <a:pt x="5112000" y="2056266"/>
                </a:lnTo>
                <a:lnTo>
                  <a:pt x="5112000" y="2320338"/>
                </a:lnTo>
                <a:lnTo>
                  <a:pt x="5112000" y="2564106"/>
                </a:lnTo>
                <a:lnTo>
                  <a:pt x="5112000" y="2788385"/>
                </a:lnTo>
                <a:lnTo>
                  <a:pt x="5112000" y="2993984"/>
                </a:lnTo>
                <a:lnTo>
                  <a:pt x="5112000" y="3181717"/>
                </a:lnTo>
                <a:lnTo>
                  <a:pt x="5112000" y="3352396"/>
                </a:lnTo>
                <a:lnTo>
                  <a:pt x="5112000" y="3506832"/>
                </a:lnTo>
                <a:lnTo>
                  <a:pt x="5112000" y="3645839"/>
                </a:lnTo>
                <a:lnTo>
                  <a:pt x="5112000" y="3770227"/>
                </a:lnTo>
                <a:lnTo>
                  <a:pt x="5112000" y="3880810"/>
                </a:lnTo>
                <a:lnTo>
                  <a:pt x="5112000" y="3978398"/>
                </a:lnTo>
                <a:lnTo>
                  <a:pt x="5112000" y="4063806"/>
                </a:lnTo>
                <a:lnTo>
                  <a:pt x="5112000" y="4137843"/>
                </a:lnTo>
                <a:lnTo>
                  <a:pt x="5112000" y="4201323"/>
                </a:lnTo>
                <a:lnTo>
                  <a:pt x="5112000" y="4255058"/>
                </a:lnTo>
                <a:lnTo>
                  <a:pt x="5112000" y="4299859"/>
                </a:lnTo>
                <a:lnTo>
                  <a:pt x="5112000" y="4336540"/>
                </a:lnTo>
                <a:lnTo>
                  <a:pt x="5112000" y="4365911"/>
                </a:lnTo>
                <a:lnTo>
                  <a:pt x="5112000" y="4405975"/>
                </a:lnTo>
                <a:lnTo>
                  <a:pt x="5112000" y="4426549"/>
                </a:lnTo>
                <a:lnTo>
                  <a:pt x="5112000" y="4434128"/>
                </a:lnTo>
                <a:lnTo>
                  <a:pt x="5112000" y="4435211"/>
                </a:lnTo>
                <a:cubicBezTo>
                  <a:pt x="4848462" y="4698909"/>
                  <a:pt x="4699230" y="4848232"/>
                  <a:pt x="4432517" y="5115107"/>
                </a:cubicBezTo>
                <a:cubicBezTo>
                  <a:pt x="0" y="5115107"/>
                  <a:pt x="0" y="5115107"/>
                  <a:pt x="0" y="5115107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02400" tIns="216000" rIns="302400" bIns="2520000" anchor="t" anchorCtr="0">
            <a:noAutofit/>
          </a:bodyPr>
          <a:lstStyle>
            <a:lvl1pPr algn="l">
              <a:defRPr sz="3400"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875" y="2433866"/>
            <a:ext cx="5112000" cy="1655762"/>
          </a:xfrm>
        </p:spPr>
        <p:txBody>
          <a:bodyPr lIns="302400" rIns="302400"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539876" y="4387554"/>
            <a:ext cx="4437178" cy="391432"/>
          </a:xfrm>
        </p:spPr>
        <p:txBody>
          <a:bodyPr lIns="302400" anchor="b" anchorCtr="0"/>
          <a:lstStyle>
            <a:lvl1pPr marL="0" indent="0" rtl="0">
              <a:lnSpc>
                <a:spcPct val="104000"/>
              </a:lnSpc>
              <a:buNone/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Indsæt navn og efternavn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Tekstboksen kan ﬂyttes rundt ift. billedet, vælg boksen</a:t>
            </a:r>
            <a:r>
              <a:rPr lang="da-DK" sz="1200" baseline="0" dirty="0"/>
              <a:t> og al teksten i boksen</a:t>
            </a:r>
            <a:r>
              <a:rPr lang="da-DK" sz="1200" dirty="0"/>
              <a:t>. Farven på tekst og tekstboks kan ændres til hvid/rød/grå.</a:t>
            </a:r>
          </a:p>
        </p:txBody>
      </p:sp>
      <p:sp>
        <p:nvSpPr>
          <p:cNvPr id="12" name="Date_DateCustomA"/>
          <p:cNvSpPr>
            <a:spLocks noGrp="1"/>
          </p:cNvSpPr>
          <p:nvPr>
            <p:ph type="dt" sz="half" idx="10"/>
          </p:nvPr>
        </p:nvSpPr>
        <p:spPr>
          <a:xfrm>
            <a:off x="1539875" y="4840650"/>
            <a:ext cx="4438460" cy="180000"/>
          </a:xfrm>
          <a:prstGeom prst="rect">
            <a:avLst/>
          </a:prstGeom>
        </p:spPr>
        <p:txBody>
          <a:bodyPr lIns="302400"/>
          <a:lstStyle>
            <a:lvl1pPr rtl="0">
              <a:defRPr sz="1600">
                <a:solidFill>
                  <a:schemeClr val="bg2"/>
                </a:solidFill>
              </a:defRPr>
            </a:lvl1pPr>
          </a:lstStyle>
          <a:p>
            <a:fld id="{A564B39A-844A-43C5-9F2D-26F589F9F649}" type="datetime2">
              <a:rPr lang="da-DK" smtClean="0"/>
              <a:pPr/>
              <a:t>4. februar 2024</a:t>
            </a:fld>
            <a:endParaRPr lang="da-DK" dirty="0"/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4C8C45C-947F-4981-8B3F-4F32E973C901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4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70644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 rtl="0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7" name="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809164" y="398179"/>
            <a:ext cx="1051200" cy="1486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  <a:endParaRPr lang="da-DK" dirty="0"/>
          </a:p>
        </p:txBody>
      </p:sp>
      <p:sp>
        <p:nvSpPr>
          <p:cNvPr id="2" name="Rectangle 1"/>
          <p:cNvSpPr/>
          <p:nvPr userDrawn="1"/>
        </p:nvSpPr>
        <p:spPr>
          <a:xfrm>
            <a:off x="9154950" y="-300028"/>
            <a:ext cx="160500" cy="16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8" name="Rectangle 17"/>
          <p:cNvSpPr/>
          <p:nvPr userDrawn="1"/>
        </p:nvSpPr>
        <p:spPr>
          <a:xfrm>
            <a:off x="9353603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0" name="Rectangle 19"/>
          <p:cNvSpPr/>
          <p:nvPr userDrawn="1"/>
        </p:nvSpPr>
        <p:spPr>
          <a:xfrm>
            <a:off x="9552256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987550"/>
            <a:ext cx="690563" cy="4113213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216000" indent="0">
              <a:buNone/>
              <a:defRPr>
                <a:solidFill>
                  <a:schemeClr val="bg2"/>
                </a:solidFill>
              </a:defRPr>
            </a:lvl2pPr>
            <a:lvl3pPr marL="432000" indent="0">
              <a:buNone/>
              <a:defRPr>
                <a:solidFill>
                  <a:schemeClr val="bg2"/>
                </a:solidFill>
              </a:defRPr>
            </a:lvl3pPr>
            <a:lvl4pPr marL="648000" indent="0">
              <a:buNone/>
              <a:defRPr>
                <a:solidFill>
                  <a:schemeClr val="bg2"/>
                </a:solidFill>
              </a:defRPr>
            </a:lvl4pPr>
            <a:lvl5pPr marL="8640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</a:t>
            </a:r>
            <a:r>
              <a:rPr lang="da-DK" dirty="0" err="1"/>
              <a:t>tids-punkt</a:t>
            </a:r>
            <a:r>
              <a:rPr lang="da-DK" dirty="0"/>
              <a:t> som fx 8.00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0197" y="1987550"/>
            <a:ext cx="6965253" cy="4113213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216000" indent="0">
              <a:buNone/>
              <a:defRPr>
                <a:solidFill>
                  <a:schemeClr val="bg2"/>
                </a:solidFill>
              </a:defRPr>
            </a:lvl2pPr>
            <a:lvl3pPr marL="432000" indent="0">
              <a:buNone/>
              <a:defRPr>
                <a:solidFill>
                  <a:schemeClr val="bg2"/>
                </a:solidFill>
              </a:defRPr>
            </a:lvl3pPr>
            <a:lvl4pPr marL="648000" indent="0">
              <a:buNone/>
              <a:defRPr>
                <a:solidFill>
                  <a:schemeClr val="bg2"/>
                </a:solidFill>
              </a:defRPr>
            </a:lvl4pPr>
            <a:lvl5pPr marL="8640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dirty="0"/>
              <a:t>Indsæt agenda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baggrundsfarven ændres til rød/grå.</a:t>
            </a:r>
          </a:p>
        </p:txBody>
      </p:sp>
      <p:pic>
        <p:nvPicPr>
          <p:cNvPr id="14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079074" y="-300028"/>
            <a:ext cx="160500" cy="16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9" name="Rectangle 18"/>
          <p:cNvSpPr/>
          <p:nvPr userDrawn="1"/>
        </p:nvSpPr>
        <p:spPr>
          <a:xfrm>
            <a:off x="4277727" y="-300028"/>
            <a:ext cx="160500" cy="160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5687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7" hasCustomPrompt="1"/>
          </p:nvPr>
        </p:nvSpPr>
        <p:spPr>
          <a:xfrm>
            <a:off x="10864800" y="4204800"/>
            <a:ext cx="1116000" cy="1116000"/>
          </a:xfrm>
        </p:spPr>
        <p:txBody>
          <a:bodyPr/>
          <a:lstStyle>
            <a:lvl1pPr marL="0" indent="0">
              <a:buNone/>
              <a:defRPr sz="1400" b="1"/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man indsætte graﬁkelementer til højre for teksten. </a:t>
            </a:r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7776000" cy="4112944"/>
          </a:xfrm>
        </p:spPr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5" name="Faktaboks 3"/>
          <p:cNvSpPr>
            <a:spLocks noGrp="1"/>
          </p:cNvSpPr>
          <p:nvPr>
            <p:ph type="body" sz="quarter" idx="13"/>
          </p:nvPr>
        </p:nvSpPr>
        <p:spPr>
          <a:xfrm>
            <a:off x="9532800" y="2872800"/>
            <a:ext cx="2448000" cy="2451102"/>
          </a:xfrm>
          <a:custGeom>
            <a:avLst/>
            <a:gdLst>
              <a:gd name="connsiteX0" fmla="*/ 0 w 2448000"/>
              <a:gd name="connsiteY0" fmla="*/ 0 h 2451102"/>
              <a:gd name="connsiteX1" fmla="*/ 222403 w 2448000"/>
              <a:gd name="connsiteY1" fmla="*/ 0 h 2451102"/>
              <a:gd name="connsiteX2" fmla="*/ 430910 w 2448000"/>
              <a:gd name="connsiteY2" fmla="*/ 0 h 2451102"/>
              <a:gd name="connsiteX3" fmla="*/ 625970 w 2448000"/>
              <a:gd name="connsiteY3" fmla="*/ 0 h 2451102"/>
              <a:gd name="connsiteX4" fmla="*/ 808032 w 2448000"/>
              <a:gd name="connsiteY4" fmla="*/ 0 h 2451102"/>
              <a:gd name="connsiteX5" fmla="*/ 977542 w 2448000"/>
              <a:gd name="connsiteY5" fmla="*/ 0 h 2451102"/>
              <a:gd name="connsiteX6" fmla="*/ 1134950 w 2448000"/>
              <a:gd name="connsiteY6" fmla="*/ 0 h 2451102"/>
              <a:gd name="connsiteX7" fmla="*/ 1280703 w 2448000"/>
              <a:gd name="connsiteY7" fmla="*/ 0 h 2451102"/>
              <a:gd name="connsiteX8" fmla="*/ 1415250 w 2448000"/>
              <a:gd name="connsiteY8" fmla="*/ 0 h 2451102"/>
              <a:gd name="connsiteX9" fmla="*/ 1539040 w 2448000"/>
              <a:gd name="connsiteY9" fmla="*/ 0 h 2451102"/>
              <a:gd name="connsiteX10" fmla="*/ 1652520 w 2448000"/>
              <a:gd name="connsiteY10" fmla="*/ 0 h 2451102"/>
              <a:gd name="connsiteX11" fmla="*/ 1756138 w 2448000"/>
              <a:gd name="connsiteY11" fmla="*/ 0 h 2451102"/>
              <a:gd name="connsiteX12" fmla="*/ 1850344 w 2448000"/>
              <a:gd name="connsiteY12" fmla="*/ 0 h 2451102"/>
              <a:gd name="connsiteX13" fmla="*/ 1935585 w 2448000"/>
              <a:gd name="connsiteY13" fmla="*/ 0 h 2451102"/>
              <a:gd name="connsiteX14" fmla="*/ 2012309 w 2448000"/>
              <a:gd name="connsiteY14" fmla="*/ 0 h 2451102"/>
              <a:gd name="connsiteX15" fmla="*/ 2080965 w 2448000"/>
              <a:gd name="connsiteY15" fmla="*/ 0 h 2451102"/>
              <a:gd name="connsiteX16" fmla="*/ 2142000 w 2448000"/>
              <a:gd name="connsiteY16" fmla="*/ 0 h 2451102"/>
              <a:gd name="connsiteX17" fmla="*/ 2243004 w 2448000"/>
              <a:gd name="connsiteY17" fmla="*/ 0 h 2451102"/>
              <a:gd name="connsiteX18" fmla="*/ 2318906 w 2448000"/>
              <a:gd name="connsiteY18" fmla="*/ 0 h 2451102"/>
              <a:gd name="connsiteX19" fmla="*/ 2373293 w 2448000"/>
              <a:gd name="connsiteY19" fmla="*/ 0 h 2451102"/>
              <a:gd name="connsiteX20" fmla="*/ 2409750 w 2448000"/>
              <a:gd name="connsiteY20" fmla="*/ 0 h 2451102"/>
              <a:gd name="connsiteX21" fmla="*/ 2431864 w 2448000"/>
              <a:gd name="connsiteY21" fmla="*/ 0 h 2451102"/>
              <a:gd name="connsiteX22" fmla="*/ 2443219 w 2448000"/>
              <a:gd name="connsiteY22" fmla="*/ 0 h 2451102"/>
              <a:gd name="connsiteX23" fmla="*/ 2448000 w 2448000"/>
              <a:gd name="connsiteY23" fmla="*/ 0 h 2451102"/>
              <a:gd name="connsiteX24" fmla="*/ 2448000 w 2448000"/>
              <a:gd name="connsiteY24" fmla="*/ 192936 h 2451102"/>
              <a:gd name="connsiteX25" fmla="*/ 2448000 w 2448000"/>
              <a:gd name="connsiteY25" fmla="*/ 373817 h 2451102"/>
              <a:gd name="connsiteX26" fmla="*/ 2448000 w 2448000"/>
              <a:gd name="connsiteY26" fmla="*/ 543032 h 2451102"/>
              <a:gd name="connsiteX27" fmla="*/ 2448000 w 2448000"/>
              <a:gd name="connsiteY27" fmla="*/ 700971 h 2451102"/>
              <a:gd name="connsiteX28" fmla="*/ 2448000 w 2448000"/>
              <a:gd name="connsiteY28" fmla="*/ 848022 h 2451102"/>
              <a:gd name="connsiteX29" fmla="*/ 2448000 w 2448000"/>
              <a:gd name="connsiteY29" fmla="*/ 984574 h 2451102"/>
              <a:gd name="connsiteX30" fmla="*/ 2448000 w 2448000"/>
              <a:gd name="connsiteY30" fmla="*/ 1111016 h 2451102"/>
              <a:gd name="connsiteX31" fmla="*/ 2448000 w 2448000"/>
              <a:gd name="connsiteY31" fmla="*/ 1227737 h 2451102"/>
              <a:gd name="connsiteX32" fmla="*/ 2448000 w 2448000"/>
              <a:gd name="connsiteY32" fmla="*/ 1335125 h 2451102"/>
              <a:gd name="connsiteX33" fmla="*/ 2448000 w 2448000"/>
              <a:gd name="connsiteY33" fmla="*/ 1433569 h 2451102"/>
              <a:gd name="connsiteX34" fmla="*/ 2448000 w 2448000"/>
              <a:gd name="connsiteY34" fmla="*/ 1523459 h 2451102"/>
              <a:gd name="connsiteX35" fmla="*/ 2448000 w 2448000"/>
              <a:gd name="connsiteY35" fmla="*/ 1605183 h 2451102"/>
              <a:gd name="connsiteX36" fmla="*/ 2448000 w 2448000"/>
              <a:gd name="connsiteY36" fmla="*/ 1679129 h 2451102"/>
              <a:gd name="connsiteX37" fmla="*/ 2448000 w 2448000"/>
              <a:gd name="connsiteY37" fmla="*/ 1745688 h 2451102"/>
              <a:gd name="connsiteX38" fmla="*/ 2448000 w 2448000"/>
              <a:gd name="connsiteY38" fmla="*/ 1858196 h 2451102"/>
              <a:gd name="connsiteX39" fmla="*/ 2448000 w 2448000"/>
              <a:gd name="connsiteY39" fmla="*/ 1945817 h 2451102"/>
              <a:gd name="connsiteX40" fmla="*/ 2448000 w 2448000"/>
              <a:gd name="connsiteY40" fmla="*/ 2011663 h 2451102"/>
              <a:gd name="connsiteX41" fmla="*/ 2448000 w 2448000"/>
              <a:gd name="connsiteY41" fmla="*/ 2058844 h 2451102"/>
              <a:gd name="connsiteX42" fmla="*/ 2448000 w 2448000"/>
              <a:gd name="connsiteY42" fmla="*/ 2090471 h 2451102"/>
              <a:gd name="connsiteX43" fmla="*/ 2448000 w 2448000"/>
              <a:gd name="connsiteY43" fmla="*/ 2109654 h 2451102"/>
              <a:gd name="connsiteX44" fmla="*/ 2448000 w 2448000"/>
              <a:gd name="connsiteY44" fmla="*/ 2119505 h 2451102"/>
              <a:gd name="connsiteX45" fmla="*/ 2448000 w 2448000"/>
              <a:gd name="connsiteY45" fmla="*/ 2123653 h 2451102"/>
              <a:gd name="connsiteX46" fmla="*/ 2124140 w 2448000"/>
              <a:gd name="connsiteY46" fmla="*/ 2451102 h 2451102"/>
              <a:gd name="connsiteX47" fmla="*/ 0 w 2448000"/>
              <a:gd name="connsiteY47" fmla="*/ 2451102 h 245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48000" h="2451102">
                <a:moveTo>
                  <a:pt x="0" y="0"/>
                </a:moveTo>
                <a:lnTo>
                  <a:pt x="222403" y="0"/>
                </a:lnTo>
                <a:lnTo>
                  <a:pt x="430910" y="0"/>
                </a:lnTo>
                <a:lnTo>
                  <a:pt x="625970" y="0"/>
                </a:lnTo>
                <a:lnTo>
                  <a:pt x="808032" y="0"/>
                </a:lnTo>
                <a:lnTo>
                  <a:pt x="977542" y="0"/>
                </a:lnTo>
                <a:lnTo>
                  <a:pt x="1134950" y="0"/>
                </a:lnTo>
                <a:lnTo>
                  <a:pt x="1280703" y="0"/>
                </a:lnTo>
                <a:lnTo>
                  <a:pt x="1415250" y="0"/>
                </a:lnTo>
                <a:lnTo>
                  <a:pt x="1539040" y="0"/>
                </a:lnTo>
                <a:lnTo>
                  <a:pt x="1652520" y="0"/>
                </a:lnTo>
                <a:lnTo>
                  <a:pt x="1756138" y="0"/>
                </a:lnTo>
                <a:lnTo>
                  <a:pt x="1850344" y="0"/>
                </a:lnTo>
                <a:lnTo>
                  <a:pt x="1935585" y="0"/>
                </a:lnTo>
                <a:lnTo>
                  <a:pt x="2012309" y="0"/>
                </a:lnTo>
                <a:lnTo>
                  <a:pt x="2080965" y="0"/>
                </a:lnTo>
                <a:lnTo>
                  <a:pt x="2142000" y="0"/>
                </a:lnTo>
                <a:lnTo>
                  <a:pt x="2243004" y="0"/>
                </a:lnTo>
                <a:lnTo>
                  <a:pt x="2318906" y="0"/>
                </a:lnTo>
                <a:lnTo>
                  <a:pt x="2373293" y="0"/>
                </a:lnTo>
                <a:lnTo>
                  <a:pt x="2409750" y="0"/>
                </a:lnTo>
                <a:lnTo>
                  <a:pt x="2431864" y="0"/>
                </a:lnTo>
                <a:lnTo>
                  <a:pt x="2443219" y="0"/>
                </a:lnTo>
                <a:lnTo>
                  <a:pt x="2448000" y="0"/>
                </a:lnTo>
                <a:lnTo>
                  <a:pt x="2448000" y="192936"/>
                </a:lnTo>
                <a:lnTo>
                  <a:pt x="2448000" y="373817"/>
                </a:lnTo>
                <a:lnTo>
                  <a:pt x="2448000" y="543032"/>
                </a:lnTo>
                <a:lnTo>
                  <a:pt x="2448000" y="700971"/>
                </a:lnTo>
                <a:lnTo>
                  <a:pt x="2448000" y="848022"/>
                </a:lnTo>
                <a:lnTo>
                  <a:pt x="2448000" y="984574"/>
                </a:lnTo>
                <a:lnTo>
                  <a:pt x="2448000" y="1111016"/>
                </a:lnTo>
                <a:lnTo>
                  <a:pt x="2448000" y="1227737"/>
                </a:lnTo>
                <a:lnTo>
                  <a:pt x="2448000" y="1335125"/>
                </a:lnTo>
                <a:lnTo>
                  <a:pt x="2448000" y="1433569"/>
                </a:lnTo>
                <a:lnTo>
                  <a:pt x="2448000" y="1523459"/>
                </a:lnTo>
                <a:lnTo>
                  <a:pt x="2448000" y="1605183"/>
                </a:lnTo>
                <a:lnTo>
                  <a:pt x="2448000" y="1679129"/>
                </a:lnTo>
                <a:lnTo>
                  <a:pt x="2448000" y="1745688"/>
                </a:lnTo>
                <a:lnTo>
                  <a:pt x="2448000" y="1858196"/>
                </a:lnTo>
                <a:lnTo>
                  <a:pt x="2448000" y="1945817"/>
                </a:lnTo>
                <a:lnTo>
                  <a:pt x="2448000" y="2011663"/>
                </a:lnTo>
                <a:lnTo>
                  <a:pt x="2448000" y="2058844"/>
                </a:lnTo>
                <a:lnTo>
                  <a:pt x="2448000" y="2090471"/>
                </a:lnTo>
                <a:lnTo>
                  <a:pt x="2448000" y="2109654"/>
                </a:lnTo>
                <a:lnTo>
                  <a:pt x="2448000" y="2119505"/>
                </a:lnTo>
                <a:lnTo>
                  <a:pt x="2448000" y="2123653"/>
                </a:lnTo>
                <a:cubicBezTo>
                  <a:pt x="2324171" y="2250818"/>
                  <a:pt x="2251144" y="2323937"/>
                  <a:pt x="2124140" y="2451102"/>
                </a:cubicBezTo>
                <a:cubicBezTo>
                  <a:pt x="0" y="2451102"/>
                  <a:pt x="0" y="2451102"/>
                  <a:pt x="0" y="245110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16000" rIns="216000" bIns="216000" anchor="ctr" anchorCtr="0">
            <a:noAutofit/>
          </a:bodyPr>
          <a:lstStyle>
            <a:lvl1pPr marL="0" indent="0">
              <a:spcAft>
                <a:spcPts val="500"/>
              </a:spcAft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751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ikon,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ød baggrund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7776000" cy="4112944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2"/>
                </a:solidFill>
              </a:defRPr>
            </a:lvl5pPr>
            <a:lvl6pPr>
              <a:buClr>
                <a:schemeClr val="bg2"/>
              </a:buClr>
              <a:defRPr>
                <a:solidFill>
                  <a:schemeClr val="bg2"/>
                </a:solidFill>
              </a:defRPr>
            </a:lvl6pPr>
            <a:lvl7pPr>
              <a:buClr>
                <a:schemeClr val="bg2"/>
              </a:buClr>
              <a:defRPr>
                <a:solidFill>
                  <a:schemeClr val="bg2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2"/>
                </a:solidFill>
              </a:defRPr>
            </a:lvl8pPr>
            <a:lvl9pPr>
              <a:buClr>
                <a:schemeClr val="bg2"/>
              </a:buCl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9532800" y="2872800"/>
            <a:ext cx="2448000" cy="244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da-DK" dirty="0"/>
              <a:t>Klik på denne pladsholder og indsæt ikon via Skyfish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Date Placeholder 1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6D3-6D8A-41B0-8F1B-2F75587B4040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13" name="Footer Placeholder 1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man indsætte graﬁkelementer til højre for teksten. </a:t>
            </a:r>
          </a:p>
        </p:txBody>
      </p:sp>
      <p:pic>
        <p:nvPicPr>
          <p:cNvPr id="21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199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801" y="1989056"/>
            <a:ext cx="5112000" cy="4112944"/>
          </a:xfrm>
        </p:spPr>
        <p:txBody>
          <a:bodyPr/>
          <a:lstStyle/>
          <a:p>
            <a:pPr lvl="0"/>
            <a:r>
              <a:rPr lang="da-DK" noProof="0" smtClean="0"/>
              <a:t>Rediger typografien i masterens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7346400" y="1989056"/>
            <a:ext cx="4392000" cy="4392000"/>
          </a:xfrm>
          <a:custGeom>
            <a:avLst/>
            <a:gdLst>
              <a:gd name="connsiteX0" fmla="*/ 0 w 4392000"/>
              <a:gd name="connsiteY0" fmla="*/ 0 h 4392000"/>
              <a:gd name="connsiteX1" fmla="*/ 1073 w 4392000"/>
              <a:gd name="connsiteY1" fmla="*/ 0 h 4392000"/>
              <a:gd name="connsiteX2" fmla="*/ 8578 w 4392000"/>
              <a:gd name="connsiteY2" fmla="*/ 0 h 4392000"/>
              <a:gd name="connsiteX3" fmla="*/ 28951 w 4392000"/>
              <a:gd name="connsiteY3" fmla="*/ 0 h 4392000"/>
              <a:gd name="connsiteX4" fmla="*/ 68625 w 4392000"/>
              <a:gd name="connsiteY4" fmla="*/ 0 h 4392000"/>
              <a:gd name="connsiteX5" fmla="*/ 97711 w 4392000"/>
              <a:gd name="connsiteY5" fmla="*/ 0 h 4392000"/>
              <a:gd name="connsiteX6" fmla="*/ 134034 w 4392000"/>
              <a:gd name="connsiteY6" fmla="*/ 0 h 4392000"/>
              <a:gd name="connsiteX7" fmla="*/ 178399 w 4392000"/>
              <a:gd name="connsiteY7" fmla="*/ 0 h 4392000"/>
              <a:gd name="connsiteX8" fmla="*/ 231610 w 4392000"/>
              <a:gd name="connsiteY8" fmla="*/ 0 h 4392000"/>
              <a:gd name="connsiteX9" fmla="*/ 294471 w 4392000"/>
              <a:gd name="connsiteY9" fmla="*/ 0 h 4392000"/>
              <a:gd name="connsiteX10" fmla="*/ 367787 w 4392000"/>
              <a:gd name="connsiteY10" fmla="*/ 0 h 4392000"/>
              <a:gd name="connsiteX11" fmla="*/ 452362 w 4392000"/>
              <a:gd name="connsiteY11" fmla="*/ 0 h 4392000"/>
              <a:gd name="connsiteX12" fmla="*/ 549000 w 4392000"/>
              <a:gd name="connsiteY12" fmla="*/ 0 h 4392000"/>
              <a:gd name="connsiteX13" fmla="*/ 658505 w 4392000"/>
              <a:gd name="connsiteY13" fmla="*/ 0 h 4392000"/>
              <a:gd name="connsiteX14" fmla="*/ 781682 w 4392000"/>
              <a:gd name="connsiteY14" fmla="*/ 0 h 4392000"/>
              <a:gd name="connsiteX15" fmla="*/ 919334 w 4392000"/>
              <a:gd name="connsiteY15" fmla="*/ 0 h 4392000"/>
              <a:gd name="connsiteX16" fmla="*/ 1072266 w 4392000"/>
              <a:gd name="connsiteY16" fmla="*/ 0 h 4392000"/>
              <a:gd name="connsiteX17" fmla="*/ 1241282 w 4392000"/>
              <a:gd name="connsiteY17" fmla="*/ 0 h 4392000"/>
              <a:gd name="connsiteX18" fmla="*/ 1427186 w 4392000"/>
              <a:gd name="connsiteY18" fmla="*/ 0 h 4392000"/>
              <a:gd name="connsiteX19" fmla="*/ 1630782 w 4392000"/>
              <a:gd name="connsiteY19" fmla="*/ 0 h 4392000"/>
              <a:gd name="connsiteX20" fmla="*/ 1852875 w 4392000"/>
              <a:gd name="connsiteY20" fmla="*/ 0 h 4392000"/>
              <a:gd name="connsiteX21" fmla="*/ 2094269 w 4392000"/>
              <a:gd name="connsiteY21" fmla="*/ 0 h 4392000"/>
              <a:gd name="connsiteX22" fmla="*/ 2355768 w 4392000"/>
              <a:gd name="connsiteY22" fmla="*/ 0 h 4392000"/>
              <a:gd name="connsiteX23" fmla="*/ 2638176 w 4392000"/>
              <a:gd name="connsiteY23" fmla="*/ 0 h 4392000"/>
              <a:gd name="connsiteX24" fmla="*/ 2942297 w 4392000"/>
              <a:gd name="connsiteY24" fmla="*/ 0 h 4392000"/>
              <a:gd name="connsiteX25" fmla="*/ 3268936 w 4392000"/>
              <a:gd name="connsiteY25" fmla="*/ 0 h 4392000"/>
              <a:gd name="connsiteX26" fmla="*/ 3618896 w 4392000"/>
              <a:gd name="connsiteY26" fmla="*/ 0 h 4392000"/>
              <a:gd name="connsiteX27" fmla="*/ 3992983 w 4392000"/>
              <a:gd name="connsiteY27" fmla="*/ 0 h 4392000"/>
              <a:gd name="connsiteX28" fmla="*/ 4392000 w 4392000"/>
              <a:gd name="connsiteY28" fmla="*/ 0 h 4392000"/>
              <a:gd name="connsiteX29" fmla="*/ 4392000 w 4392000"/>
              <a:gd name="connsiteY29" fmla="*/ 930 h 4392000"/>
              <a:gd name="connsiteX30" fmla="*/ 4392000 w 4392000"/>
              <a:gd name="connsiteY30" fmla="*/ 7437 h 4392000"/>
              <a:gd name="connsiteX31" fmla="*/ 4392000 w 4392000"/>
              <a:gd name="connsiteY31" fmla="*/ 25100 h 4392000"/>
              <a:gd name="connsiteX32" fmla="*/ 4392000 w 4392000"/>
              <a:gd name="connsiteY32" fmla="*/ 59495 h 4392000"/>
              <a:gd name="connsiteX33" fmla="*/ 4392000 w 4392000"/>
              <a:gd name="connsiteY33" fmla="*/ 116201 h 4392000"/>
              <a:gd name="connsiteX34" fmla="*/ 4392000 w 4392000"/>
              <a:gd name="connsiteY34" fmla="*/ 154663 h 4392000"/>
              <a:gd name="connsiteX35" fmla="*/ 4392000 w 4392000"/>
              <a:gd name="connsiteY35" fmla="*/ 200795 h 4392000"/>
              <a:gd name="connsiteX36" fmla="*/ 4392000 w 4392000"/>
              <a:gd name="connsiteY36" fmla="*/ 255293 h 4392000"/>
              <a:gd name="connsiteX37" fmla="*/ 4392000 w 4392000"/>
              <a:gd name="connsiteY37" fmla="*/ 318855 h 4392000"/>
              <a:gd name="connsiteX38" fmla="*/ 4392000 w 4392000"/>
              <a:gd name="connsiteY38" fmla="*/ 392178 h 4392000"/>
              <a:gd name="connsiteX39" fmla="*/ 4392000 w 4392000"/>
              <a:gd name="connsiteY39" fmla="*/ 475959 h 4392000"/>
              <a:gd name="connsiteX40" fmla="*/ 4392000 w 4392000"/>
              <a:gd name="connsiteY40" fmla="*/ 570895 h 4392000"/>
              <a:gd name="connsiteX41" fmla="*/ 4392000 w 4392000"/>
              <a:gd name="connsiteY41" fmla="*/ 677684 h 4392000"/>
              <a:gd name="connsiteX42" fmla="*/ 4392000 w 4392000"/>
              <a:gd name="connsiteY42" fmla="*/ 797022 h 4392000"/>
              <a:gd name="connsiteX43" fmla="*/ 4392000 w 4392000"/>
              <a:gd name="connsiteY43" fmla="*/ 929607 h 4392000"/>
              <a:gd name="connsiteX44" fmla="*/ 4392000 w 4392000"/>
              <a:gd name="connsiteY44" fmla="*/ 1076136 h 4392000"/>
              <a:gd name="connsiteX45" fmla="*/ 4392000 w 4392000"/>
              <a:gd name="connsiteY45" fmla="*/ 1237307 h 4392000"/>
              <a:gd name="connsiteX46" fmla="*/ 4392000 w 4392000"/>
              <a:gd name="connsiteY46" fmla="*/ 1413816 h 4392000"/>
              <a:gd name="connsiteX47" fmla="*/ 4392000 w 4392000"/>
              <a:gd name="connsiteY47" fmla="*/ 1606361 h 4392000"/>
              <a:gd name="connsiteX48" fmla="*/ 4392000 w 4392000"/>
              <a:gd name="connsiteY48" fmla="*/ 1815639 h 4392000"/>
              <a:gd name="connsiteX49" fmla="*/ 4392000 w 4392000"/>
              <a:gd name="connsiteY49" fmla="*/ 2042347 h 4392000"/>
              <a:gd name="connsiteX50" fmla="*/ 4392000 w 4392000"/>
              <a:gd name="connsiteY50" fmla="*/ 2287182 h 4392000"/>
              <a:gd name="connsiteX51" fmla="*/ 4392000 w 4392000"/>
              <a:gd name="connsiteY51" fmla="*/ 2550842 h 4392000"/>
              <a:gd name="connsiteX52" fmla="*/ 4392000 w 4392000"/>
              <a:gd name="connsiteY52" fmla="*/ 2834023 h 4392000"/>
              <a:gd name="connsiteX53" fmla="*/ 4392000 w 4392000"/>
              <a:gd name="connsiteY53" fmla="*/ 3137424 h 4392000"/>
              <a:gd name="connsiteX54" fmla="*/ 4392000 w 4392000"/>
              <a:gd name="connsiteY54" fmla="*/ 3461740 h 4392000"/>
              <a:gd name="connsiteX55" fmla="*/ 4392000 w 4392000"/>
              <a:gd name="connsiteY55" fmla="*/ 3807670 h 4392000"/>
              <a:gd name="connsiteX56" fmla="*/ 3808093 w 4392000"/>
              <a:gd name="connsiteY56" fmla="*/ 4392000 h 4392000"/>
              <a:gd name="connsiteX57" fmla="*/ 3807163 w 4392000"/>
              <a:gd name="connsiteY57" fmla="*/ 4392000 h 4392000"/>
              <a:gd name="connsiteX58" fmla="*/ 3800655 w 4392000"/>
              <a:gd name="connsiteY58" fmla="*/ 4392000 h 4392000"/>
              <a:gd name="connsiteX59" fmla="*/ 3782991 w 4392000"/>
              <a:gd name="connsiteY59" fmla="*/ 4392000 h 4392000"/>
              <a:gd name="connsiteX60" fmla="*/ 3748592 w 4392000"/>
              <a:gd name="connsiteY60" fmla="*/ 4392000 h 4392000"/>
              <a:gd name="connsiteX61" fmla="*/ 3691879 w 4392000"/>
              <a:gd name="connsiteY61" fmla="*/ 4392000 h 4392000"/>
              <a:gd name="connsiteX62" fmla="*/ 3653412 w 4392000"/>
              <a:gd name="connsiteY62" fmla="*/ 4392000 h 4392000"/>
              <a:gd name="connsiteX63" fmla="*/ 3607276 w 4392000"/>
              <a:gd name="connsiteY63" fmla="*/ 4392000 h 4392000"/>
              <a:gd name="connsiteX64" fmla="*/ 3552771 w 4392000"/>
              <a:gd name="connsiteY64" fmla="*/ 4392000 h 4392000"/>
              <a:gd name="connsiteX65" fmla="*/ 3489202 w 4392000"/>
              <a:gd name="connsiteY65" fmla="*/ 4392000 h 4392000"/>
              <a:gd name="connsiteX66" fmla="*/ 3415872 w 4392000"/>
              <a:gd name="connsiteY66" fmla="*/ 4392000 h 4392000"/>
              <a:gd name="connsiteX67" fmla="*/ 3332081 w 4392000"/>
              <a:gd name="connsiteY67" fmla="*/ 4392000 h 4392000"/>
              <a:gd name="connsiteX68" fmla="*/ 3237135 w 4392000"/>
              <a:gd name="connsiteY68" fmla="*/ 4392000 h 4392000"/>
              <a:gd name="connsiteX69" fmla="*/ 3130334 w 4392000"/>
              <a:gd name="connsiteY69" fmla="*/ 4392000 h 4392000"/>
              <a:gd name="connsiteX70" fmla="*/ 3010983 w 4392000"/>
              <a:gd name="connsiteY70" fmla="*/ 4392000 h 4392000"/>
              <a:gd name="connsiteX71" fmla="*/ 2878383 w 4392000"/>
              <a:gd name="connsiteY71" fmla="*/ 4392000 h 4392000"/>
              <a:gd name="connsiteX72" fmla="*/ 2731837 w 4392000"/>
              <a:gd name="connsiteY72" fmla="*/ 4392000 h 4392000"/>
              <a:gd name="connsiteX73" fmla="*/ 2570649 w 4392000"/>
              <a:gd name="connsiteY73" fmla="*/ 4392000 h 4392000"/>
              <a:gd name="connsiteX74" fmla="*/ 2394120 w 4392000"/>
              <a:gd name="connsiteY74" fmla="*/ 4392000 h 4392000"/>
              <a:gd name="connsiteX75" fmla="*/ 2201554 w 4392000"/>
              <a:gd name="connsiteY75" fmla="*/ 4392000 h 4392000"/>
              <a:gd name="connsiteX76" fmla="*/ 1992253 w 4392000"/>
              <a:gd name="connsiteY76" fmla="*/ 4392000 h 4392000"/>
              <a:gd name="connsiteX77" fmla="*/ 1765520 w 4392000"/>
              <a:gd name="connsiteY77" fmla="*/ 4392000 h 4392000"/>
              <a:gd name="connsiteX78" fmla="*/ 1520657 w 4392000"/>
              <a:gd name="connsiteY78" fmla="*/ 4392000 h 4392000"/>
              <a:gd name="connsiteX79" fmla="*/ 1256968 w 4392000"/>
              <a:gd name="connsiteY79" fmla="*/ 4392000 h 4392000"/>
              <a:gd name="connsiteX80" fmla="*/ 973755 w 4392000"/>
              <a:gd name="connsiteY80" fmla="*/ 4392000 h 4392000"/>
              <a:gd name="connsiteX81" fmla="*/ 670321 w 4392000"/>
              <a:gd name="connsiteY81" fmla="*/ 4392000 h 4392000"/>
              <a:gd name="connsiteX82" fmla="*/ 345969 w 4392000"/>
              <a:gd name="connsiteY82" fmla="*/ 4392000 h 4392000"/>
              <a:gd name="connsiteX83" fmla="*/ 0 w 4392000"/>
              <a:gd name="connsiteY83" fmla="*/ 4392000 h 43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92000" h="4392000">
                <a:moveTo>
                  <a:pt x="0" y="0"/>
                </a:moveTo>
                <a:lnTo>
                  <a:pt x="1073" y="0"/>
                </a:lnTo>
                <a:lnTo>
                  <a:pt x="8578" y="0"/>
                </a:lnTo>
                <a:lnTo>
                  <a:pt x="28951" y="0"/>
                </a:lnTo>
                <a:lnTo>
                  <a:pt x="68625" y="0"/>
                </a:lnTo>
                <a:lnTo>
                  <a:pt x="97711" y="0"/>
                </a:lnTo>
                <a:lnTo>
                  <a:pt x="134034" y="0"/>
                </a:lnTo>
                <a:lnTo>
                  <a:pt x="178399" y="0"/>
                </a:lnTo>
                <a:lnTo>
                  <a:pt x="231610" y="0"/>
                </a:lnTo>
                <a:lnTo>
                  <a:pt x="294471" y="0"/>
                </a:lnTo>
                <a:lnTo>
                  <a:pt x="367787" y="0"/>
                </a:lnTo>
                <a:lnTo>
                  <a:pt x="452362" y="0"/>
                </a:lnTo>
                <a:lnTo>
                  <a:pt x="549000" y="0"/>
                </a:lnTo>
                <a:lnTo>
                  <a:pt x="658505" y="0"/>
                </a:lnTo>
                <a:lnTo>
                  <a:pt x="781682" y="0"/>
                </a:lnTo>
                <a:lnTo>
                  <a:pt x="919334" y="0"/>
                </a:lnTo>
                <a:lnTo>
                  <a:pt x="1072266" y="0"/>
                </a:lnTo>
                <a:lnTo>
                  <a:pt x="1241282" y="0"/>
                </a:lnTo>
                <a:lnTo>
                  <a:pt x="1427186" y="0"/>
                </a:lnTo>
                <a:lnTo>
                  <a:pt x="1630782" y="0"/>
                </a:lnTo>
                <a:lnTo>
                  <a:pt x="1852875" y="0"/>
                </a:lnTo>
                <a:lnTo>
                  <a:pt x="2094269" y="0"/>
                </a:lnTo>
                <a:lnTo>
                  <a:pt x="2355768" y="0"/>
                </a:lnTo>
                <a:lnTo>
                  <a:pt x="2638176" y="0"/>
                </a:lnTo>
                <a:lnTo>
                  <a:pt x="2942297" y="0"/>
                </a:lnTo>
                <a:lnTo>
                  <a:pt x="3268936" y="0"/>
                </a:lnTo>
                <a:lnTo>
                  <a:pt x="3618896" y="0"/>
                </a:lnTo>
                <a:lnTo>
                  <a:pt x="3992983" y="0"/>
                </a:lnTo>
                <a:lnTo>
                  <a:pt x="4392000" y="0"/>
                </a:lnTo>
                <a:lnTo>
                  <a:pt x="4392000" y="930"/>
                </a:lnTo>
                <a:lnTo>
                  <a:pt x="4392000" y="7437"/>
                </a:lnTo>
                <a:lnTo>
                  <a:pt x="4392000" y="25100"/>
                </a:lnTo>
                <a:lnTo>
                  <a:pt x="4392000" y="59495"/>
                </a:lnTo>
                <a:lnTo>
                  <a:pt x="4392000" y="116201"/>
                </a:lnTo>
                <a:lnTo>
                  <a:pt x="4392000" y="154663"/>
                </a:lnTo>
                <a:lnTo>
                  <a:pt x="4392000" y="200795"/>
                </a:lnTo>
                <a:lnTo>
                  <a:pt x="4392000" y="255293"/>
                </a:lnTo>
                <a:lnTo>
                  <a:pt x="4392000" y="318855"/>
                </a:lnTo>
                <a:lnTo>
                  <a:pt x="4392000" y="392178"/>
                </a:lnTo>
                <a:lnTo>
                  <a:pt x="4392000" y="475959"/>
                </a:lnTo>
                <a:lnTo>
                  <a:pt x="4392000" y="570895"/>
                </a:lnTo>
                <a:lnTo>
                  <a:pt x="4392000" y="677684"/>
                </a:lnTo>
                <a:lnTo>
                  <a:pt x="4392000" y="797022"/>
                </a:lnTo>
                <a:lnTo>
                  <a:pt x="4392000" y="929607"/>
                </a:lnTo>
                <a:lnTo>
                  <a:pt x="4392000" y="1076136"/>
                </a:lnTo>
                <a:lnTo>
                  <a:pt x="4392000" y="1237307"/>
                </a:lnTo>
                <a:lnTo>
                  <a:pt x="4392000" y="1413816"/>
                </a:lnTo>
                <a:lnTo>
                  <a:pt x="4392000" y="1606361"/>
                </a:lnTo>
                <a:lnTo>
                  <a:pt x="4392000" y="1815639"/>
                </a:lnTo>
                <a:lnTo>
                  <a:pt x="4392000" y="2042347"/>
                </a:lnTo>
                <a:lnTo>
                  <a:pt x="4392000" y="2287182"/>
                </a:lnTo>
                <a:lnTo>
                  <a:pt x="4392000" y="2550842"/>
                </a:lnTo>
                <a:lnTo>
                  <a:pt x="4392000" y="2834023"/>
                </a:lnTo>
                <a:lnTo>
                  <a:pt x="4392000" y="3137424"/>
                </a:lnTo>
                <a:lnTo>
                  <a:pt x="4392000" y="3461740"/>
                </a:lnTo>
                <a:lnTo>
                  <a:pt x="4392000" y="3807670"/>
                </a:lnTo>
                <a:cubicBezTo>
                  <a:pt x="4163515" y="4036321"/>
                  <a:pt x="4036578" y="4163349"/>
                  <a:pt x="3808093" y="4392000"/>
                </a:cubicBezTo>
                <a:lnTo>
                  <a:pt x="3807163" y="4392000"/>
                </a:lnTo>
                <a:lnTo>
                  <a:pt x="3800655" y="4392000"/>
                </a:lnTo>
                <a:lnTo>
                  <a:pt x="3782991" y="4392000"/>
                </a:lnTo>
                <a:lnTo>
                  <a:pt x="3748592" y="4392000"/>
                </a:lnTo>
                <a:lnTo>
                  <a:pt x="3691879" y="4392000"/>
                </a:lnTo>
                <a:lnTo>
                  <a:pt x="3653412" y="4392000"/>
                </a:lnTo>
                <a:lnTo>
                  <a:pt x="3607276" y="4392000"/>
                </a:lnTo>
                <a:lnTo>
                  <a:pt x="3552771" y="4392000"/>
                </a:lnTo>
                <a:lnTo>
                  <a:pt x="3489202" y="4392000"/>
                </a:lnTo>
                <a:lnTo>
                  <a:pt x="3415872" y="4392000"/>
                </a:lnTo>
                <a:lnTo>
                  <a:pt x="3332081" y="4392000"/>
                </a:lnTo>
                <a:lnTo>
                  <a:pt x="3237135" y="4392000"/>
                </a:lnTo>
                <a:lnTo>
                  <a:pt x="3130334" y="4392000"/>
                </a:lnTo>
                <a:lnTo>
                  <a:pt x="3010983" y="4392000"/>
                </a:lnTo>
                <a:lnTo>
                  <a:pt x="2878383" y="4392000"/>
                </a:lnTo>
                <a:lnTo>
                  <a:pt x="2731837" y="4392000"/>
                </a:lnTo>
                <a:lnTo>
                  <a:pt x="2570649" y="4392000"/>
                </a:lnTo>
                <a:lnTo>
                  <a:pt x="2394120" y="4392000"/>
                </a:lnTo>
                <a:lnTo>
                  <a:pt x="2201554" y="4392000"/>
                </a:lnTo>
                <a:lnTo>
                  <a:pt x="1992253" y="4392000"/>
                </a:lnTo>
                <a:lnTo>
                  <a:pt x="1765520" y="4392000"/>
                </a:lnTo>
                <a:lnTo>
                  <a:pt x="1520657" y="4392000"/>
                </a:lnTo>
                <a:lnTo>
                  <a:pt x="1256968" y="4392000"/>
                </a:lnTo>
                <a:lnTo>
                  <a:pt x="973755" y="4392000"/>
                </a:lnTo>
                <a:lnTo>
                  <a:pt x="670321" y="4392000"/>
                </a:lnTo>
                <a:lnTo>
                  <a:pt x="345969" y="4392000"/>
                </a:lnTo>
                <a:lnTo>
                  <a:pt x="0" y="4392000"/>
                </a:lnTo>
                <a:close/>
              </a:path>
            </a:pathLst>
          </a:custGeom>
        </p:spPr>
        <p:txBody>
          <a:bodyPr wrap="square" tIns="18000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da-DK" noProof="0" dirty="0"/>
              <a:t>Klik på denne pladsholder og indsæt billede via Skyfish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" y="-300028"/>
            <a:ext cx="1188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200" b="1" dirty="0"/>
              <a:t>Bemærk</a:t>
            </a:r>
            <a:r>
              <a:rPr lang="da-DK" sz="1200" dirty="0"/>
              <a:t>: På denne side kan billedet udskiftes.</a:t>
            </a:r>
          </a:p>
        </p:txBody>
      </p:sp>
    </p:spTree>
    <p:extLst>
      <p:ext uri="{BB962C8B-B14F-4D97-AF65-F5344CB8AC3E}">
        <p14:creationId xmlns:p14="http://schemas.microsoft.com/office/powerpoint/2010/main" val="3578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000" y="756000"/>
            <a:ext cx="8560800" cy="9348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0801" y="1989056"/>
            <a:ext cx="7776000" cy="4112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3480" y="6528915"/>
            <a:ext cx="39492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7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">
                <a:noFill/>
              </a:defRPr>
            </a:lvl1pPr>
          </a:lstStyle>
          <a:p>
            <a:fld id="{D9FE36D3-6D8A-41B0-8F1B-2F75587B4040}" type="datetime2">
              <a:rPr lang="da-DK" smtClean="0"/>
              <a:t>4. februar 2024</a:t>
            </a:fld>
            <a:endParaRPr lang="en-GB" dirty="0"/>
          </a:p>
        </p:txBody>
      </p:sp>
      <p:sp>
        <p:nvSpPr>
          <p:cNvPr id="18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9" name="Logo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64" y="398179"/>
            <a:ext cx="1051200" cy="14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4" r:id="rId2"/>
    <p:sldLayoutId id="2147483736" r:id="rId3"/>
    <p:sldLayoutId id="2147483658" r:id="rId4"/>
    <p:sldLayoutId id="2147483722" r:id="rId5"/>
    <p:sldLayoutId id="2147483721" r:id="rId6"/>
    <p:sldLayoutId id="2147483725" r:id="rId7"/>
    <p:sldLayoutId id="2147483726" r:id="rId8"/>
    <p:sldLayoutId id="2147483728" r:id="rId9"/>
    <p:sldLayoutId id="2147483729" r:id="rId10"/>
    <p:sldLayoutId id="2147483731" r:id="rId11"/>
    <p:sldLayoutId id="2147483734" r:id="rId12"/>
    <p:sldLayoutId id="2147483727" r:id="rId13"/>
    <p:sldLayoutId id="2147483732" r:id="rId14"/>
    <p:sldLayoutId id="2147483735" r:id="rId15"/>
    <p:sldLayoutId id="2147483733" r:id="rId16"/>
    <p:sldLayoutId id="2147483652" r:id="rId17"/>
    <p:sldLayoutId id="2147483654" r:id="rId18"/>
    <p:sldLayoutId id="2147483655" r:id="rId19"/>
    <p:sldLayoutId id="2147483670" r:id="rId20"/>
    <p:sldLayoutId id="2147483737" r:id="rId21"/>
    <p:sldLayoutId id="2147483738" r:id="rId22"/>
    <p:sldLayoutId id="2147483739" r:id="rId23"/>
  </p:sldLayoutIdLst>
  <p:hf hdr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lang="en-US" sz="34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101000"/>
        </a:lnSpc>
        <a:spcBef>
          <a:spcPts val="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101000"/>
        </a:lnSpc>
        <a:spcBef>
          <a:spcPts val="600"/>
        </a:spcBef>
        <a:spcAft>
          <a:spcPts val="1400"/>
        </a:spcAft>
        <a:buClr>
          <a:schemeClr val="tx2"/>
        </a:buClr>
        <a:buSzPct val="90000"/>
        <a:buFont typeface="Wingdings 2" panose="05020102010507070707" pitchFamily="18" charset="2"/>
        <a:buChar char="¡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868" userDrawn="1">
          <p15:clr>
            <a:srgbClr val="F26B43"/>
          </p15:clr>
        </p15:guide>
        <p15:guide id="3" orient="horz" pos="476" userDrawn="1">
          <p15:clr>
            <a:srgbClr val="F26B43"/>
          </p15:clr>
        </p15:guide>
        <p15:guide id="4" orient="horz" pos="1065" userDrawn="1">
          <p15:clr>
            <a:srgbClr val="F26B43"/>
          </p15:clr>
        </p15:guide>
        <p15:guide id="5" pos="970" userDrawn="1">
          <p15:clr>
            <a:srgbClr val="F26B43"/>
          </p15:clr>
        </p15:guide>
        <p15:guide id="6" orient="horz" pos="1252" userDrawn="1">
          <p15:clr>
            <a:srgbClr val="F26B43"/>
          </p15:clr>
        </p15:guide>
        <p15:guide id="7" orient="horz" pos="3843" userDrawn="1">
          <p15:clr>
            <a:srgbClr val="F26B43"/>
          </p15:clr>
        </p15:guide>
        <p15:guide id="8" pos="6843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2. årgangspraktik</a:t>
            </a:r>
            <a:endParaRPr lang="da-DK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756878" y="3413613"/>
            <a:ext cx="7228801" cy="1835043"/>
          </a:xfrm>
        </p:spPr>
        <p:txBody>
          <a:bodyPr/>
          <a:lstStyle/>
          <a:p>
            <a:r>
              <a:rPr lang="da-DK" sz="2800" dirty="0" smtClean="0"/>
              <a:t>Efterbehandling af 2.-års-praktik – uge 6</a:t>
            </a:r>
          </a:p>
          <a:p>
            <a:r>
              <a:rPr lang="da-DK" sz="2800" dirty="0" smtClean="0"/>
              <a:t>D. 5. januar 8.40-14.00</a:t>
            </a:r>
          </a:p>
          <a:p>
            <a:r>
              <a:rPr lang="da-DK" sz="2800" dirty="0" smtClean="0"/>
              <a:t>Lokale: A21</a:t>
            </a:r>
            <a:endParaRPr lang="da-DK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40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000" y="0"/>
            <a:ext cx="8560800" cy="661851"/>
          </a:xfrm>
        </p:spPr>
        <p:txBody>
          <a:bodyPr/>
          <a:lstStyle/>
          <a:p>
            <a:r>
              <a:rPr lang="da-DK" sz="2400" dirty="0" smtClean="0">
                <a:solidFill>
                  <a:srgbClr val="0070C0"/>
                </a:solidFill>
              </a:rPr>
              <a:t>§8</a:t>
            </a:r>
            <a:r>
              <a:rPr lang="da-DK" sz="2400" dirty="0">
                <a:solidFill>
                  <a:srgbClr val="0070C0"/>
                </a:solidFill>
              </a:rPr>
              <a:t>. Indhold og mål for </a:t>
            </a:r>
            <a:r>
              <a:rPr lang="da-DK" sz="2400" dirty="0" smtClean="0">
                <a:solidFill>
                  <a:srgbClr val="0070C0"/>
                </a:solidFill>
              </a:rPr>
              <a:t>praktik (institutionel del)</a:t>
            </a:r>
            <a:endParaRPr lang="da-DK" sz="2400" dirty="0">
              <a:solidFill>
                <a:srgbClr val="0070C0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40801" y="566057"/>
            <a:ext cx="7776000" cy="5535943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 smtClean="0"/>
              <a:t>Praktikken </a:t>
            </a:r>
            <a:r>
              <a:rPr lang="da-DK" sz="2400" dirty="0"/>
              <a:t>er integreret i fagene på læreruddannelsen, og der er derfor mål både for selve praktikken og for </a:t>
            </a:r>
            <a:r>
              <a:rPr lang="da-DK" sz="2400" dirty="0" smtClean="0"/>
              <a:t>praktikken </a:t>
            </a:r>
            <a:r>
              <a:rPr lang="da-DK" sz="2400" dirty="0"/>
              <a:t>i de enkelte fag i læreruddannelsen. Fagenes mål fremgår af fagbeskrivelserne for det enkelte fag. </a:t>
            </a:r>
            <a:endParaRPr lang="da-DK" sz="2400" dirty="0" smtClean="0"/>
          </a:p>
          <a:p>
            <a:pPr marL="0" indent="0">
              <a:buNone/>
            </a:pPr>
            <a:r>
              <a:rPr lang="da-DK" sz="2400" dirty="0" smtClean="0"/>
              <a:t>I </a:t>
            </a:r>
            <a:r>
              <a:rPr lang="da-DK" sz="2400" dirty="0"/>
              <a:t>praktikken tilegner den studerende sig faglige, pædagogiske og didaktiske kompetencer, således at den studerende kan planlægge, gennemføre, evaluere, analysere og reflektere over undervisningsforløb. Den studerende lærer </a:t>
            </a:r>
            <a:r>
              <a:rPr lang="da-DK" sz="2400" dirty="0" smtClean="0"/>
              <a:t>hvordan </a:t>
            </a:r>
            <a:r>
              <a:rPr lang="da-DK" sz="2400" dirty="0"/>
              <a:t>man bidrager til at skabe og lede inkluderende fællesskaber, ligesom der opnås indsigt i andre centrale </a:t>
            </a:r>
            <a:r>
              <a:rPr lang="da-DK" sz="2400" dirty="0" smtClean="0"/>
              <a:t>kerneopgaver </a:t>
            </a:r>
            <a:r>
              <a:rPr lang="da-DK" sz="2400" dirty="0"/>
              <a:t>i arbejdet som lærer, fx skole-hjem-samarbejde, teamsamarbejde o. lign. </a:t>
            </a:r>
            <a:endParaRPr lang="da-DK" sz="2400" dirty="0" smtClean="0"/>
          </a:p>
          <a:p>
            <a:pPr marL="0" indent="0">
              <a:buNone/>
            </a:pPr>
            <a:r>
              <a:rPr lang="da-DK" sz="2400" dirty="0" smtClean="0"/>
              <a:t>Målene </a:t>
            </a:r>
            <a:r>
              <a:rPr lang="da-DK" sz="2400" dirty="0"/>
              <a:t>for praktikken knytter sig til de forskellige praktikperioder i </a:t>
            </a:r>
            <a:r>
              <a:rPr lang="da-DK" sz="2400" dirty="0" smtClean="0"/>
              <a:t>læreruddannelsen. </a:t>
            </a:r>
            <a:r>
              <a:rPr lang="da-DK" sz="2400" dirty="0"/>
              <a:t>Målene beskriver den studerendes progression i forhold til udvikling af den studerendes professionelle </a:t>
            </a:r>
            <a:r>
              <a:rPr lang="da-DK" sz="2400" dirty="0" smtClean="0"/>
              <a:t>lærerfaglighed</a:t>
            </a:r>
            <a:r>
              <a:rPr lang="da-DK" sz="2400" dirty="0"/>
              <a:t>. 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 smtClean="0">
                <a:solidFill>
                  <a:srgbClr val="FF0000"/>
                </a:solidFill>
              </a:rPr>
              <a:t>§8. Den studerendes progression (mål)</a:t>
            </a:r>
            <a:endParaRPr lang="da-DK" sz="3600" dirty="0">
              <a:solidFill>
                <a:srgbClr val="FF0000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40801" y="1690890"/>
            <a:ext cx="7776000" cy="4411110"/>
          </a:xfrm>
        </p:spPr>
        <p:txBody>
          <a:bodyPr/>
          <a:lstStyle/>
          <a:p>
            <a:r>
              <a:rPr lang="da-DK" sz="3600" b="1" dirty="0" smtClean="0">
                <a:solidFill>
                  <a:schemeClr val="accent1">
                    <a:lumMod val="75000"/>
                  </a:schemeClr>
                </a:solidFill>
              </a:rPr>
              <a:t>Første årgang: Den medvirkende iagttager</a:t>
            </a:r>
          </a:p>
          <a:p>
            <a:r>
              <a:rPr lang="da-DK" sz="3600" b="1" dirty="0" smtClean="0">
                <a:solidFill>
                  <a:srgbClr val="00B0F0"/>
                </a:solidFill>
              </a:rPr>
              <a:t>Anden årgang: Den undersøgende deltager</a:t>
            </a:r>
          </a:p>
          <a:p>
            <a:r>
              <a:rPr lang="da-DK" sz="3600" b="1" dirty="0" smtClean="0">
                <a:solidFill>
                  <a:srgbClr val="00B050"/>
                </a:solidFill>
              </a:rPr>
              <a:t>Tredje årgang: Den reflekterende undersøger</a:t>
            </a:r>
          </a:p>
          <a:p>
            <a:r>
              <a:rPr lang="da-DK" sz="3600" b="1" dirty="0" smtClean="0">
                <a:solidFill>
                  <a:srgbClr val="7030A0"/>
                </a:solidFill>
              </a:rPr>
              <a:t>Fjerde årgang: Den selvstændige og velbegrundede initiativtager</a:t>
            </a:r>
            <a:endParaRPr lang="da-DK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000" y="756000"/>
            <a:ext cx="9459154" cy="934890"/>
          </a:xfrm>
        </p:spPr>
        <p:txBody>
          <a:bodyPr/>
          <a:lstStyle/>
          <a:p>
            <a:r>
              <a:rPr lang="da-DK" dirty="0" smtClean="0"/>
              <a:t>8. (se link til note i §8) De 3 progressionsspor – </a:t>
            </a:r>
            <a:r>
              <a:rPr lang="da-DK" dirty="0" smtClean="0">
                <a:solidFill>
                  <a:srgbClr val="7030A0"/>
                </a:solidFill>
              </a:rPr>
              <a:t>nr. 1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b="1" dirty="0">
                <a:solidFill>
                  <a:srgbClr val="7030A0"/>
                </a:solidFill>
              </a:rPr>
              <a:t>Et praktisk-pædagogisk spor </a:t>
            </a:r>
            <a:endParaRPr lang="da-DK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da-DK" sz="2800" dirty="0" smtClean="0">
                <a:solidFill>
                  <a:srgbClr val="7030A0"/>
                </a:solidFill>
              </a:rPr>
              <a:t>Progressionsspor</a:t>
            </a:r>
            <a:r>
              <a:rPr lang="da-DK" sz="2800" dirty="0">
                <a:solidFill>
                  <a:srgbClr val="7030A0"/>
                </a:solidFill>
              </a:rPr>
              <a:t>: </a:t>
            </a:r>
            <a:endParaRPr lang="da-DK" sz="2800" dirty="0" smtClean="0">
              <a:solidFill>
                <a:srgbClr val="7030A0"/>
              </a:solidFill>
            </a:endParaRPr>
          </a:p>
          <a:p>
            <a:pPr>
              <a:buFontTx/>
              <a:buChar char="-"/>
            </a:pPr>
            <a:r>
              <a:rPr lang="da-DK" sz="2800" dirty="0" smtClean="0">
                <a:solidFill>
                  <a:srgbClr val="7030A0"/>
                </a:solidFill>
              </a:rPr>
              <a:t>Korte </a:t>
            </a:r>
            <a:r>
              <a:rPr lang="da-DK" sz="2800" dirty="0">
                <a:solidFill>
                  <a:srgbClr val="7030A0"/>
                </a:solidFill>
              </a:rPr>
              <a:t>undervisningssekvenser – differentierede forløb - lange (tværfaglige) forløb - ’Mig selv i lærerrollen’ </a:t>
            </a:r>
            <a:endParaRPr lang="da-DK" sz="2800" dirty="0" smtClean="0">
              <a:solidFill>
                <a:srgbClr val="7030A0"/>
              </a:solidFill>
            </a:endParaRPr>
          </a:p>
          <a:p>
            <a:pPr>
              <a:buFontTx/>
              <a:buChar char="-"/>
            </a:pPr>
            <a:r>
              <a:rPr lang="da-DK" sz="2800" dirty="0" smtClean="0">
                <a:solidFill>
                  <a:srgbClr val="7030A0"/>
                </a:solidFill>
              </a:rPr>
              <a:t>mestre </a:t>
            </a:r>
            <a:r>
              <a:rPr lang="da-DK" sz="2800" dirty="0">
                <a:solidFill>
                  <a:srgbClr val="7030A0"/>
                </a:solidFill>
              </a:rPr>
              <a:t>at drage omsorg og tage ansvar for klassens liv </a:t>
            </a:r>
          </a:p>
        </p:txBody>
      </p:sp>
    </p:spTree>
    <p:extLst>
      <p:ext uri="{BB962C8B-B14F-4D97-AF65-F5344CB8AC3E}">
        <p14:creationId xmlns:p14="http://schemas.microsoft.com/office/powerpoint/2010/main" val="40088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 3 progressionsspor – </a:t>
            </a:r>
            <a:r>
              <a:rPr lang="da-DK" dirty="0" smtClean="0">
                <a:solidFill>
                  <a:srgbClr val="00B050"/>
                </a:solidFill>
              </a:rPr>
              <a:t>nr. 2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b="1" dirty="0">
                <a:solidFill>
                  <a:srgbClr val="00B050"/>
                </a:solidFill>
              </a:rPr>
              <a:t>Et </a:t>
            </a:r>
            <a:r>
              <a:rPr lang="da-DK" sz="2800" b="1" dirty="0" smtClean="0">
                <a:solidFill>
                  <a:srgbClr val="00B050"/>
                </a:solidFill>
              </a:rPr>
              <a:t>fagpersonligt </a:t>
            </a:r>
            <a:r>
              <a:rPr lang="da-DK" sz="2800" b="1" dirty="0">
                <a:solidFill>
                  <a:srgbClr val="00B050"/>
                </a:solidFill>
              </a:rPr>
              <a:t>udviklingsspor – lærerens professionelle autoritet</a:t>
            </a:r>
            <a:r>
              <a:rPr lang="da-DK" sz="2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00B050"/>
                </a:solidFill>
              </a:rPr>
              <a:t>Progressionsspor</a:t>
            </a:r>
            <a:r>
              <a:rPr lang="da-DK" sz="2800" dirty="0">
                <a:solidFill>
                  <a:srgbClr val="00B050"/>
                </a:solidFill>
              </a:rPr>
              <a:t>: </a:t>
            </a:r>
            <a:endParaRPr lang="da-DK" sz="2800" dirty="0" smtClean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da-DK" sz="2800" dirty="0" smtClean="0">
                <a:solidFill>
                  <a:srgbClr val="00B050"/>
                </a:solidFill>
              </a:rPr>
              <a:t>Egne skoleerfaringer - kollegial refleksion og samarbejde - kvalificere professionelle skøn - kvalificere pædagogiske handlinger</a:t>
            </a:r>
          </a:p>
          <a:p>
            <a:pPr marL="0" indent="0">
              <a:buNone/>
            </a:pPr>
            <a:endParaRPr lang="da-DK" sz="2000" dirty="0" smtClean="0">
              <a:solidFill>
                <a:srgbClr val="7030A0"/>
              </a:solidFill>
            </a:endParaRPr>
          </a:p>
          <a:p>
            <a:pPr>
              <a:buFontTx/>
              <a:buChar char="-"/>
            </a:pPr>
            <a:endParaRPr lang="da-DK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 3 progressionsspor – </a:t>
            </a:r>
            <a:r>
              <a:rPr lang="da-DK" dirty="0" smtClean="0">
                <a:solidFill>
                  <a:srgbClr val="FFC000"/>
                </a:solidFill>
              </a:rPr>
              <a:t>nr. 3</a:t>
            </a:r>
            <a:endParaRPr lang="da-DK" dirty="0">
              <a:solidFill>
                <a:srgbClr val="FFC000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b="1" dirty="0" smtClean="0">
                <a:solidFill>
                  <a:srgbClr val="FFC000"/>
                </a:solidFill>
              </a:rPr>
              <a:t>Et </a:t>
            </a:r>
            <a:r>
              <a:rPr lang="da-DK" sz="2800" b="1" dirty="0">
                <a:solidFill>
                  <a:srgbClr val="FFC000"/>
                </a:solidFill>
              </a:rPr>
              <a:t>forsknings- og udviklingsspor</a:t>
            </a:r>
            <a:r>
              <a:rPr lang="da-DK" sz="2800" b="1" dirty="0" smtClean="0">
                <a:solidFill>
                  <a:srgbClr val="FFC000"/>
                </a:solidFill>
              </a:rPr>
              <a:t> </a:t>
            </a:r>
          </a:p>
          <a:p>
            <a:pPr marL="0" indent="0">
              <a:buNone/>
            </a:pPr>
            <a:r>
              <a:rPr lang="da-DK" sz="2800" dirty="0" smtClean="0">
                <a:solidFill>
                  <a:srgbClr val="FFC000"/>
                </a:solidFill>
              </a:rPr>
              <a:t>Progressionsspor</a:t>
            </a:r>
            <a:r>
              <a:rPr lang="da-DK" sz="2800" dirty="0">
                <a:solidFill>
                  <a:srgbClr val="FFC000"/>
                </a:solidFill>
              </a:rPr>
              <a:t>: </a:t>
            </a:r>
            <a:endParaRPr lang="da-DK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da-DK" sz="2800" dirty="0" smtClean="0">
                <a:solidFill>
                  <a:srgbClr val="FFC000"/>
                </a:solidFill>
              </a:rPr>
              <a:t>- </a:t>
            </a:r>
            <a:r>
              <a:rPr lang="da-DK" sz="2800" dirty="0">
                <a:solidFill>
                  <a:srgbClr val="FFC000"/>
                </a:solidFill>
              </a:rPr>
              <a:t>Observation - problemstilling – analyse – selvstændigt indsamle og bearbejde empiri – selvstændigt metode- og teorivalg - selvstændig analyse – nye handlemuligheder - Afkode forskningsresultater – refleksion og vurdering - nye </a:t>
            </a:r>
            <a:r>
              <a:rPr lang="da-DK" sz="2800" dirty="0" smtClean="0">
                <a:solidFill>
                  <a:srgbClr val="FFC000"/>
                </a:solidFill>
              </a:rPr>
              <a:t>handlemuligheder</a:t>
            </a:r>
          </a:p>
        </p:txBody>
      </p:sp>
    </p:spTree>
    <p:extLst>
      <p:ext uri="{BB962C8B-B14F-4D97-AF65-F5344CB8AC3E}">
        <p14:creationId xmlns:p14="http://schemas.microsoft.com/office/powerpoint/2010/main" val="2163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smtClean="0"/>
              <a:t>  	</a:t>
            </a:r>
            <a:r>
              <a:rPr lang="da-DK" sz="3600" dirty="0" smtClean="0">
                <a:solidFill>
                  <a:schemeClr val="accent6"/>
                </a:solidFill>
              </a:rPr>
              <a:t>13</a:t>
            </a:r>
            <a:r>
              <a:rPr lang="da-DK" sz="3600" dirty="0">
                <a:solidFill>
                  <a:schemeClr val="accent6"/>
                </a:solidFill>
              </a:rPr>
              <a:t>. Professionsprøven 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3200" dirty="0" smtClean="0"/>
              <a:t>Efter </a:t>
            </a:r>
            <a:r>
              <a:rPr lang="da-DK" sz="3200" dirty="0"/>
              <a:t>praktikforløbet på fjerde studieår afholdes en samlet professionsprøve, der skal vurdere den studerendes </a:t>
            </a:r>
            <a:r>
              <a:rPr lang="da-DK" sz="3200" dirty="0" smtClean="0"/>
              <a:t>lærerprofessionelle </a:t>
            </a:r>
            <a:r>
              <a:rPr lang="da-DK" sz="3200" dirty="0"/>
              <a:t>niveau og praktiske </a:t>
            </a:r>
            <a:r>
              <a:rPr lang="da-DK" sz="3200" dirty="0" smtClean="0"/>
              <a:t>undervisningskompetence</a:t>
            </a:r>
            <a:endParaRPr lang="da-D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Mål for praktik på 2. årgang – Fælles del</a:t>
            </a:r>
            <a:endParaRPr lang="da-DK" dirty="0"/>
          </a:p>
        </p:txBody>
      </p:sp>
      <p:pic>
        <p:nvPicPr>
          <p:cNvPr id="8" name="Pladsholder til indhold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32" y="2377440"/>
            <a:ext cx="11491814" cy="2926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16</a:t>
            </a:fld>
            <a:endParaRPr lang="da-DK" dirty="0"/>
          </a:p>
        </p:txBody>
      </p:sp>
      <p:cxnSp>
        <p:nvCxnSpPr>
          <p:cNvPr id="10" name="Lige forbindelse 9"/>
          <p:cNvCxnSpPr/>
          <p:nvPr/>
        </p:nvCxnSpPr>
        <p:spPr>
          <a:xfrm>
            <a:off x="676656" y="2999232"/>
            <a:ext cx="2514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40800" y="289560"/>
            <a:ext cx="7775999" cy="1104900"/>
          </a:xfrm>
        </p:spPr>
        <p:txBody>
          <a:bodyPr/>
          <a:lstStyle/>
          <a:p>
            <a:r>
              <a:rPr lang="da-DK" sz="3200" dirty="0" smtClean="0"/>
              <a:t>Mål for </a:t>
            </a:r>
            <a:r>
              <a:rPr lang="da-DK" sz="3200" dirty="0" err="1" smtClean="0"/>
              <a:t>praktk</a:t>
            </a:r>
            <a:r>
              <a:rPr lang="da-DK" sz="3200" dirty="0" smtClean="0"/>
              <a:t> på 3. årgang – Fælles del</a:t>
            </a:r>
            <a:endParaRPr lang="da-DK" sz="32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17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40801" y="1226820"/>
            <a:ext cx="7776000" cy="4875180"/>
          </a:xfrm>
        </p:spPr>
        <p:txBody>
          <a:bodyPr/>
          <a:lstStyle/>
          <a:p>
            <a:pPr marL="0" indent="0">
              <a:buNone/>
            </a:pPr>
            <a:r>
              <a:rPr lang="da-DK" sz="2000" dirty="0"/>
              <a:t>§</a:t>
            </a:r>
            <a:r>
              <a:rPr lang="da-DK" sz="2000" dirty="0" smtClean="0"/>
              <a:t>37.1	</a:t>
            </a:r>
            <a:r>
              <a:rPr lang="da-DK" sz="2000" b="1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da-DK" sz="2000" b="1" dirty="0">
                <a:solidFill>
                  <a:schemeClr val="accent3">
                    <a:lumMod val="75000"/>
                  </a:schemeClr>
                </a:solidFill>
              </a:rPr>
              <a:t>. årgang: Erfaring og </a:t>
            </a:r>
            <a:r>
              <a:rPr lang="da-DK" sz="2000" b="1" dirty="0" smtClean="0">
                <a:solidFill>
                  <a:schemeClr val="accent3">
                    <a:lumMod val="75000"/>
                  </a:schemeClr>
                </a:solidFill>
              </a:rPr>
              <a:t>forståelse </a:t>
            </a:r>
            <a:r>
              <a:rPr lang="da-DK" sz="2000" dirty="0" smtClean="0"/>
              <a:t>– </a:t>
            </a:r>
            <a:r>
              <a:rPr lang="da-DK" sz="2000" b="1" dirty="0" smtClean="0">
                <a:solidFill>
                  <a:schemeClr val="accent6">
                    <a:lumMod val="75000"/>
                  </a:schemeClr>
                </a:solidFill>
              </a:rPr>
              <a:t>Den reflekterende udøver</a:t>
            </a:r>
            <a:endParaRPr lang="da-DK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a-DK" sz="2000" b="1" dirty="0">
                <a:solidFill>
                  <a:srgbClr val="FFC000"/>
                </a:solidFill>
              </a:rPr>
              <a:t>Mål: </a:t>
            </a:r>
          </a:p>
          <a:p>
            <a:pPr marL="0" indent="0">
              <a:buNone/>
            </a:pPr>
            <a:r>
              <a:rPr lang="da-DK" sz="2000" dirty="0" smtClean="0"/>
              <a:t>a) </a:t>
            </a:r>
            <a:r>
              <a:rPr lang="da-DK" sz="2000" dirty="0" smtClean="0">
                <a:solidFill>
                  <a:schemeClr val="accent1"/>
                </a:solidFill>
              </a:rPr>
              <a:t>Den </a:t>
            </a:r>
            <a:r>
              <a:rPr lang="da-DK" sz="2000" dirty="0">
                <a:solidFill>
                  <a:schemeClr val="accent1"/>
                </a:solidFill>
              </a:rPr>
              <a:t>studerende kan reflektere på et fagligt, pædagogisk og didaktisk grundlag over egne erfaringer og </a:t>
            </a:r>
            <a:r>
              <a:rPr lang="da-DK" sz="2000" dirty="0" smtClean="0">
                <a:solidFill>
                  <a:schemeClr val="accent1"/>
                </a:solidFill>
              </a:rPr>
              <a:t>kompleksiteten </a:t>
            </a:r>
            <a:r>
              <a:rPr lang="da-DK" sz="2000" dirty="0">
                <a:solidFill>
                  <a:schemeClr val="accent1"/>
                </a:solidFill>
              </a:rPr>
              <a:t>i lærerarbejdet.</a:t>
            </a:r>
          </a:p>
          <a:p>
            <a:pPr marL="0" indent="0">
              <a:buNone/>
            </a:pPr>
            <a:r>
              <a:rPr lang="da-DK" sz="2000" dirty="0" smtClean="0"/>
              <a:t>b) </a:t>
            </a:r>
            <a:r>
              <a:rPr lang="da-DK" sz="2000" dirty="0" smtClean="0">
                <a:solidFill>
                  <a:srgbClr val="00B050"/>
                </a:solidFill>
              </a:rPr>
              <a:t>Den </a:t>
            </a:r>
            <a:r>
              <a:rPr lang="da-DK" sz="2000" dirty="0">
                <a:solidFill>
                  <a:srgbClr val="00B050"/>
                </a:solidFill>
              </a:rPr>
              <a:t>studerende kan inddrage viden fra forskellige faglige perspektiver i en vekselvirkning mellem teori og praksis </a:t>
            </a:r>
            <a:r>
              <a:rPr lang="da-DK" sz="2000" dirty="0" smtClean="0">
                <a:solidFill>
                  <a:srgbClr val="00B050"/>
                </a:solidFill>
              </a:rPr>
              <a:t>i udviklingen af professionel lærerfaglighed</a:t>
            </a:r>
            <a:r>
              <a:rPr lang="da-DK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da-DK" sz="2000" dirty="0" smtClean="0"/>
              <a:t>c) </a:t>
            </a:r>
            <a:r>
              <a:rPr lang="da-DK" sz="2000" dirty="0" smtClean="0">
                <a:solidFill>
                  <a:srgbClr val="7030A0"/>
                </a:solidFill>
              </a:rPr>
              <a:t>Den </a:t>
            </a:r>
            <a:r>
              <a:rPr lang="da-DK" sz="2000" dirty="0">
                <a:solidFill>
                  <a:srgbClr val="7030A0"/>
                </a:solidFill>
              </a:rPr>
              <a:t>studerende kan lede et undervisnings- og læringsfællesskab.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00B0F0"/>
                </a:solidFill>
              </a:rPr>
              <a:t>Analyse og anvendelse af teoretisk og videnskabelig viden til vurdering af teoretiske og praktiske problemstillinger. 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00B0F0"/>
                </a:solidFill>
              </a:rPr>
              <a:t>Anvendelse af faglige og videnskabelige metoder til undersøgelse af lærerfaglige problemstillinger</a:t>
            </a:r>
          </a:p>
        </p:txBody>
      </p:sp>
    </p:spTree>
    <p:extLst>
      <p:ext uri="{BB962C8B-B14F-4D97-AF65-F5344CB8AC3E}">
        <p14:creationId xmlns:p14="http://schemas.microsoft.com/office/powerpoint/2010/main" val="4718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 didaktiske grundspørgsmål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2960" y="1989056"/>
            <a:ext cx="11073384" cy="4112944"/>
          </a:xfrm>
        </p:spPr>
        <p:txBody>
          <a:bodyPr/>
          <a:lstStyle/>
          <a:p>
            <a:pPr marL="0" indent="0">
              <a:buNone/>
            </a:pPr>
            <a:r>
              <a:rPr lang="da-DK" sz="4000" b="1" dirty="0" smtClean="0">
                <a:solidFill>
                  <a:schemeClr val="accent5">
                    <a:lumMod val="75000"/>
                  </a:schemeClr>
                </a:solidFill>
              </a:rPr>
              <a:t>Hvem: 	</a:t>
            </a:r>
            <a:r>
              <a:rPr lang="da-DK" sz="4000" b="1" dirty="0" smtClean="0"/>
              <a:t>	</a:t>
            </a:r>
          </a:p>
          <a:p>
            <a:pPr marL="0" indent="0">
              <a:buNone/>
            </a:pPr>
            <a:r>
              <a:rPr lang="da-DK" sz="4000" b="1" dirty="0" smtClean="0">
                <a:solidFill>
                  <a:srgbClr val="00B050"/>
                </a:solidFill>
              </a:rPr>
              <a:t>Hvad:</a:t>
            </a:r>
          </a:p>
          <a:p>
            <a:pPr marL="0" indent="0">
              <a:buNone/>
            </a:pPr>
            <a:r>
              <a:rPr lang="da-DK" sz="4000" b="1" dirty="0" smtClean="0">
                <a:solidFill>
                  <a:schemeClr val="accent6">
                    <a:lumMod val="75000"/>
                  </a:schemeClr>
                </a:solidFill>
              </a:rPr>
              <a:t>Hvornår: 	</a:t>
            </a:r>
            <a:r>
              <a:rPr lang="da-DK" sz="4000" b="1" dirty="0" smtClean="0"/>
              <a:t> </a:t>
            </a:r>
          </a:p>
          <a:p>
            <a:pPr marL="0" indent="0">
              <a:buNone/>
            </a:pPr>
            <a:r>
              <a:rPr lang="da-DK" sz="4000" b="1" dirty="0" smtClean="0">
                <a:solidFill>
                  <a:schemeClr val="accent1"/>
                </a:solidFill>
              </a:rPr>
              <a:t>Hvor: 	</a:t>
            </a:r>
            <a:r>
              <a:rPr lang="da-DK" sz="4000" b="1" dirty="0" smtClean="0"/>
              <a:t>	</a:t>
            </a:r>
          </a:p>
          <a:p>
            <a:pPr marL="0" indent="0">
              <a:buNone/>
            </a:pPr>
            <a:r>
              <a:rPr lang="da-DK" sz="4000" b="1" dirty="0" smtClean="0">
                <a:solidFill>
                  <a:srgbClr val="FF0000"/>
                </a:solidFill>
              </a:rPr>
              <a:t>Hvorfor:</a:t>
            </a:r>
            <a:r>
              <a:rPr lang="da-DK" sz="4000" b="1" dirty="0" smtClean="0"/>
              <a:t>	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56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348343" y="116867"/>
            <a:ext cx="11956690" cy="15638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 algn="l">
              <a:lnSpc>
                <a:spcPct val="105000"/>
              </a:lnSpc>
              <a:spcBef>
                <a:spcPts val="1600"/>
              </a:spcBef>
            </a:pPr>
            <a:endParaRPr sz="2107" dirty="0">
              <a:solidFill>
                <a:srgbClr val="FF0000"/>
              </a:solidFill>
            </a:endParaRPr>
          </a:p>
          <a:p>
            <a:pPr algn="l">
              <a:lnSpc>
                <a:spcPct val="105000"/>
              </a:lnSpc>
              <a:spcBef>
                <a:spcPts val="1600"/>
              </a:spcBef>
            </a:pPr>
            <a:endParaRPr sz="2107" dirty="0">
              <a:solidFill>
                <a:srgbClr val="FF0000"/>
              </a:solidFill>
            </a:endParaRPr>
          </a:p>
          <a:p>
            <a:pPr algn="l">
              <a:lnSpc>
                <a:spcPct val="105000"/>
              </a:lnSpc>
              <a:spcBef>
                <a:spcPts val="1600"/>
              </a:spcBef>
            </a:pPr>
            <a:endParaRPr sz="2255" dirty="0">
              <a:solidFill>
                <a:srgbClr val="FF0000"/>
              </a:solidFill>
            </a:endParaRPr>
          </a:p>
          <a:p>
            <a:pPr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ct val="61035"/>
            </a:pPr>
            <a:r>
              <a:rPr lang="da" sz="2403" dirty="0" smtClean="0">
                <a:solidFill>
                  <a:srgbClr val="FF0000"/>
                </a:solidFill>
              </a:rPr>
              <a:t>På </a:t>
            </a:r>
            <a:r>
              <a:rPr lang="da" sz="2403" dirty="0">
                <a:solidFill>
                  <a:srgbClr val="FF0000"/>
                </a:solidFill>
              </a:rPr>
              <a:t>alle fire årgange arbejdes der med nedenstående 9 dimensioner af lærerrollen</a:t>
            </a:r>
            <a:endParaRPr sz="1969" dirty="0"/>
          </a:p>
          <a:p>
            <a:pPr algn="l">
              <a:spcBef>
                <a:spcPts val="1600"/>
              </a:spcBef>
            </a:pPr>
            <a:endParaRPr sz="2255" dirty="0">
              <a:solidFill>
                <a:srgbClr val="FF0000"/>
              </a:solidFill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415600" y="888274"/>
            <a:ext cx="11360800" cy="536329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chemeClr val="dk1"/>
                </a:solidFill>
              </a:rPr>
              <a:t>1. Læreren som didaktiker</a:t>
            </a:r>
            <a:endParaRPr sz="3373" b="1" dirty="0">
              <a:solidFill>
                <a:schemeClr val="dk1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chemeClr val="dk1"/>
                </a:solidFill>
              </a:rPr>
              <a:t>2. Læreren som fagperson</a:t>
            </a:r>
            <a:endParaRPr sz="2505" b="1" dirty="0">
              <a:solidFill>
                <a:schemeClr val="dk1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rgbClr val="FF0000"/>
                </a:solidFill>
              </a:rPr>
              <a:t>3. Læreren som leder</a:t>
            </a:r>
            <a:endParaRPr sz="2505" b="1" dirty="0">
              <a:solidFill>
                <a:srgbClr val="FF0000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rgbClr val="FF0000"/>
                </a:solidFill>
              </a:rPr>
              <a:t>4. Læreren som samtalepartner og retoriker</a:t>
            </a:r>
            <a:endParaRPr sz="2505" b="1" dirty="0">
              <a:solidFill>
                <a:srgbClr val="FF0000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rgbClr val="FF0000"/>
                </a:solidFill>
              </a:rPr>
              <a:t>5. Læreren som samarbejdspartner</a:t>
            </a:r>
            <a:endParaRPr sz="2505" b="1" dirty="0">
              <a:solidFill>
                <a:srgbClr val="FF0000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chemeClr val="dk1"/>
                </a:solidFill>
              </a:rPr>
              <a:t>6. </a:t>
            </a:r>
            <a:r>
              <a:rPr lang="da" sz="2505" b="1" dirty="0">
                <a:solidFill>
                  <a:srgbClr val="0070C0"/>
                </a:solidFill>
              </a:rPr>
              <a:t>Læreren som relationsudvikler</a:t>
            </a:r>
            <a:endParaRPr sz="2505" b="1" dirty="0">
              <a:solidFill>
                <a:srgbClr val="0070C0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chemeClr val="dk1"/>
                </a:solidFill>
              </a:rPr>
              <a:t>7. </a:t>
            </a:r>
            <a:r>
              <a:rPr lang="da" sz="2505" b="1" dirty="0">
                <a:solidFill>
                  <a:srgbClr val="0070C0"/>
                </a:solidFill>
              </a:rPr>
              <a:t>Læreren som kulturskaber og kulturbærer</a:t>
            </a:r>
            <a:endParaRPr sz="2505" b="1" dirty="0">
              <a:solidFill>
                <a:srgbClr val="0070C0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chemeClr val="dk1"/>
                </a:solidFill>
              </a:rPr>
              <a:t>8. Læreren som undersøger og udvikler af praksis</a:t>
            </a:r>
            <a:endParaRPr sz="2505" b="1" dirty="0">
              <a:solidFill>
                <a:schemeClr val="dk1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505" b="1" dirty="0">
                <a:solidFill>
                  <a:schemeClr val="dk1"/>
                </a:solidFill>
              </a:rPr>
              <a:t>9. Læreren som myndighedsperson.</a:t>
            </a:r>
            <a:endParaRPr sz="2505" b="1" dirty="0">
              <a:solidFill>
                <a:schemeClr val="dk1"/>
              </a:solidFill>
            </a:endParaRPr>
          </a:p>
          <a:p>
            <a:pPr marL="0" indent="0" algn="l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358"/>
            </a:pPr>
            <a:r>
              <a:rPr lang="da" sz="2107" b="1" dirty="0">
                <a:solidFill>
                  <a:schemeClr val="dk1"/>
                </a:solidFill>
              </a:rPr>
              <a:t> </a:t>
            </a:r>
            <a:endParaRPr sz="2107" b="1"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600"/>
              </a:spcBef>
              <a:buSzPts val="358"/>
            </a:pPr>
            <a:endParaRPr sz="1213" dirty="0"/>
          </a:p>
        </p:txBody>
      </p:sp>
    </p:spTree>
    <p:extLst>
      <p:ext uri="{BB962C8B-B14F-4D97-AF65-F5344CB8AC3E}">
        <p14:creationId xmlns:p14="http://schemas.microsoft.com/office/powerpoint/2010/main" val="97037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000" y="326232"/>
            <a:ext cx="8560800" cy="934890"/>
          </a:xfrm>
        </p:spPr>
        <p:txBody>
          <a:bodyPr/>
          <a:lstStyle/>
          <a:p>
            <a:r>
              <a:rPr lang="da-DK" dirty="0" smtClean="0"/>
              <a:t>Dagsorden</a:t>
            </a:r>
            <a:endParaRPr lang="da-DK" dirty="0"/>
          </a:p>
        </p:txBody>
      </p:sp>
      <p:pic>
        <p:nvPicPr>
          <p:cNvPr id="12" name="Pladsholder til indhold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145" y="1339499"/>
            <a:ext cx="8857488" cy="5000341"/>
          </a:xfrm>
          <a:prstGeom prst="rect">
            <a:avLst/>
          </a:prstGeom>
        </p:spPr>
      </p:pic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97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da" dirty="0"/>
              <a:t>Praktikportfolio, mål og </a:t>
            </a:r>
            <a:r>
              <a:rPr lang="da" dirty="0" smtClean="0"/>
              <a:t>dimensioner – 2. årgang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5600" y="1766047"/>
            <a:ext cx="5333200" cy="479308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indent="-436022">
              <a:spcBef>
                <a:spcPts val="1333"/>
              </a:spcBef>
              <a:buClr>
                <a:srgbClr val="404040"/>
              </a:buClr>
              <a:buSzPct val="100000"/>
              <a:buFont typeface="Trebuchet MS"/>
              <a:buAutoNum type="arabicParenR"/>
            </a:pPr>
            <a:r>
              <a:rPr lang="da" sz="2667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 samarbejde med andre kan forholde sig undersøgende til planlægning, gennemførelse og evaluering af </a:t>
            </a:r>
            <a:r>
              <a:rPr lang="da" sz="2667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undervisning</a:t>
            </a:r>
          </a:p>
          <a:p>
            <a:pPr indent="-436022">
              <a:spcBef>
                <a:spcPts val="1333"/>
              </a:spcBef>
              <a:buClr>
                <a:srgbClr val="404040"/>
              </a:buClr>
              <a:buSzPct val="100000"/>
              <a:buFont typeface="Trebuchet MS"/>
              <a:buAutoNum type="arabicParenR"/>
            </a:pPr>
            <a:r>
              <a:rPr lang="da-DK" sz="2667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Med baggrund i almen- og fagdidaktiske tilgange og perspektiver kan indgå i folkeskolens </a:t>
            </a:r>
            <a:r>
              <a:rPr lang="da-DK" sz="2667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undervisning</a:t>
            </a:r>
          </a:p>
          <a:p>
            <a:pPr indent="-436022">
              <a:spcBef>
                <a:spcPts val="1333"/>
              </a:spcBef>
              <a:buClr>
                <a:srgbClr val="404040"/>
              </a:buClr>
              <a:buSzPct val="100000"/>
              <a:buFont typeface="Trebuchet MS"/>
              <a:buAutoNum type="arabicParenR"/>
            </a:pPr>
            <a:r>
              <a:rPr lang="da-DK" sz="2667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Kan indgå i samarbejdsrelationer</a:t>
            </a:r>
          </a:p>
          <a:p>
            <a:pPr indent="-436022">
              <a:spcBef>
                <a:spcPts val="1333"/>
              </a:spcBef>
              <a:buClr>
                <a:srgbClr val="404040"/>
              </a:buClr>
              <a:buSzPct val="100000"/>
              <a:buFont typeface="Trebuchet MS"/>
              <a:buAutoNum type="arabicParenR"/>
            </a:pPr>
            <a:endParaRPr lang="da-DK" sz="2667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6022">
              <a:spcBef>
                <a:spcPts val="1333"/>
              </a:spcBef>
              <a:buClr>
                <a:srgbClr val="404040"/>
              </a:buClr>
              <a:buSzPct val="100000"/>
              <a:buFont typeface="Trebuchet MS"/>
              <a:buAutoNum type="arabicParenR"/>
            </a:pPr>
            <a:endParaRPr lang="da-DK" sz="2667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6022">
              <a:spcBef>
                <a:spcPts val="1333"/>
              </a:spcBef>
              <a:buClr>
                <a:srgbClr val="404040"/>
              </a:buClr>
              <a:buSzPct val="100000"/>
              <a:buFont typeface="Trebuchet MS"/>
              <a:buAutoNum type="arabicParenR"/>
            </a:pPr>
            <a:endParaRPr lang="da" sz="2667" dirty="0" smtClean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6022">
              <a:spcBef>
                <a:spcPts val="1333"/>
              </a:spcBef>
              <a:buClr>
                <a:srgbClr val="404040"/>
              </a:buClr>
              <a:buSzPct val="100000"/>
              <a:buFont typeface="Trebuchet MS"/>
              <a:buAutoNum type="arabicParenR"/>
            </a:pPr>
            <a:endParaRPr sz="2667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>
              <a:spcBef>
                <a:spcPts val="1333"/>
              </a:spcBef>
              <a:buNone/>
            </a:pPr>
            <a:endParaRPr sz="2667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>
              <a:spcBef>
                <a:spcPts val="1333"/>
              </a:spcBef>
              <a:buNone/>
            </a:pPr>
            <a:endParaRPr sz="2667" dirty="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spcAft>
                <a:spcPts val="160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5748800" y="1536633"/>
            <a:ext cx="6027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7732" marR="67732" indent="0">
              <a:spcBef>
                <a:spcPts val="1600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marL="67732" marR="67732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da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134" y="1356967"/>
            <a:ext cx="9022335" cy="5849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57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595971"/>
            <a:ext cx="7776000" cy="4112944"/>
          </a:xfrm>
        </p:spPr>
        <p:txBody>
          <a:bodyPr/>
          <a:lstStyle/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r>
              <a:rPr lang="da-DK" sz="2400" dirty="0" smtClean="0"/>
              <a:t>ser)</a:t>
            </a:r>
            <a:endParaRPr lang="da-DK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21</a:t>
            </a:fld>
            <a:endParaRPr lang="da-DK" dirty="0"/>
          </a:p>
        </p:txBody>
      </p:sp>
      <p:pic>
        <p:nvPicPr>
          <p:cNvPr id="8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22465"/>
            <a:ext cx="6297930" cy="5886450"/>
          </a:xfrm>
          <a:prstGeom prst="rect">
            <a:avLst/>
          </a:prstGeom>
          <a:ln/>
        </p:spPr>
      </p:pic>
      <p:sp>
        <p:nvSpPr>
          <p:cNvPr id="7" name="Rektangel 6"/>
          <p:cNvSpPr/>
          <p:nvPr/>
        </p:nvSpPr>
        <p:spPr>
          <a:xfrm>
            <a:off x="5191760" y="2938289"/>
            <a:ext cx="6664960" cy="1508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da-DK" sz="3200" b="1" dirty="0" smtClean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tre progressionsspor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da-DK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OBS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</a:rPr>
              <a:t>: Denne udvikling er relevant i forhold til professionsprøven på 4. årgang, hvor dine refleksioner skal indgå i den skriftlige opgave.</a:t>
            </a:r>
            <a:endParaRPr lang="da-DK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272" y="390240"/>
            <a:ext cx="8560800" cy="934890"/>
          </a:xfrm>
        </p:spPr>
        <p:txBody>
          <a:bodyPr/>
          <a:lstStyle/>
          <a:p>
            <a:r>
              <a:rPr lang="da-DK" dirty="0" smtClean="0"/>
              <a:t>75. Professionsprøven – 4. årgang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99437" y="1445623"/>
            <a:ext cx="10544043" cy="5083291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  <a:p>
            <a:r>
              <a:rPr lang="da-DK" dirty="0"/>
              <a:t>Eksamen består af 2 delprøver. Der gives en samlet karakter for de 2 delprøver</a:t>
            </a:r>
            <a:r>
              <a:rPr lang="da-DK" dirty="0" smtClean="0"/>
              <a:t>.</a:t>
            </a:r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1. delprøve – skriftlig prøve </a:t>
            </a:r>
          </a:p>
          <a:p>
            <a:r>
              <a:rPr lang="da-DK" dirty="0"/>
              <a:t>Består af en skriftlig opgave med to delelementer, refleksioner over:</a:t>
            </a:r>
          </a:p>
          <a:p>
            <a:r>
              <a:rPr lang="da-DK" dirty="0" smtClean="0"/>
              <a:t>Den </a:t>
            </a:r>
            <a:r>
              <a:rPr lang="da-DK" dirty="0"/>
              <a:t>studerendes lærerfaglige udvikling over 1- 4. studieår relateret til praktikkens mål, de tre progressionsspor, </a:t>
            </a:r>
          </a:p>
          <a:p>
            <a:r>
              <a:rPr lang="da-DK" dirty="0"/>
              <a:t>samt faglige elementer fra grundfagligheden og den studerendes undervisningsfag,</a:t>
            </a:r>
          </a:p>
          <a:p>
            <a:r>
              <a:rPr lang="da-DK" dirty="0" smtClean="0"/>
              <a:t>en </a:t>
            </a:r>
            <a:r>
              <a:rPr lang="da-DK" dirty="0"/>
              <a:t>gennemført undervisningssekvens, der udformes som et didaktisk nærbillede, en praksisbeskrivelse, en situationsbeskrivelse el.lign.</a:t>
            </a:r>
          </a:p>
          <a:p>
            <a:r>
              <a:rPr lang="da-DK" dirty="0"/>
              <a:t>Omfang: maks. 10 sider. </a:t>
            </a:r>
          </a:p>
          <a:p>
            <a:pPr marL="0" indent="0">
              <a:buNone/>
            </a:pPr>
            <a:endParaRPr lang="da-DK" sz="20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75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272" y="390240"/>
            <a:ext cx="8560800" cy="934890"/>
          </a:xfrm>
        </p:spPr>
        <p:txBody>
          <a:bodyPr/>
          <a:lstStyle/>
          <a:p>
            <a:r>
              <a:rPr lang="da-DK" dirty="0" smtClean="0"/>
              <a:t>75. Professionsprøven – 4. årgang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99437" y="1201783"/>
            <a:ext cx="10544043" cy="5327131"/>
          </a:xfrm>
        </p:spPr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2</a:t>
            </a:r>
            <a:r>
              <a:rPr lang="da-DK" dirty="0">
                <a:solidFill>
                  <a:srgbClr val="FF0000"/>
                </a:solidFill>
              </a:rPr>
              <a:t>. delprøve – mundtlig prøve</a:t>
            </a:r>
          </a:p>
          <a:p>
            <a:r>
              <a:rPr lang="da-DK" dirty="0"/>
              <a:t>Den mundtlige prøve tager afsæt i første delprøve. Den studerende uddyber redegørelser, analyser, diskussioner og </a:t>
            </a:r>
          </a:p>
          <a:p>
            <a:r>
              <a:rPr lang="da-DK" dirty="0"/>
              <a:t>udviklingsperspektiver</a:t>
            </a:r>
            <a:r>
              <a:rPr lang="da-DK" dirty="0" smtClean="0"/>
              <a:t>.</a:t>
            </a:r>
            <a:endParaRPr lang="da-DK" dirty="0"/>
          </a:p>
          <a:p>
            <a:r>
              <a:rPr lang="da-DK" dirty="0"/>
              <a:t>Prøven afvikles individuelt. </a:t>
            </a:r>
          </a:p>
          <a:p>
            <a:r>
              <a:rPr lang="da-DK" dirty="0"/>
              <a:t>Eksaminationstid: 45 minutter</a:t>
            </a:r>
            <a:r>
              <a:rPr lang="da-DK" dirty="0" smtClean="0"/>
              <a:t>.</a:t>
            </a:r>
            <a:endParaRPr lang="da-DK" dirty="0"/>
          </a:p>
          <a:p>
            <a:r>
              <a:rPr lang="da-DK" dirty="0"/>
              <a:t>Eksamensforudsætninger</a:t>
            </a:r>
          </a:p>
          <a:p>
            <a:r>
              <a:rPr lang="da-DK" dirty="0"/>
              <a:t>Der er knyttet følgende forudsætninger for deltagelse i prøven</a:t>
            </a:r>
            <a:r>
              <a:rPr lang="da-DK" dirty="0" smtClean="0"/>
              <a:t>:</a:t>
            </a:r>
            <a:endParaRPr lang="da-DK" dirty="0"/>
          </a:p>
          <a:p>
            <a:r>
              <a:rPr lang="da-DK" dirty="0" smtClean="0"/>
              <a:t>En </a:t>
            </a:r>
            <a:r>
              <a:rPr lang="da-DK" dirty="0"/>
              <a:t>gennemført undervisningssekvens, som er overværet af en underviser udpeget af professionshøjskolen og praktiklærer. Sekvensen er udvalgt i samarbejde med den studerende og har en begrundet tilknytning til projektets faglige interesse. </a:t>
            </a:r>
          </a:p>
          <a:p>
            <a:r>
              <a:rPr lang="da-DK" dirty="0" smtClean="0"/>
              <a:t> </a:t>
            </a:r>
            <a:r>
              <a:rPr lang="da-DK" dirty="0"/>
              <a:t>Godkendt praktikforløb på 4. årgang</a:t>
            </a:r>
          </a:p>
          <a:p>
            <a:r>
              <a:rPr lang="da-DK" dirty="0" smtClean="0"/>
              <a:t> </a:t>
            </a:r>
            <a:r>
              <a:rPr lang="da-DK" dirty="0"/>
              <a:t>For eventuelle yderligere eksamensforudsætninger samt afhjælpningsmuligheder henvises til det lokale regelgrundlag</a:t>
            </a:r>
          </a:p>
          <a:p>
            <a:pPr marL="0" indent="0">
              <a:buNone/>
            </a:pPr>
            <a:endParaRPr lang="da-DK" sz="20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818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 5 krav i </a:t>
            </a:r>
            <a:r>
              <a:rPr lang="da-DK" dirty="0" err="1" smtClean="0"/>
              <a:t>portfolioen</a:t>
            </a:r>
            <a:r>
              <a:rPr lang="da-DK" dirty="0" smtClean="0"/>
              <a:t> vedr. uge 6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24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6600" dirty="0" smtClean="0">
                <a:solidFill>
                  <a:srgbClr val="FF0000"/>
                </a:solidFill>
              </a:rPr>
              <a:t>Efterbehandling</a:t>
            </a:r>
            <a:endParaRPr lang="da-DK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Eftermiddag – efterbehandling af praktik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595971"/>
            <a:ext cx="7776000" cy="4112944"/>
          </a:xfrm>
        </p:spPr>
        <p:txBody>
          <a:bodyPr/>
          <a:lstStyle/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r>
              <a:rPr lang="da-DK" sz="2400" dirty="0" smtClean="0"/>
              <a:t>ser)</a:t>
            </a:r>
            <a:endParaRPr lang="da-DK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25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75" y="1575999"/>
            <a:ext cx="6117336" cy="50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Eftermiddag – efterbehandling af praktik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595971"/>
            <a:ext cx="7776000" cy="4112944"/>
          </a:xfrm>
        </p:spPr>
        <p:txBody>
          <a:bodyPr/>
          <a:lstStyle/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r>
              <a:rPr lang="da-DK" sz="2400" dirty="0" smtClean="0"/>
              <a:t>ser)</a:t>
            </a:r>
            <a:endParaRPr lang="da-DK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26</a:t>
            </a:fld>
            <a:endParaRPr lang="da-DK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288286"/>
            <a:ext cx="6117336" cy="301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Læringssyn og metode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a) Mål – b) Dimensioner – c) Progressionsspor</a:t>
            </a:r>
            <a:endParaRPr lang="da-DK" dirty="0"/>
          </a:p>
        </p:txBody>
      </p:sp>
      <p:pic>
        <p:nvPicPr>
          <p:cNvPr id="9" name="Pladsholder til indhold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534" y="2262509"/>
            <a:ext cx="8461981" cy="3566469"/>
          </a:xfrm>
          <a:prstGeom prst="rect">
            <a:avLst/>
          </a:prstGeom>
        </p:spPr>
      </p:pic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36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Spørgsmål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a-DK" sz="28700" dirty="0" smtClean="0"/>
              <a:t>?</a:t>
            </a:r>
            <a:endParaRPr lang="da-DK" sz="287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0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Eftermiddag – efterbehandling af praktik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595971"/>
            <a:ext cx="7776000" cy="4112944"/>
          </a:xfrm>
        </p:spPr>
        <p:txBody>
          <a:bodyPr/>
          <a:lstStyle/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endParaRPr lang="da-DK" sz="2400" dirty="0"/>
          </a:p>
          <a:p>
            <a:pPr marL="342900" indent="-342900">
              <a:buAutoNum type="arabicParenR"/>
            </a:pPr>
            <a:endParaRPr lang="da-DK" sz="2400" dirty="0" smtClean="0"/>
          </a:p>
          <a:p>
            <a:pPr marL="342900" indent="-342900">
              <a:buAutoNum type="arabicParenR"/>
            </a:pPr>
            <a:r>
              <a:rPr lang="da-DK" sz="2400" dirty="0" smtClean="0"/>
              <a:t>ser)</a:t>
            </a:r>
            <a:endParaRPr lang="da-DK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28846"/>
            <a:ext cx="8059611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000" y="756000"/>
            <a:ext cx="8560800" cy="1233056"/>
          </a:xfrm>
        </p:spPr>
        <p:txBody>
          <a:bodyPr/>
          <a:lstStyle/>
          <a:p>
            <a:r>
              <a:rPr lang="da-DK" dirty="0" smtClean="0">
                <a:solidFill>
                  <a:schemeClr val="accent3">
                    <a:lumMod val="75000"/>
                  </a:schemeClr>
                </a:solidFill>
              </a:rPr>
              <a:t>Dagens </a:t>
            </a:r>
            <a:r>
              <a:rPr lang="da-DK" dirty="0" err="1" smtClean="0">
                <a:solidFill>
                  <a:schemeClr val="accent3">
                    <a:lumMod val="75000"/>
                  </a:schemeClr>
                </a:solidFill>
              </a:rPr>
              <a:t>tre-trins-raket</a:t>
            </a:r>
            <a:endParaRPr lang="da-DK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r>
              <a:rPr lang="da-DK" sz="2800" b="1" dirty="0" smtClean="0">
                <a:solidFill>
                  <a:srgbClr val="FF0000"/>
                </a:solidFill>
              </a:rPr>
              <a:t>Dine personlige læringsmål</a:t>
            </a:r>
          </a:p>
          <a:p>
            <a:pPr marL="1143000" indent="-1143000">
              <a:buAutoNum type="arabicPeriod"/>
            </a:pPr>
            <a:r>
              <a:rPr lang="da-DK" sz="2800" b="1" dirty="0" smtClean="0">
                <a:solidFill>
                  <a:srgbClr val="FF0000"/>
                </a:solidFill>
              </a:rPr>
              <a:t>Dine personlige udviklingspunkter (2-3)</a:t>
            </a:r>
          </a:p>
          <a:p>
            <a:pPr marL="1143000" indent="-1143000">
              <a:buAutoNum type="arabicPeriod"/>
            </a:pPr>
            <a:r>
              <a:rPr lang="da-DK" sz="2800" b="1" dirty="0" smtClean="0">
                <a:solidFill>
                  <a:srgbClr val="FF0000"/>
                </a:solidFill>
              </a:rPr>
              <a:t>Didaktisk nærbillede (praktikgruppen) </a:t>
            </a:r>
          </a:p>
          <a:p>
            <a:pPr marL="1143000" indent="-1143000">
              <a:buAutoNum type="arabicPeriod"/>
            </a:pPr>
            <a:endParaRPr lang="da-DK" sz="2800" dirty="0">
              <a:solidFill>
                <a:srgbClr val="FF0000"/>
              </a:solidFill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3822732"/>
            <a:ext cx="7730941" cy="158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Ny læreruddannelse praktik LU23 – status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a-DK" sz="2000" dirty="0" smtClean="0"/>
              <a:t>Fire praktikker  (én hvert år)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a-DK" sz="2000" dirty="0" smtClean="0"/>
              <a:t>Integreret praktik (mål i fagene)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a-DK" sz="2000" dirty="0" smtClean="0"/>
              <a:t>Udstrakt praktik det første år og mulighed for udstrakt på andet år </a:t>
            </a:r>
            <a:r>
              <a:rPr lang="da-DK" sz="2000" i="1" dirty="0" smtClean="0"/>
              <a:t>på samme skole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a-DK" sz="2000" dirty="0" smtClean="0"/>
              <a:t>Blokpraktikker 3. og 4. år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a-DK" sz="2000" dirty="0" smtClean="0"/>
              <a:t>1 professionsprøve (praktikprøve) på 4.år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da-DK" sz="2000" dirty="0" smtClean="0"/>
              <a:t>Godkendelse i samarbejde med praktikskolerne efter hver praktik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5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da"/>
              <a:t>Præsentationsportfolio, mål og godkendelse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15600" y="1588767"/>
            <a:ext cx="11360800" cy="56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da" dirty="0"/>
              <a:t>Jeres portfolio i praktik </a:t>
            </a:r>
            <a:r>
              <a:rPr lang="da" dirty="0" smtClean="0"/>
              <a:t>skal </a:t>
            </a:r>
            <a:r>
              <a:rPr lang="da" dirty="0"/>
              <a:t>bl.a. forberede jer til arbejdet med at opfylde praktikkens mål.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da" dirty="0"/>
              <a:t>Skolerne har fået en guide, så de kan se, om I lever op til målene.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da" dirty="0"/>
              <a:t>Der er opgaver i portfolioen, som støtter op omkring det, som  lærerne kigger efter: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da" dirty="0"/>
              <a:t>Fx:</a:t>
            </a:r>
            <a:r>
              <a:rPr lang="da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Evaluer den undervisningssekvens, som du har stået for, med særlig fokus på din professionelle rolle som (klasse)-leder.</a:t>
            </a:r>
            <a:r>
              <a:rPr lang="da" dirty="0"/>
              <a:t> 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da" dirty="0"/>
              <a:t>Hvis skolen er i alvorlig tvivl om                                                                                                   hvorvidt praktikken kan godkendes,                                                                                                                    så kan de bede om adgang                                                                                                              til jeres præsentationsportfolio.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01" y="3867400"/>
            <a:ext cx="6446503" cy="2783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18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3064" y="317862"/>
            <a:ext cx="8560800" cy="548640"/>
          </a:xfrm>
        </p:spPr>
        <p:txBody>
          <a:bodyPr/>
          <a:lstStyle/>
          <a:p>
            <a:r>
              <a:rPr lang="da-DK" dirty="0" smtClean="0">
                <a:solidFill>
                  <a:srgbClr val="00B0F0"/>
                </a:solidFill>
              </a:rPr>
              <a:t>Hvorfor efterbehandling i uge 6?</a:t>
            </a:r>
            <a:endParaRPr lang="da-DK" dirty="0">
              <a:solidFill>
                <a:srgbClr val="00B0F0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40801" y="592182"/>
            <a:ext cx="7776000" cy="5509817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  <a:p>
            <a:r>
              <a:rPr lang="da-DK" dirty="0"/>
              <a:t>Dag 1 – </a:t>
            </a:r>
            <a:r>
              <a:rPr lang="da-DK" dirty="0" smtClean="0"/>
              <a:t>05.02.24. I </a:t>
            </a:r>
            <a:r>
              <a:rPr lang="da-DK" dirty="0"/>
              <a:t>dag skal vi arbejde med punkterne 1-3 vedr. uge 6 fra jeres </a:t>
            </a:r>
            <a:r>
              <a:rPr lang="da-DK" dirty="0" err="1"/>
              <a:t>praktikportfolio</a:t>
            </a:r>
            <a:r>
              <a:rPr lang="da-DK" dirty="0"/>
              <a:t>.</a:t>
            </a:r>
          </a:p>
          <a:p>
            <a:r>
              <a:rPr lang="da-DK" dirty="0"/>
              <a:t>Trædesten til professionsopgaven – forbindelsesleddet hen til den – fundering, teori, </a:t>
            </a:r>
            <a:r>
              <a:rPr lang="da-DK" dirty="0" smtClean="0"/>
              <a:t>refleksion. Nu </a:t>
            </a:r>
            <a:r>
              <a:rPr lang="da-DK" dirty="0"/>
              <a:t>har I alle jeres </a:t>
            </a:r>
            <a:r>
              <a:rPr lang="da-DK" dirty="0" smtClean="0"/>
              <a:t>medstuderende</a:t>
            </a:r>
            <a:endParaRPr lang="da-DK" dirty="0"/>
          </a:p>
          <a:p>
            <a:r>
              <a:rPr lang="da-DK" dirty="0"/>
              <a:t>En stor mulighed for at kunne gå i </a:t>
            </a:r>
            <a:r>
              <a:rPr lang="da-DK" dirty="0" err="1"/>
              <a:t>meta</a:t>
            </a:r>
            <a:r>
              <a:rPr lang="da-DK" dirty="0"/>
              <a:t> </a:t>
            </a:r>
            <a:r>
              <a:rPr lang="da-DK" dirty="0" smtClean="0"/>
              <a:t>.Vi </a:t>
            </a:r>
            <a:r>
              <a:rPr lang="da-DK" dirty="0"/>
              <a:t>gør status på </a:t>
            </a:r>
            <a:r>
              <a:rPr lang="da-DK" dirty="0" err="1"/>
              <a:t>praktikportfolierne</a:t>
            </a:r>
            <a:r>
              <a:rPr lang="da-DK" dirty="0"/>
              <a:t> </a:t>
            </a:r>
          </a:p>
          <a:p>
            <a:r>
              <a:rPr lang="da-DK" dirty="0"/>
              <a:t>Gør os stærke teoretisk og praktisk – at vi kan fundere – at vi kan kvalificere – typisk, at vi i Danmark en ’</a:t>
            </a:r>
            <a:r>
              <a:rPr lang="da-DK" dirty="0" err="1"/>
              <a:t>happy</a:t>
            </a:r>
            <a:r>
              <a:rPr lang="da-DK" dirty="0"/>
              <a:t>-go-</a:t>
            </a:r>
            <a:r>
              <a:rPr lang="da-DK" dirty="0" err="1"/>
              <a:t>lucky</a:t>
            </a:r>
            <a:r>
              <a:rPr lang="da-DK" dirty="0"/>
              <a:t>-attitude’, men til eksamen kræver vi </a:t>
            </a:r>
            <a:r>
              <a:rPr lang="da-DK" dirty="0" smtClean="0"/>
              <a:t>meget</a:t>
            </a:r>
            <a:endParaRPr lang="da-DK" dirty="0"/>
          </a:p>
          <a:p>
            <a:r>
              <a:rPr lang="da-DK" dirty="0" smtClean="0"/>
              <a:t>Afprøvet </a:t>
            </a:r>
            <a:r>
              <a:rPr lang="da-DK" dirty="0"/>
              <a:t>både obligatorisk fag og 2. fag</a:t>
            </a:r>
          </a:p>
          <a:p>
            <a:r>
              <a:rPr lang="da-DK" dirty="0"/>
              <a:t>Udarbejde </a:t>
            </a:r>
            <a:r>
              <a:rPr lang="da-DK" dirty="0" err="1"/>
              <a:t>præsentationsportfolio</a:t>
            </a:r>
            <a:r>
              <a:rPr lang="da-DK" dirty="0"/>
              <a:t> - </a:t>
            </a:r>
            <a:r>
              <a:rPr lang="da-DK" dirty="0" err="1" smtClean="0"/>
              <a:t>portfoliopræsentation</a:t>
            </a:r>
            <a:endParaRPr lang="da-DK" dirty="0"/>
          </a:p>
          <a:p>
            <a:r>
              <a:rPr lang="da-DK" dirty="0"/>
              <a:t>Afrunding af praktik </a:t>
            </a:r>
            <a:endParaRPr lang="da-DK" dirty="0" smtClean="0"/>
          </a:p>
          <a:p>
            <a:r>
              <a:rPr lang="da-DK" dirty="0" smtClean="0"/>
              <a:t>Runde </a:t>
            </a:r>
            <a:r>
              <a:rPr lang="da-DK" dirty="0"/>
              <a:t>som didaktisk model </a:t>
            </a:r>
            <a:r>
              <a:rPr lang="da-DK" dirty="0">
                <a:sym typeface="Wingdings" panose="05000000000000000000" pitchFamily="2" charset="2"/>
              </a:rPr>
              <a:t>. </a:t>
            </a:r>
            <a:r>
              <a:rPr lang="da-DK" dirty="0"/>
              <a:t>Alle bliver set og hørt. Tilladt at sige: ”pas</a:t>
            </a:r>
            <a:r>
              <a:rPr lang="da-DK" dirty="0" smtClean="0"/>
              <a:t>”</a:t>
            </a:r>
          </a:p>
          <a:p>
            <a:r>
              <a:rPr lang="da-DK" dirty="0"/>
              <a:t>Hvad tager I med jer / hvad gjorde indtryk i denne 2.års praktik?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Moos og Wilhelmsens mini-</a:t>
            </a:r>
            <a:r>
              <a:rPr lang="da-DK" dirty="0" err="1" smtClean="0">
                <a:solidFill>
                  <a:srgbClr val="00B050"/>
                </a:solidFill>
              </a:rPr>
              <a:t>meta</a:t>
            </a:r>
            <a:r>
              <a:rPr lang="da-DK" dirty="0" smtClean="0">
                <a:solidFill>
                  <a:srgbClr val="00B050"/>
                </a:solidFill>
              </a:rPr>
              <a:t>-model 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9" name="Pladsholder til indhold 8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062" y="1989138"/>
            <a:ext cx="7312376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000" y="339634"/>
            <a:ext cx="8560800" cy="1280160"/>
          </a:xfrm>
        </p:spPr>
        <p:txBody>
          <a:bodyPr/>
          <a:lstStyle/>
          <a:p>
            <a:r>
              <a:rPr lang="da-DK" sz="3200" dirty="0" smtClean="0">
                <a:solidFill>
                  <a:srgbClr val="FF0000"/>
                </a:solidFill>
              </a:rPr>
              <a:t>Studieordning 2023 – </a:t>
            </a:r>
            <a:r>
              <a:rPr lang="da-DK" sz="3200" dirty="0" smtClean="0">
                <a:solidFill>
                  <a:schemeClr val="accent6">
                    <a:lumMod val="75000"/>
                  </a:schemeClr>
                </a:solidFill>
              </a:rPr>
              <a:t>Hvor </a:t>
            </a:r>
            <a:r>
              <a:rPr lang="da-DK" sz="3200" dirty="0">
                <a:solidFill>
                  <a:schemeClr val="accent6">
                    <a:lumMod val="75000"/>
                  </a:schemeClr>
                </a:solidFill>
              </a:rPr>
              <a:t>er Praktik beskrevet?</a:t>
            </a:r>
            <a:br>
              <a:rPr lang="da-DK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a-DK" sz="32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da-DK" sz="3200" dirty="0">
                <a:solidFill>
                  <a:schemeClr val="accent6">
                    <a:lumMod val="75000"/>
                  </a:schemeClr>
                </a:solidFill>
              </a:rPr>
            </a:br>
            <a:endParaRPr lang="da-DK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73BF-020B-417D-A09B-710E77019837}" type="datetime2">
              <a:rPr lang="da-DK" smtClean="0"/>
              <a:t>4. februar 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540801" y="836023"/>
            <a:ext cx="7776000" cy="5265978"/>
          </a:xfrm>
        </p:spPr>
        <p:txBody>
          <a:bodyPr/>
          <a:lstStyle/>
          <a:p>
            <a:pPr marL="0" indent="0">
              <a:buNone/>
            </a:pPr>
            <a:r>
              <a:rPr lang="da-DK" sz="2000" b="1" u="sng" dirty="0">
                <a:solidFill>
                  <a:srgbClr val="FF0000"/>
                </a:solidFill>
              </a:rPr>
              <a:t>Institutionelt</a:t>
            </a:r>
            <a:r>
              <a:rPr lang="da-DK" sz="2000" b="1" dirty="0">
                <a:solidFill>
                  <a:srgbClr val="FF0000"/>
                </a:solidFill>
              </a:rPr>
              <a:t> fastlagte regler om praktik 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FF0000"/>
                </a:solidFill>
              </a:rPr>
              <a:t>§§ 8-14 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FF0000"/>
                </a:solidFill>
              </a:rPr>
              <a:t>Især §8 Mål og indhold for praktik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FF0000"/>
                </a:solidFill>
              </a:rPr>
              <a:t>Link til 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FF0000"/>
                </a:solidFill>
              </a:rPr>
              <a:t>Udvikling af læreruddannelsen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FF0000"/>
                </a:solidFill>
              </a:rPr>
              <a:t>Retning, indhold, principper og progression i fremtidens læreruddannelse, Danske Professionshøjskoler, </a:t>
            </a:r>
            <a:r>
              <a:rPr lang="da-DK" sz="2000" dirty="0" smtClean="0">
                <a:solidFill>
                  <a:srgbClr val="FF0000"/>
                </a:solidFill>
              </a:rPr>
              <a:t>2020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b="1" dirty="0"/>
              <a:t>- - - - - - - - - - - - - - - - - - - - - - - - - - - - - - - - - - - - - - - - - - - - - - - - - - - - - - - - - </a:t>
            </a:r>
            <a:endParaRPr lang="da-DK" sz="2000" b="1" dirty="0"/>
          </a:p>
          <a:p>
            <a:pPr marL="0" indent="0">
              <a:spcAft>
                <a:spcPts val="0"/>
              </a:spcAft>
              <a:buNone/>
            </a:pPr>
            <a:r>
              <a:rPr lang="da-DK" sz="2000" b="1" u="sng" dirty="0">
                <a:solidFill>
                  <a:srgbClr val="FF0000"/>
                </a:solidFill>
              </a:rPr>
              <a:t>Fællesdelen</a:t>
            </a:r>
            <a:r>
              <a:rPr lang="da-DK" sz="2000" b="1" dirty="0">
                <a:solidFill>
                  <a:srgbClr val="FF0000"/>
                </a:solidFill>
              </a:rPr>
              <a:t> om progression i læreruddannelsen </a:t>
            </a:r>
          </a:p>
          <a:p>
            <a:pPr marL="0" indent="0">
              <a:spcAft>
                <a:spcPts val="0"/>
              </a:spcAft>
              <a:buNone/>
            </a:pPr>
            <a:endParaRPr lang="da-DK" sz="2000" dirty="0">
              <a:solidFill>
                <a:srgbClr val="FF000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FF0000"/>
                </a:solidFill>
              </a:rPr>
              <a:t>§ 36 Progression i læreruddannelsen </a:t>
            </a:r>
          </a:p>
          <a:p>
            <a:pPr marL="0" indent="0">
              <a:buNone/>
            </a:pPr>
            <a:r>
              <a:rPr lang="en-US" sz="2000" dirty="0"/>
              <a:t>- - - - - - - - - - - - - - - - - - - - - - - - - - - - - - - - - - - - - - - - - - - - - - - - - - - - - - - - - - </a:t>
            </a:r>
            <a:endParaRPr lang="da-DK" sz="2000" dirty="0"/>
          </a:p>
          <a:p>
            <a:pPr marL="0" indent="0">
              <a:buNone/>
            </a:pPr>
            <a:r>
              <a:rPr lang="da-DK" sz="2000" b="1" u="sng" dirty="0">
                <a:solidFill>
                  <a:srgbClr val="FF0000"/>
                </a:solidFill>
              </a:rPr>
              <a:t>Fællesdelen</a:t>
            </a:r>
            <a:r>
              <a:rPr lang="da-DK" sz="2000" b="1" dirty="0">
                <a:solidFill>
                  <a:srgbClr val="FF0000"/>
                </a:solidFill>
              </a:rPr>
              <a:t> om praktik i læreruddannelsen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FF0000"/>
                </a:solidFill>
              </a:rPr>
              <a:t>§ 37 Integreret praktik</a:t>
            </a:r>
          </a:p>
          <a:p>
            <a:pPr marL="0" indent="0">
              <a:spcAft>
                <a:spcPts val="0"/>
              </a:spcAft>
              <a:buNone/>
            </a:pPr>
            <a:r>
              <a:rPr lang="da-DK" sz="2000" dirty="0">
                <a:solidFill>
                  <a:srgbClr val="FF0000"/>
                </a:solidFill>
              </a:rPr>
              <a:t>§§ 37.1-37.4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FF0000"/>
                </a:solidFill>
              </a:rPr>
              <a:t>Især § 37.1 Mål for praktik herunder de 9 dimensioner </a:t>
            </a:r>
          </a:p>
          <a:p>
            <a:pPr marL="0" indent="0">
              <a:buNone/>
            </a:pPr>
            <a:endParaRPr 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shøjskolen Absalon">
  <a:themeElements>
    <a:clrScheme name="PHA">
      <a:dk1>
        <a:sysClr val="windowText" lastClr="000000"/>
      </a:dk1>
      <a:lt1>
        <a:sysClr val="window" lastClr="FFFFFF"/>
      </a:lt1>
      <a:dk2>
        <a:srgbClr val="404646"/>
      </a:dk2>
      <a:lt2>
        <a:srgbClr val="FFFFFF"/>
      </a:lt2>
      <a:accent1>
        <a:srgbClr val="D03635"/>
      </a:accent1>
      <a:accent2>
        <a:srgbClr val="383889"/>
      </a:accent2>
      <a:accent3>
        <a:srgbClr val="8ACBC1"/>
      </a:accent3>
      <a:accent4>
        <a:srgbClr val="863281"/>
      </a:accent4>
      <a:accent5>
        <a:srgbClr val="FFD85C"/>
      </a:accent5>
      <a:accent6>
        <a:srgbClr val="5BC5F2"/>
      </a:accent6>
      <a:hlink>
        <a:srgbClr val="D03635"/>
      </a:hlink>
      <a:folHlink>
        <a:srgbClr val="9C9C9C"/>
      </a:folHlink>
    </a:clrScheme>
    <a:fontScheme name="PHA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6790888D-EEC3-4A5E-8B27-65A9394F1DD8}" vid="{C929753D-A4D6-4E04-8E7B-160B76D03875}"/>
    </a:ext>
  </a:extLst>
</a:theme>
</file>

<file path=ppt/theme/theme2.xml><?xml version="1.0" encoding="utf-8"?>
<a:theme xmlns:a="http://schemas.openxmlformats.org/drawingml/2006/main" name="Office-tema">
  <a:themeElements>
    <a:clrScheme name="PHA">
      <a:dk1>
        <a:sysClr val="windowText" lastClr="000000"/>
      </a:dk1>
      <a:lt1>
        <a:sysClr val="window" lastClr="FFFFFF"/>
      </a:lt1>
      <a:dk2>
        <a:srgbClr val="404646"/>
      </a:dk2>
      <a:lt2>
        <a:srgbClr val="FFFFFF"/>
      </a:lt2>
      <a:accent1>
        <a:srgbClr val="D03635"/>
      </a:accent1>
      <a:accent2>
        <a:srgbClr val="383889"/>
      </a:accent2>
      <a:accent3>
        <a:srgbClr val="8ACBC1"/>
      </a:accent3>
      <a:accent4>
        <a:srgbClr val="863281"/>
      </a:accent4>
      <a:accent5>
        <a:srgbClr val="FFD85C"/>
      </a:accent5>
      <a:accent6>
        <a:srgbClr val="09A7F2"/>
      </a:accent6>
      <a:hlink>
        <a:srgbClr val="D03635"/>
      </a:hlink>
      <a:folHlink>
        <a:srgbClr val="9C9C9C"/>
      </a:folHlink>
    </a:clrScheme>
    <a:fontScheme name="PHA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1441</Words>
  <Application>Microsoft Office PowerPoint</Application>
  <PresentationFormat>Widescreen</PresentationFormat>
  <Paragraphs>267</Paragraphs>
  <Slides>28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Trebuchet MS</vt:lpstr>
      <vt:lpstr>Wingdings</vt:lpstr>
      <vt:lpstr>Wingdings 2</vt:lpstr>
      <vt:lpstr>Professionshøjskolen Absalon</vt:lpstr>
      <vt:lpstr>2. årgangspraktik</vt:lpstr>
      <vt:lpstr>Dagsorden</vt:lpstr>
      <vt:lpstr>Eftermiddag – efterbehandling af praktik</vt:lpstr>
      <vt:lpstr>Dagens tre-trins-raket</vt:lpstr>
      <vt:lpstr> Ny læreruddannelse praktik LU23 – status</vt:lpstr>
      <vt:lpstr>Præsentationsportfolio, mål og godkendelse</vt:lpstr>
      <vt:lpstr>Hvorfor efterbehandling i uge 6?</vt:lpstr>
      <vt:lpstr>Moos og Wilhelmsens mini-meta-model </vt:lpstr>
      <vt:lpstr>Studieordning 2023 – Hvor er Praktik beskrevet?  </vt:lpstr>
      <vt:lpstr>§8. Indhold og mål for praktik (institutionel del)</vt:lpstr>
      <vt:lpstr>§8. Den studerendes progression (mål)</vt:lpstr>
      <vt:lpstr>8. (se link til note i §8) De 3 progressionsspor – nr. 1</vt:lpstr>
      <vt:lpstr>De 3 progressionsspor – nr. 2</vt:lpstr>
      <vt:lpstr>De 3 progressionsspor – nr. 3</vt:lpstr>
      <vt:lpstr>    13. Professionsprøven </vt:lpstr>
      <vt:lpstr>Mål for praktik på 2. årgang – Fælles del</vt:lpstr>
      <vt:lpstr>Mål for praktk på 3. årgang – Fælles del</vt:lpstr>
      <vt:lpstr>De didaktiske grundspørgsmål</vt:lpstr>
      <vt:lpstr>   På alle fire årgange arbejdes der med nedenstående 9 dimensioner af lærerrollen </vt:lpstr>
      <vt:lpstr>Praktikportfolio, mål og dimensioner – 2. årgang</vt:lpstr>
      <vt:lpstr>PowerPoint-præsentation</vt:lpstr>
      <vt:lpstr>75. Professionsprøven – 4. årgang</vt:lpstr>
      <vt:lpstr>75. Professionsprøven – 4. årgang</vt:lpstr>
      <vt:lpstr>De 5 krav i portfolioen vedr. uge 6</vt:lpstr>
      <vt:lpstr>Eftermiddag – efterbehandling af praktik</vt:lpstr>
      <vt:lpstr>Eftermiddag – efterbehandling af praktik</vt:lpstr>
      <vt:lpstr>Læringssyn og metode  a) Mål – b) Dimensioner – c) Progressionsspor</vt:lpstr>
      <vt:lpstr>Spørgsmål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2023-11-02T16:06:40Z</dcterms:created>
  <dcterms:modified xsi:type="dcterms:W3CDTF">2024-02-04T12:39:00Z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