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6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4"/>
  </p:normalViewPr>
  <p:slideViewPr>
    <p:cSldViewPr snapToGrid="0" snapToObjects="1">
      <p:cViewPr varScale="1">
        <p:scale>
          <a:sx n="88" d="100"/>
          <a:sy n="88" d="100"/>
        </p:scale>
        <p:origin x="611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o3Kc_-ELfg" TargetMode="External"/><Relationship Id="rId2" Type="http://schemas.openxmlformats.org/officeDocument/2006/relationships/hyperlink" Target="https://drive.google.com/drive/folders/17_apV_VEeNWnyZdA0hA20NXEYDBeLiA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CPE 301 | Heart Rate Monitor with MAX 30105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Tenniel Takenaka-Fuller takenkaf@unlv.nevada.edu</a:t>
            </a:r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ACCOMPLISHMENT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/>
              <a:t>AIM:</a:t>
            </a:r>
          </a:p>
          <a:p>
            <a:pPr marL="457200" indent="-457200">
              <a:buAutoNum type="arabicPeriod"/>
            </a:pPr>
            <a:r>
              <a:rPr lang="en-US" dirty="0"/>
              <a:t>Display the heartbeat signal using the MAX30105 sensor and I2C interfacing. </a:t>
            </a:r>
          </a:p>
          <a:p>
            <a:pPr marL="857250" lvl="1" indent="-457200">
              <a:buAutoNum type="arabicPeriod"/>
            </a:pPr>
            <a:r>
              <a:rPr lang="en-US" dirty="0"/>
              <a:t>Utilize the Arduino </a:t>
            </a:r>
            <a:r>
              <a:rPr lang="en-US" dirty="0" err="1"/>
              <a:t>Sparkfun</a:t>
            </a:r>
            <a:r>
              <a:rPr lang="en-US" dirty="0"/>
              <a:t> library &amp; </a:t>
            </a:r>
            <a:r>
              <a:rPr lang="en-US" dirty="0" err="1"/>
              <a:t>Wire.h</a:t>
            </a:r>
            <a:r>
              <a:rPr lang="en-US" dirty="0"/>
              <a:t> to interface the MAX30105 sensor</a:t>
            </a:r>
          </a:p>
          <a:p>
            <a:pPr marL="857250" lvl="1" indent="-457200">
              <a:buFontTx/>
              <a:buAutoNum type="arabicPeriod"/>
            </a:pPr>
            <a:r>
              <a:rPr lang="en-US" dirty="0"/>
              <a:t>Use a BLE module to transmit the data from AVR to host using BLE communication and display the live data on the host</a:t>
            </a:r>
          </a:p>
          <a:p>
            <a:pPr marL="857250" lvl="1" indent="-457200">
              <a:buAutoNum type="arabicPeriod"/>
            </a:pPr>
            <a:r>
              <a:rPr lang="en-US" dirty="0"/>
              <a:t>Apply a smoothing/filtering algorithm to raw data in post-processing</a:t>
            </a:r>
          </a:p>
          <a:p>
            <a:pPr marL="400050" lvl="1" indent="0"/>
            <a:endParaRPr lang="en-US" dirty="0"/>
          </a:p>
          <a:p>
            <a:pPr marL="0" indent="0"/>
            <a:r>
              <a:rPr lang="en-US" b="1" u="sng" dirty="0"/>
              <a:t>ACCOMPLISHMENTS</a:t>
            </a:r>
          </a:p>
          <a:p>
            <a:pPr marL="457200" indent="-457200">
              <a:buAutoNum type="arabicPeriod"/>
            </a:pPr>
            <a:r>
              <a:rPr lang="en-US" dirty="0"/>
              <a:t>Collect and display heartbeat data using the Arduino </a:t>
            </a:r>
            <a:r>
              <a:rPr lang="en-US" dirty="0" err="1"/>
              <a:t>Sparkfun</a:t>
            </a:r>
            <a:r>
              <a:rPr lang="en-US" dirty="0"/>
              <a:t> library to the Data Visualizer</a:t>
            </a:r>
          </a:p>
          <a:p>
            <a:pPr marL="457200" indent="-457200">
              <a:buAutoNum type="arabicPeriod"/>
            </a:pPr>
            <a:r>
              <a:rPr lang="en-US" dirty="0"/>
              <a:t>Collected the RR data (BPM) </a:t>
            </a:r>
          </a:p>
          <a:p>
            <a:pPr marL="457200" indent="-457200">
              <a:buAutoNum type="arabicPeriod"/>
            </a:pPr>
            <a:r>
              <a:rPr lang="en-US" dirty="0"/>
              <a:t>Created code to smooth graph data</a:t>
            </a:r>
          </a:p>
        </p:txBody>
      </p:sp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57870"/>
            <a:ext cx="8229600" cy="609600"/>
          </a:xfrm>
        </p:spPr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7" name="Content Placeholder 6" descr="A picture containing text, indoor, clock&#10;&#10;Description generated with high confidence">
            <a:extLst>
              <a:ext uri="{FF2B5EF4-FFF2-40B4-BE49-F238E27FC236}">
                <a16:creationId xmlns:a16="http://schemas.microsoft.com/office/drawing/2014/main" id="{BC26A986-54E1-49DA-9AB4-EB04658E3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00" y="752316"/>
            <a:ext cx="8476667" cy="3438327"/>
          </a:xfrm>
        </p:spPr>
      </p:pic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u="sng" dirty="0"/>
              <a:t>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AVR ATMEGA328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Xplained</a:t>
            </a:r>
            <a:r>
              <a:rPr lang="en-US" dirty="0"/>
              <a:t> Mini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Has an internal FTDI chip for 5 volt power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MAX 30105 Particle Sensor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b="1" u="sng" dirty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Atmega328p – MAX 30105 using I2C – Address (0x57)</a:t>
            </a:r>
          </a:p>
          <a:p>
            <a:pPr marL="0" indent="0"/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Code was developed with </a:t>
            </a:r>
            <a:r>
              <a:rPr lang="en-US" dirty="0" err="1"/>
              <a:t>Sparkfun</a:t>
            </a:r>
            <a:r>
              <a:rPr lang="en-US" dirty="0"/>
              <a:t> Arduino libraries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MAX30105.cpp and MAX30105.h were used to initialize sensor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MAX30100.cpp and MAX30100.h were used to initialize filtering functions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HeartRate.cpp and </a:t>
            </a:r>
            <a:r>
              <a:rPr lang="en-US" dirty="0" err="1"/>
              <a:t>HeartRate.h</a:t>
            </a:r>
            <a:r>
              <a:rPr lang="en-US" dirty="0"/>
              <a:t> were used to initialize the </a:t>
            </a:r>
            <a:r>
              <a:rPr lang="en-US" dirty="0" err="1"/>
              <a:t>checkForBeat</a:t>
            </a:r>
            <a:r>
              <a:rPr lang="en-US" dirty="0"/>
              <a:t> functions and </a:t>
            </a:r>
            <a:r>
              <a:rPr lang="en-US" dirty="0" err="1"/>
              <a:t>lowFIRFilter</a:t>
            </a:r>
            <a:r>
              <a:rPr lang="en-US" dirty="0"/>
              <a:t> function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Example 5 Heart Rate code used. This code took average of readings and utilized </a:t>
            </a:r>
            <a:r>
              <a:rPr lang="en-US" dirty="0" err="1"/>
              <a:t>Serial.println</a:t>
            </a:r>
            <a:r>
              <a:rPr lang="en-US" dirty="0"/>
              <a:t> to send the heart rate data to the plotter</a:t>
            </a:r>
          </a:p>
          <a:p>
            <a:pPr marL="400050" lvl="1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4565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A527-846F-45EF-B87C-9BE7964D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F9E31-06B7-4E30-AE5A-09228F5EB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5029200"/>
          </a:xfrm>
        </p:spPr>
        <p:txBody>
          <a:bodyPr/>
          <a:lstStyle/>
          <a:p>
            <a:r>
              <a:rPr lang="en-US" dirty="0"/>
              <a:t>Flow chart for code initialization:</a:t>
            </a:r>
          </a:p>
          <a:p>
            <a:endParaRPr lang="en-US" dirty="0"/>
          </a:p>
        </p:txBody>
      </p:sp>
      <p:pic>
        <p:nvPicPr>
          <p:cNvPr id="5" name="Picture 4" descr="A close up of a newspaper&#10;&#10;Description generated with very high confidence">
            <a:extLst>
              <a:ext uri="{FF2B5EF4-FFF2-40B4-BE49-F238E27FC236}">
                <a16:creationId xmlns:a16="http://schemas.microsoft.com/office/drawing/2014/main" id="{52A57160-701A-4DBF-B397-CBF9B615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412" y="491197"/>
            <a:ext cx="2398866" cy="53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92735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Data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MAX 30105 data was collected using an I2C interface. Data is to be displayed as a graph &amp; in terminal of Atmel Data Visualizer using </a:t>
            </a:r>
            <a:r>
              <a:rPr lang="en-US" dirty="0" err="1"/>
              <a:t>Serial.println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checkForBeat</a:t>
            </a:r>
            <a:r>
              <a:rPr lang="en-US" dirty="0"/>
              <a:t>() function used to check if MAX30105 is reading a heart rate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If so, use the information to calculate the RR (or BPM)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Calculate the BMP average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 the IR data found in the </a:t>
            </a:r>
            <a:r>
              <a:rPr lang="en-US" dirty="0" err="1"/>
              <a:t>dcRemoval</a:t>
            </a:r>
            <a:r>
              <a:rPr lang="en-US" dirty="0"/>
              <a:t>() and </a:t>
            </a:r>
            <a:r>
              <a:rPr lang="en-US" dirty="0" err="1"/>
              <a:t>meanDiff</a:t>
            </a:r>
            <a:r>
              <a:rPr lang="en-US" dirty="0"/>
              <a:t>() function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Send this data to the graph to be printed when pulse is read</a:t>
            </a:r>
          </a:p>
        </p:txBody>
      </p:sp>
    </p:spTree>
    <p:extLst>
      <p:ext uri="{BB962C8B-B14F-4D97-AF65-F5344CB8AC3E}">
        <p14:creationId xmlns:p14="http://schemas.microsoft.com/office/powerpoint/2010/main" val="116371218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BA32-3B02-4546-BC56-638F3A3A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A49BB-E762-4151-8014-19C6631E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chart for data collection: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378F6A6-57E7-46B7-8EE8-E947FA69E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05" y="312064"/>
            <a:ext cx="1343519" cy="550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18313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SNAPSHOT/VIDEO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Snapshots: </a:t>
            </a:r>
            <a:r>
              <a:rPr lang="en-US" dirty="0">
                <a:hlinkClick r:id="rId2"/>
              </a:rPr>
              <a:t>https://drive.google.com/drive/folders/17_apV_VEeNWnyZdA0hA20NXEYDBeLiA-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Project Implementation: https://youtu.be/GIjEE2mk8kM</a:t>
            </a:r>
          </a:p>
          <a:p>
            <a:endParaRPr lang="en-US" dirty="0"/>
          </a:p>
          <a:p>
            <a:r>
              <a:rPr lang="en-US" dirty="0"/>
              <a:t>Video Presentation: </a:t>
            </a:r>
            <a:r>
              <a:rPr lang="en-US" dirty="0">
                <a:hlinkClick r:id="rId3"/>
              </a:rPr>
              <a:t>https://youtu.be/Co3Kc_-ELfg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9556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993</TotalTime>
  <Words>375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ＭＳ Ｐゴシック</vt:lpstr>
      <vt:lpstr>Arial</vt:lpstr>
      <vt:lpstr>TM10220963</vt:lpstr>
      <vt:lpstr>CPE 301 | Heart Rate Monitor with MAX 30105</vt:lpstr>
      <vt:lpstr>AIM &amp; ACCOMPLISHMENT</vt:lpstr>
      <vt:lpstr>SCHEMATIC</vt:lpstr>
      <vt:lpstr>DESIGN STAGES</vt:lpstr>
      <vt:lpstr>CODE DEVELOPMENT</vt:lpstr>
      <vt:lpstr>Code Development</vt:lpstr>
      <vt:lpstr>CODE DEVELOPMENT</vt:lpstr>
      <vt:lpstr>Code Development</vt:lpstr>
      <vt:lpstr>DEMO SNAPSHOT/VIDEO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Tenniel Takenaka-Fuller</cp:lastModifiedBy>
  <cp:revision>33</cp:revision>
  <dcterms:created xsi:type="dcterms:W3CDTF">2015-05-11T03:56:13Z</dcterms:created>
  <dcterms:modified xsi:type="dcterms:W3CDTF">2018-05-14T02:39:24Z</dcterms:modified>
</cp:coreProperties>
</file>