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914113659"/>
        <c:axId val="353486254"/>
      </c:barChart>
      <c:catAx>
        <c:axId val="914113659"/>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53486254"/>
        <c:crosses val="autoZero"/>
        <c:lblAlgn val="ctr"/>
        <c:lblOffset val="100"/>
      </c:catAx>
      <c:valAx>
        <c:axId val="353486254"/>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914113659"/>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A0C3AECA-2769-4DC5-81FD-6B395DE8043F}">
                <a16:creationId xmlns:a16="http://schemas.microsoft.com/office/drawing/2010/main" id="{6A4B55BC-58BB-4824-A88D-7FF7C6598E1D}"/>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05EBC88F-03F4-4784-A2E8-FCB29E1809D0}">
                <a16:creationId xmlns:a16="http://schemas.microsoft.com/office/drawing/2010/main" id="{A56EFEFC-33C2-4F92-9548-EC80DFC6C6D4}"/>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BA8BA700-BDC1-40AB-A02A-E8EF26A40D59}">
                <a16:creationId xmlns:a16="http://schemas.microsoft.com/office/drawing/2010/main" id="{F1979AF2-BAB1-403C-BAF7-2ECE719C02CD}"/>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FBCE2B51-EAD0-4B46-8BFD-FC96E87D4E7D}">
                <a16:creationId xmlns:a16="http://schemas.microsoft.com/office/drawing/2010/main" id="{04DC7C17-15F8-480B-8EC7-AD1E0D3032AD}"/>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5C57E8B2-12BF-4B45-87AB-0A68E03886C4}" type="datetime1">
              <a:t>9/6/2024</a:t>
            </a:fld>
            <a:endParaRPr dirty="0" lang="en-US"/>
          </a:p>
        </p:txBody>
      </p:sp>
      <p:sp>
        <p:nvSpPr>
          <p:cNvPr id="6" name="Holder 6">
            <a:extLst>
              <a:ext uri="{1D5BCF5A-1786-4975-BEE7-D898D29E1239}">
                <a16:creationId xmlns:a16="http://schemas.microsoft.com/office/drawing/2010/main" id="{B0E73B73-54D7-43EE-99D6-A8720DBF95EA}"/>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10412B37-ED5B-44CC-AF37-C6A83C66D0E2}" type="slidenum"/>
            <a:endParaRPr dirty="0" lang="en-US"/>
          </a:p>
        </p:txBody>
      </p:sp>
    </p:spTree>
    <p:extLst>
      <p:ext uri="{718D902A-E564-4A2D-831F-D82E3AE01309}">
        <p14:creationId xmlns:p14="http://schemas.microsoft.com/office/powerpoint/2010/main" val="1725607002973"/>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8E08D128-9484-41B9-8480-81291926F1C7}">
                <a16:creationId xmlns:a16="http://schemas.microsoft.com/office/drawing/2010/main" id="{EFD00A63-90EA-4637-AEE4-BE622601F446}"/>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2001DB55-4B82-4205-B5CB-7A3DB33D4A37}">
                <a16:creationId xmlns:a16="http://schemas.microsoft.com/office/drawing/2010/main" id="{A2225507-17DF-4510-8F24-9A231A67B562}"/>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F23E8372-C6AC-4345-9FED-3D22C6384EBB}">
                <a16:creationId xmlns:a16="http://schemas.microsoft.com/office/drawing/2010/main" id="{68915956-3832-4E71-B52E-5F9294592892}"/>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963C108C-9926-4476-8076-B31B5A34E96B}">
                <a16:creationId xmlns:a16="http://schemas.microsoft.com/office/drawing/2010/main" id="{5AF36895-48F2-436A-9623-10E414BCB71C}"/>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E42F8D55-166D-44C3-AE02-E4A8DA7FDB27}" type="datetime1">
              <a:t>9/6/2024</a:t>
            </a:fld>
            <a:endParaRPr dirty="0" lang="en-US"/>
          </a:p>
        </p:txBody>
      </p:sp>
      <p:sp>
        <p:nvSpPr>
          <p:cNvPr id="6" name="Holder 6">
            <a:extLst>
              <a:ext uri="{AF6BB213-2B77-4401-852C-EA1882ADAC65}">
                <a16:creationId xmlns:a16="http://schemas.microsoft.com/office/drawing/2010/main" id="{A8A8CD38-2ED2-4A69-A1A7-7F4AD8C73F3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FCB59F49-CF39-4A60-9282-A64B37C39E5D}" type="slidenum"/>
            <a:endParaRPr dirty="0" lang="en-US"/>
          </a:p>
        </p:txBody>
      </p:sp>
    </p:spTree>
    <p:extLst>
      <p:ext uri="{789129F8-CD8F-4432-8524-FDC291AB222E}">
        <p14:creationId xmlns:p14="http://schemas.microsoft.com/office/powerpoint/2010/main" val="1725607002974"/>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35A45DD5-09A9-4F7E-BDAE-6346555E2B8C}">
                <a16:creationId xmlns:a16="http://schemas.microsoft.com/office/drawing/2010/main" id="{A4215775-FCD4-491F-A5FB-EBA519394B13}"/>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91D08463-3135-4F09-A94A-BC67D5953D17}">
                <a16:creationId xmlns:a16="http://schemas.microsoft.com/office/drawing/2010/main" id="{DB18BC7A-67EB-4FCD-87F0-CE92994E6E32}"/>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9AA11F47-2B8E-4326-90F4-A51FB58854BE}">
                <a16:creationId xmlns:a16="http://schemas.microsoft.com/office/drawing/2010/main" id="{42ABD2F2-B536-4DEE-94C2-2E9FF0EE9B9F}"/>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2B933864-AE64-4F56-89DA-1075D660A441}">
                <a16:creationId xmlns:a16="http://schemas.microsoft.com/office/drawing/2010/main" id="{F8257DEA-9FA4-442A-9AEB-82781FE890CD}"/>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5CB8684D-6AA7-48F6-9448-DE7C84902946}">
                <a16:creationId xmlns:a16="http://schemas.microsoft.com/office/drawing/2010/main" id="{6A55FCF1-083E-4A7E-8505-C951E102A4FA}"/>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D0723877-E92A-4BC1-8EF1-7F241B195674}" type="datetime1">
              <a:t>9/6/2024</a:t>
            </a:fld>
            <a:endParaRPr dirty="0" lang="en-US"/>
          </a:p>
        </p:txBody>
      </p:sp>
      <p:sp>
        <p:nvSpPr>
          <p:cNvPr id="7" name="Holder 7">
            <a:extLst>
              <a:ext uri="{96914382-BA6E-40C6-A165-72D88AA34956}">
                <a16:creationId xmlns:a16="http://schemas.microsoft.com/office/drawing/2010/main" id="{7CA6682C-BD26-48A6-8CE7-5912636FBA45}"/>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7785595-103D-4338-ACA4-AA9C8E58673C}" type="slidenum"/>
            <a:endParaRPr dirty="0" lang="en-US"/>
          </a:p>
        </p:txBody>
      </p:sp>
    </p:spTree>
    <p:extLst>
      <p:ext uri="{36A6170B-05F4-4098-B3F8-6AA1A721AD45}">
        <p14:creationId xmlns:p14="http://schemas.microsoft.com/office/powerpoint/2010/main" val="1725607002976"/>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7B52D6AB-C89D-413C-A4E2-7A0394D1AB82}">
                <a16:creationId xmlns:a16="http://schemas.microsoft.com/office/drawing/2010/main" id="{C0282BE3-19AC-4F4A-AC5D-FE8E74F7ABD1}"/>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803AB1A2-FD87-4109-8637-4A99BD60A3DB}">
                <a16:creationId xmlns:a16="http://schemas.microsoft.com/office/drawing/2010/main" id="{015EBFA3-2CB7-4675-9E26-E39205038276}"/>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4F1DDABA-AC80-45C7-93B7-1880717AC8DA}">
                <a16:creationId xmlns:a16="http://schemas.microsoft.com/office/drawing/2010/main" id="{2474159E-62D1-4C76-9EF9-96C3239C1C40}"/>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DBCA73EE-6022-4FB6-856C-F284BD1DCAFA}" type="datetime1">
              <a:t>9/6/2024</a:t>
            </a:fld>
            <a:endParaRPr dirty="0" lang="en-US"/>
          </a:p>
        </p:txBody>
      </p:sp>
      <p:sp>
        <p:nvSpPr>
          <p:cNvPr id="5" name="Holder 5">
            <a:extLst>
              <a:ext uri="{5CCC34A6-6005-463D-B4BE-6F37750833F1}">
                <a16:creationId xmlns:a16="http://schemas.microsoft.com/office/drawing/2010/main" id="{CF8655CB-9112-49F0-81BE-60AB084413F8}"/>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D13D650-5DE8-40F6-9174-7FF0DC9E2E67}" type="slidenum"/>
            <a:endParaRPr dirty="0" lang="en-US"/>
          </a:p>
        </p:txBody>
      </p:sp>
    </p:spTree>
    <p:extLst>
      <p:ext uri="{95C601CB-AB42-4677-99E5-BA430474B82C}">
        <p14:creationId xmlns:p14="http://schemas.microsoft.com/office/powerpoint/2010/main" val="1725607002977"/>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67E22E8E-69AE-4C3C-9AE8-02313ACECDC2}">
                <a16:creationId xmlns:a16="http://schemas.microsoft.com/office/drawing/2010/main" id="{7037F88E-71B5-485D-98BD-75D6EB588F2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0B91BE79-AC33-4038-9F21-E1EFD658CF63}">
                <a16:creationId xmlns:a16="http://schemas.microsoft.com/office/drawing/2010/main" id="{63D32875-E462-4EBD-B354-54CA4FB3D764}"/>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0E6E2885-B2B4-4FB6-AD53-0F0EFDA53FA1}" type="datetime1">
              <a:t>9/6/2024</a:t>
            </a:fld>
            <a:endParaRPr dirty="0" lang="en-US"/>
          </a:p>
        </p:txBody>
      </p:sp>
      <p:sp>
        <p:nvSpPr>
          <p:cNvPr id="4" name="Holder 4">
            <a:extLst>
              <a:ext uri="{8D8731EA-A6F6-4640-8F29-A64F5BA2602D}">
                <a16:creationId xmlns:a16="http://schemas.microsoft.com/office/drawing/2010/main" id="{8E8011A4-C221-443F-BCCB-6211B4E26EF7}"/>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8D0E42FC-33D9-4F3D-9842-AE3558CB4B31}" type="slidenum"/>
            <a:endParaRPr dirty="0" lang="en-US"/>
          </a:p>
        </p:txBody>
      </p:sp>
    </p:spTree>
    <p:extLst>
      <p:ext uri="{72D50757-AAFB-422E-9129-64EE39918653}">
        <p14:creationId xmlns:p14="http://schemas.microsoft.com/office/powerpoint/2010/main" val="1725607002979"/>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3A4BDE19-86AC-4E3F-B918-C8FCD9B2CF0A}">
                <a16:creationId xmlns:a16="http://schemas.microsoft.com/office/drawing/2010/main" id="{DEC6B116-D99F-40E3-8472-CC96C7122C83}"/>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4C6747FC-D335-4115-95D8-DC7D021F3E25}">
                <a16:creationId xmlns:a16="http://schemas.microsoft.com/office/drawing/2010/main" id="{49262FC9-78D8-4D88-92FB-9D89464F7BAC}"/>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5B78A855-9B40-4141-BF84-F39ECDB772A7}">
                <a16:creationId xmlns:a16="http://schemas.microsoft.com/office/drawing/2010/main" id="{025D98EF-57D4-4FE3-8D4A-F611B688791F}"/>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C8030678-700B-4B31-8314-8125F330B18E}">
                <a16:creationId xmlns:a16="http://schemas.microsoft.com/office/drawing/2010/main" id="{E6BDB328-23F3-433E-B3C7-4F5307429AD9}"/>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B7D1369D-5360-483A-9946-787648ABF3C6}">
                <a16:creationId xmlns:a16="http://schemas.microsoft.com/office/drawing/2010/main" id="{39769CF2-775C-4555-9791-BD607FA11186}"/>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CC64EC05-9E89-42C4-80A2-D3B12FF70759}">
                <a16:creationId xmlns:a16="http://schemas.microsoft.com/office/drawing/2010/main" id="{7EDF45C5-08E7-4FFE-A024-29D235029B65}"/>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CF722E8E-EDDC-4205-B6E1-C70F5065472C}">
                <a16:creationId xmlns:a16="http://schemas.microsoft.com/office/drawing/2010/main" id="{315286E5-9C11-49F9-A189-D230848B6261}"/>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CE62BCE2-BD10-41A4-8DD9-77CC4DBE787D}">
                <a16:creationId xmlns:a16="http://schemas.microsoft.com/office/drawing/2010/main" id="{07069A15-DD4F-4B12-BD4A-E08CE4376D8E}"/>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E3E51AEE-F7C6-40F2-879B-B9F275B63BAD}">
                <a16:creationId xmlns:a16="http://schemas.microsoft.com/office/drawing/2010/main" id="{C969F788-E1D3-45CA-9251-9BBFF795B5CF}"/>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382C230B-8B72-4888-9B01-577C803D4B81}">
                <a16:creationId xmlns:a16="http://schemas.microsoft.com/office/drawing/2010/main" id="{4A94B96E-FB70-454F-85DB-B1238E9F12E0}"/>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FFC33F78-0FF7-4BF9-AFA7-DC989E822693}">
                <a16:creationId xmlns:a16="http://schemas.microsoft.com/office/drawing/2010/main" id="{8B4AB8F8-D342-4E0B-BDF0-3A008ADF60C1}"/>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EB9B64AA-2CB5-4A33-84E7-E41E72928191}">
                <a16:creationId xmlns:a16="http://schemas.microsoft.com/office/drawing/2010/main" id="{A7F06AFE-18C3-464D-A358-ADA08970FFC9}"/>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5F483C3E-8237-4D5F-A7BE-6A486B387E79}">
                <a16:creationId xmlns:a16="http://schemas.microsoft.com/office/drawing/2010/main" id="{85EE563D-C512-497B-A98A-91AB95DD8E66}"/>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665F1A10-2BEE-4FD5-BADF-54B0CA885EC7}">
                <a16:creationId xmlns:a16="http://schemas.microsoft.com/office/drawing/2010/main" id="{6404A296-4CFE-4E15-9D09-85C137522950}"/>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BA399BB9-018A-43DA-83E6-EE5865797768}" type="datetime1">
              <a:t>9/6/2024</a:t>
            </a:fld>
            <a:endParaRPr dirty="0" lang="en-US"/>
          </a:p>
        </p:txBody>
      </p:sp>
      <p:sp>
        <p:nvSpPr>
          <p:cNvPr id="16" name="Holder 6">
            <a:extLst>
              <a:ext uri="{CD7786D8-A203-46A9-ABF5-46EAA41D0179}">
                <a16:creationId xmlns:a16="http://schemas.microsoft.com/office/drawing/2010/main" id="{3E61CB9A-9F92-4C87-AB00-0D4305DE4B40}"/>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24A0DEDC-40D1-4670-81DB-FECB9FD22597}"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6772929D-AE7C-485F-809D-81C38034A942}">
                <a16:creationId xmlns:a16="http://schemas.microsoft.com/office/drawing/2010/main" id="{421D9021-FD4B-4E0C-8EAB-0541C806AF3A}"/>
              </a:ext>
            </a:extLst>
          </p:cNvPr>
          <p:cNvGrpSpPr/>
          <p:nvPr/>
        </p:nvGrpSpPr>
        <p:grpSpPr>
          <a:xfrm rot="0">
            <a:off x="876299" y="990600"/>
            <a:ext cx="1743075" cy="1333500"/>
            <a:chOff x="742950" y="1104900"/>
            <a:chExt cx="1743075" cy="1333500"/>
          </a:xfrm>
        </p:grpSpPr>
        <p:sp>
          <p:nvSpPr>
            <p:cNvPr id="3" name="object 3">
              <a:extLst>
                <a:ext uri="{DB60F67F-2419-48B8-B03F-2F2CB1237BB6}">
                  <a16:creationId xmlns:a16="http://schemas.microsoft.com/office/drawing/2010/main" id="{B3B35FDB-5EF4-40F3-A735-08A2F9194EDB}"/>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6A8E6EF9-F548-4505-A9CB-010EE02DDEDA}">
                  <a16:creationId xmlns:a16="http://schemas.microsoft.com/office/drawing/2010/main" id="{EF9BFD6B-C8C4-4C07-9549-658E6F7CCF19}"/>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7F1553E3-4338-4630-8337-44E3C7D5C0E8}">
                <a16:creationId xmlns:a16="http://schemas.microsoft.com/office/drawing/2010/main" id="{5434C760-9E34-4A6B-8AF5-907A1C77FD77}"/>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FC500174-B1E0-437C-A6AB-3E5755C2DF04}">
                <a16:creationId xmlns:a16="http://schemas.microsoft.com/office/drawing/2010/main" id="{05BCBF7C-07AE-4843-ACCE-AEDA77E0BB8B}"/>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2E79D717-00AD-44D8-B95F-802A6AFF4FE9}">
                <a16:creationId xmlns:a16="http://schemas.microsoft.com/office/drawing/2010/main" id="{F4E2DB92-F229-4A0C-8D97-0EDF4BE22C1D}"/>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28E6C6B0-76BC-478F-887E-A3F37C32AD75}">
                <a16:creationId xmlns:a16="http://schemas.microsoft.com/office/drawing/2010/main" id="{73844D14-CD8F-4806-A72C-CF3BC5CCC629}"/>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EBF29595-CCC5-47D9-8FCE-628DF8933EBF}">
                <a16:creationId xmlns:a16="http://schemas.microsoft.com/office/drawing/2010/main" id="{FE32F9A0-4405-4DD4-9206-3CB82442D60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4999059-6B11-4C50-BD3E-5279AD43FA7E}" type="slidenum"/>
            <a:endParaRPr dirty="0" lang="en-US"/>
          </a:p>
        </p:txBody>
      </p:sp>
      <p:sp>
        <p:nvSpPr>
          <p:cNvPr id="10" name="TextBox 13">
            <a:extLst>
              <a:ext uri="{A37E65AF-D970-4590-ADBD-5BFEB04AFB21}">
                <a16:creationId xmlns:a16="http://schemas.microsoft.com/office/drawing/2010/main" id="{BF29F345-FB96-431F-B195-1D1B5916B440}"/>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 : F BENJAMIN SUNDAR</a:t>
            </a:r>
          </a:p>
          <a:p>
            <a:pPr/>
            <a:r>
              <a:rPr dirty="0" lang="en-US" sz="2400"/>
              <a:t>REGISTER NO: 312204861</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D0338C08-9A32-43BB-BFEE-7A9F1122860B}">
        <p14:creationId xmlns:p14="http://schemas.microsoft.com/office/powerpoint/2010/main" val="1725607002982"/>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5FBC837B-D66C-4967-89E1-1531B230581D}">
                <a16:creationId xmlns:a16="http://schemas.microsoft.com/office/drawing/2010/main" id="{67080519-1994-4C4E-994B-CDF0C5FF5FF5}"/>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758B09E3-D770-40DA-A04C-AF3287F9B9E5}">
                <a16:creationId xmlns:a16="http://schemas.microsoft.com/office/drawing/2010/main" id="{A7C928DF-C4C1-4402-B2BF-CA8318E59EFB}"/>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A3DF7D33-B08C-420D-A811-CA3F6D578171}">
                <a16:creationId xmlns:a16="http://schemas.microsoft.com/office/drawing/2010/main" id="{C1AA2592-2729-438C-8012-06C64F654EF4}"/>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9AB58A48-4727-49E3-AEA8-8A926D47A201}" type="slidenum"/>
            <a:endParaRPr dirty="0" lang="en-US"/>
          </a:p>
        </p:txBody>
      </p:sp>
      <p:sp>
        <p:nvSpPr>
          <p:cNvPr id="5" name="object 8">
            <a:extLst>
              <a:ext uri="{CA9993B0-3F85-4984-A415-66A13F545920}">
                <a16:creationId xmlns:a16="http://schemas.microsoft.com/office/drawing/2010/main" id="{33F05E83-D7B9-4BBB-B262-F59996B797F5}"/>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B16F19A3-B11B-4E21-B54B-95FEECD1EE92}">
                <a16:creationId xmlns:a16="http://schemas.microsoft.com/office/drawing/2010/main" id="{C6288EF9-61E1-42CB-8E87-7C64894DEB8F}"/>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8F1AF85C-8F8E-490C-88DF-B93A7EC70EFA}">
        <p14:creationId xmlns:p14="http://schemas.microsoft.com/office/powerpoint/2010/main" val="1725607003001"/>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E842699E-3A53-4196-8C89-64648EEFFA10}">
                <a16:creationId xmlns:a16="http://schemas.microsoft.com/office/drawing/2010/main" id="{3419FD2F-F925-4FC1-8C0C-63521D3551F5}"/>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A6EBCCD5-A129-431E-84FA-E14C79A97D95}">
                <a16:creationId xmlns:a16="http://schemas.microsoft.com/office/drawing/2010/main" id="{57215320-1CEE-4E66-A636-CD4D4364B148}"/>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385A00B3-FA26-4309-91DC-E7AFC9F6FDD0}">
                <a16:creationId xmlns:a16="http://schemas.microsoft.com/office/drawing/2010/main" id="{2D231DAD-736A-4EFA-A22A-2158B91B6544}"/>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BA5F4C6E-381A-4ACC-8B89-F8AF41182D5F}">
                <a16:creationId xmlns:a16="http://schemas.microsoft.com/office/drawing/2010/main" id="{30430558-F7A7-4B67-B7A7-E8337CD051D7}"/>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F6A212AF-227A-4C8D-8DB6-F8FB6E273FC4}">
                <a16:creationId xmlns:a16="http://schemas.microsoft.com/office/drawing/2010/main" id="{5F56122D-33EE-4F3E-8235-BDF8B00EE067}"/>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2A724C14-AD5D-41E7-8F46-893E8FDD66CF}">
                <a16:creationId xmlns:a16="http://schemas.microsoft.com/office/drawing/2010/main" id="{A3F3A625-6F89-4F90-ACDD-29AD4A5DC123}"/>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B62B1EB8-3E2B-4D84-978B-E87A3E9BB3A4}" type="slidenum"/>
            <a:endParaRPr dirty="0" lang="en-US"/>
          </a:p>
        </p:txBody>
      </p:sp>
      <p:graphicFrame>
        <p:nvGraphicFramePr>
          <p:cNvPr id="8" name="图表 1">
            <a:extLst>
              <a:ext uri="{DB03E055-B3CB-44BB-9DC5-BC70308B1489}">
                <a16:creationId xmlns:a16="http://schemas.microsoft.com/office/drawing/2010/main" id="{122EF7A9-CF14-41D6-AC9E-6F81FE5858CB}"/>
              </a:ext>
            </a:extLst>
          </p:cNvPr>
          <p:cNvGraphicFramePr/>
          <p:nvPr/>
        </p:nvGraphicFramePr>
        <p:xfrm rot="0">
          <a:off x="1339763" y="1847330"/>
          <a:ext cx="8276388" cy="4353678"/>
        </p:xfrm>
        <a:graphic>
          <a:graphicData uri="http://schemas.openxmlformats.org/drawingml/2006/chart">
            <c:chart r:id="rId3"/>
          </a:graphicData>
        </a:graphic>
      </p:graphicFrame>
    </p:spTree>
    <p:extLst>
      <p:ext uri="{15E7A870-9C53-4675-8E00-23CA75F6E93D}">
        <p14:creationId xmlns:p14="http://schemas.microsoft.com/office/powerpoint/2010/main" val="1725607003009"/>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E51AE0F1-6245-4AA1-899E-E44E229DE552}">
                <a16:creationId xmlns:a16="http://schemas.microsoft.com/office/drawing/2010/main" id="{8F577603-6BD1-4469-A114-13D4DBF83E64}"/>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6339AAB8-EC56-4836-B2F0-AF38B367B5DD}">
                <a16:creationId xmlns:a16="http://schemas.microsoft.com/office/drawing/2010/main" id="{54E021AF-6524-40FE-A5C9-219343B3B492}"/>
              </a:ext>
            </a:extLst>
          </p:cNvPr>
          <p:cNvGraphicFramePr/>
          <p:nvPr/>
        </p:nvGraphicFramePr>
        <p:xfrm rot="0">
          <a:off x="609600" y="1577340"/>
          <a:ext cx="4335780" cy="3095235"/>
        </p:xfrm>
        <a:graphic>
          <a:graphicData uri="http://schemas.openxmlformats.org/drawingml/2006/chart">
            <c:chart r:id="rId2"/>
          </a:graphicData>
        </a:graphic>
      </p:graphicFrame>
    </p:spTree>
    <p:extLst>
      <p:ext uri="{2A8C0702-33E9-4AED-97AF-6EF6C10802F8}">
        <p14:creationId xmlns:p14="http://schemas.microsoft.com/office/powerpoint/2010/main" val="1725607003014"/>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BD8BB234-0511-456E-A767-925A85B408AF}">
                <a16:creationId xmlns:a16="http://schemas.microsoft.com/office/drawing/2010/main" id="{194FF1FD-63D4-48FA-B62D-15DD7FF946BE}"/>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28B07DA6-4403-445E-AA7D-5DD864B0250C}">
                <a16:creationId xmlns:a16="http://schemas.microsoft.com/office/drawing/2010/main" id="{8F6C6055-7AD7-4899-BD56-DFC9E0DB4966}"/>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81B9DFCE-6261-4348-AE63-18EBCBD54A0D}">
        <p14:creationId xmlns:p14="http://schemas.microsoft.com/office/powerpoint/2010/main" val="1725607003016"/>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D6499D6F-51A1-44D1-8232-E0367661F705}">
                <a16:creationId xmlns:a16="http://schemas.microsoft.com/office/drawing/2010/main" id="{5F133D04-8443-405B-ABD1-1690CA89A8C5}"/>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D3FAA398-E8DD-45E5-8570-FDFAF1C793A7}">
        <p14:creationId xmlns:p14="http://schemas.microsoft.com/office/powerpoint/2010/main" val="1725607003017"/>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07C63DC2-592E-46B3-8F81-AE4B02C801B8}">
                <a16:creationId xmlns:a16="http://schemas.microsoft.com/office/drawing/2010/main" id="{28368CA4-7F2F-430C-9E76-60B6E7FCCF48}"/>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56808562-8A52-46EC-A94D-6EE1718CB18D}">
                <a16:creationId xmlns:a16="http://schemas.microsoft.com/office/drawing/2010/main" id="{696E766A-2DCF-437C-9EBD-8C0AC928D250}"/>
              </a:ext>
            </a:extLst>
          </p:cNvPr>
          <p:cNvGrpSpPr/>
          <p:nvPr/>
        </p:nvGrpSpPr>
        <p:grpSpPr>
          <a:xfrm rot="0">
            <a:off x="7443849" y="0"/>
            <a:ext cx="4752975" cy="6863080"/>
            <a:chOff x="7443849" y="0"/>
            <a:chExt cx="4752975" cy="6863080"/>
          </a:xfrm>
        </p:grpSpPr>
        <p:sp>
          <p:nvSpPr>
            <p:cNvPr id="4" name="object 4">
              <a:extLst>
                <a:ext uri="{9FD8C3C3-B634-4794-ACDD-6F8685B51729}">
                  <a16:creationId xmlns:a16="http://schemas.microsoft.com/office/drawing/2010/main" id="{F95251CE-E95B-43FB-8975-63E0E3E2E3CA}"/>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A17BA519-999C-43CA-B745-EF7102573FAF}">
                  <a16:creationId xmlns:a16="http://schemas.microsoft.com/office/drawing/2010/main" id="{2F370CAC-677C-4295-8B33-15C3C4AF4914}"/>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0B2CD9ED-DCFB-4B27-B51A-53814D3469BF}">
                  <a16:creationId xmlns:a16="http://schemas.microsoft.com/office/drawing/2010/main" id="{1E08AADE-E50D-4EF5-88FA-D5957835A484}"/>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77A166BE-EDE5-4228-81C7-46EC0A50861B}">
                  <a16:creationId xmlns:a16="http://schemas.microsoft.com/office/drawing/2010/main" id="{34018200-C84E-4E9A-8C55-3D59299D3F89}"/>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AAC5D6B7-2620-453A-8476-EA4651775D04}">
                  <a16:creationId xmlns:a16="http://schemas.microsoft.com/office/drawing/2010/main" id="{483CEA66-D526-411F-9DD3-2F9571058907}"/>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F0C33FAB-9E9C-4176-B46C-B61D63E88F22}">
                  <a16:creationId xmlns:a16="http://schemas.microsoft.com/office/drawing/2010/main" id="{86BD8FE6-B94D-402C-978D-F47D69044195}"/>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BA785192-9901-42AB-B923-4F1AC2A4BA17}">
                  <a16:creationId xmlns:a16="http://schemas.microsoft.com/office/drawing/2010/main" id="{F2D6869B-B025-4737-8823-36FD8559952B}"/>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669554FB-C281-4B4D-BE3B-390F294E8E3E}">
                  <a16:creationId xmlns:a16="http://schemas.microsoft.com/office/drawing/2010/main" id="{B1A5DAF8-C689-4FF8-B3DC-B94DD9B0D656}"/>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129AAC33-55DC-4C67-83E3-C15A1D193630}">
                  <a16:creationId xmlns:a16="http://schemas.microsoft.com/office/drawing/2010/main" id="{A34B9E07-0582-48B7-B734-C9455ACF73E8}"/>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34B7E472-7F0B-47A2-A477-B88C815750D8}">
                <a16:creationId xmlns:a16="http://schemas.microsoft.com/office/drawing/2010/main" id="{465E1890-C003-4673-B79D-5E68FFB708B6}"/>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8BEE2A5F-E177-42D3-B553-D981C1E4A496}">
                <a16:creationId xmlns:a16="http://schemas.microsoft.com/office/drawing/2010/main" id="{DBE0A024-877B-4F25-AB5F-FF038DCB98FE}"/>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DB9C24EA-F238-45E1-824D-B2AD6283D332}">
                <a16:creationId xmlns:a16="http://schemas.microsoft.com/office/drawing/2010/main" id="{3FEA30CA-2B21-4C8A-AF06-F41671FFAA95}"/>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C6EC2D6B-D614-40AF-B68A-DD437FC1B7E5}">
                <a16:creationId xmlns:a16="http://schemas.microsoft.com/office/drawing/2010/main" id="{80BB054D-EB49-4E7B-A82B-F6D5A0422CB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A1716548-D2C8-4D79-ADA1-845D716C0DD1}">
                <a16:creationId xmlns:a16="http://schemas.microsoft.com/office/drawing/2010/main" id="{53A129EF-E5AD-4540-A8E6-99AF64EE0081}"/>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D0F5280E-5852-4B80-8BD0-FD106AAEBADE}">
                <a16:creationId xmlns:a16="http://schemas.microsoft.com/office/drawing/2010/main" id="{8BD02FF6-F56B-4E2B-A71C-69AD55A1DEAA}"/>
              </a:ext>
            </a:extLst>
          </p:cNvPr>
          <p:cNvGrpSpPr/>
          <p:nvPr/>
        </p:nvGrpSpPr>
        <p:grpSpPr>
          <a:xfrm rot="0">
            <a:off x="466725" y="6410325"/>
            <a:ext cx="3705225" cy="295275"/>
            <a:chOff x="466725" y="6410325"/>
            <a:chExt cx="3705225" cy="295275"/>
          </a:xfrm>
        </p:grpSpPr>
        <p:pic>
          <p:nvPicPr>
            <p:cNvPr id="19" name="object 19">
              <a:extLst>
                <a:ext uri="{0CBBEC04-9929-4594-A00F-BA1D0A33B013}">
                  <a16:creationId xmlns:a16="http://schemas.microsoft.com/office/drawing/2010/main" id="{2E00F7E6-D9F0-49EA-ADB4-486E2A3497D2}"/>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A8603EA3-D362-4C55-B0D4-FFEC60E0FC19}">
                  <a16:creationId xmlns:a16="http://schemas.microsoft.com/office/drawing/2010/main" id="{33D4B1B0-8F79-481E-B520-4674F3F306DD}"/>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8BCA5159-5C79-4FAA-A045-E7DC4E222D1C}">
                <a16:creationId xmlns:a16="http://schemas.microsoft.com/office/drawing/2010/main" id="{91180B0D-ECB8-4233-AF4E-FCA8CC771BF3}"/>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D123274-353D-4DB0-A37D-9807A8285008}" type="slidenum"/>
            <a:endParaRPr dirty="0" lang="en-US"/>
          </a:p>
        </p:txBody>
      </p:sp>
      <p:sp>
        <p:nvSpPr>
          <p:cNvPr id="22" name="TextBox 22">
            <a:extLst>
              <a:ext uri="{D864BCAF-D297-422D-B5D9-14CB41AA9A12}">
                <a16:creationId xmlns:a16="http://schemas.microsoft.com/office/drawing/2010/main" id="{4F467C68-1CF9-4ACB-94CC-48CD54F6B204}"/>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E1B2BBCA-1827-4C6F-8D6D-CD5984D9FE5E}">
        <p14:creationId xmlns:p14="http://schemas.microsoft.com/office/powerpoint/2010/main" val="1725607002986"/>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4F551B05-654E-4DAC-A87D-9ACA8529FFD4}">
                <a16:creationId xmlns:a16="http://schemas.microsoft.com/office/drawing/2010/main" id="{443F1B7C-4852-4561-B5DE-8E28E27E5C51}"/>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CF2616FC-DD34-4EFB-864F-9F0C750DD5CE}">
                <a16:creationId xmlns:a16="http://schemas.microsoft.com/office/drawing/2010/main" id="{D64E9138-1BD8-45B9-B361-AE616E86612A}"/>
              </a:ext>
            </a:extLst>
          </p:cNvPr>
          <p:cNvGrpSpPr/>
          <p:nvPr/>
        </p:nvGrpSpPr>
        <p:grpSpPr>
          <a:xfrm rot="0">
            <a:off x="7443849" y="0"/>
            <a:ext cx="4752975" cy="6863080"/>
            <a:chOff x="7443849" y="0"/>
            <a:chExt cx="4752975" cy="6863080"/>
          </a:xfrm>
        </p:grpSpPr>
        <p:sp>
          <p:nvSpPr>
            <p:cNvPr id="4" name="object 4">
              <a:extLst>
                <a:ext uri="{B944A966-7659-4F00-B8B5-3C8E564E3664}">
                  <a16:creationId xmlns:a16="http://schemas.microsoft.com/office/drawing/2010/main" id="{FD7B27C6-EF77-43F8-A2F8-D688E5B0F5E3}"/>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A558210B-84E2-4EA3-91AC-0F2B69B39280}">
                  <a16:creationId xmlns:a16="http://schemas.microsoft.com/office/drawing/2010/main" id="{CB805D64-9AC2-42E6-8B18-CD8F1ECB27A8}"/>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E50E526A-89C6-472B-A51A-F7B038815D4E}">
                  <a16:creationId xmlns:a16="http://schemas.microsoft.com/office/drawing/2010/main" id="{1E077518-69DA-4400-A43B-F13359C17581}"/>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4BDA0DDC-892F-40B7-946A-D3F7FB0748A5}">
                  <a16:creationId xmlns:a16="http://schemas.microsoft.com/office/drawing/2010/main" id="{66D5FE58-FDA7-4097-A4BA-9FC42C74C946}"/>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4FC3B55E-0B0F-4895-8783-3EAA40099416}">
                  <a16:creationId xmlns:a16="http://schemas.microsoft.com/office/drawing/2010/main" id="{28FEE8FB-92FD-409D-8BE4-BB8C97A3877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7B52791F-5064-43B5-B879-B1DA7494BC59}">
                  <a16:creationId xmlns:a16="http://schemas.microsoft.com/office/drawing/2010/main" id="{3679C9AC-3BB8-4AA9-9DB9-DF8136FE9698}"/>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B4969D5C-0B7C-4B1C-BAA8-8AB1FD342697}">
                  <a16:creationId xmlns:a16="http://schemas.microsoft.com/office/drawing/2010/main" id="{8CBCC547-1C69-47C4-83E0-FAA158079658}"/>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A84F99D7-712A-41A4-8530-B98788EECAA8}">
                  <a16:creationId xmlns:a16="http://schemas.microsoft.com/office/drawing/2010/main" id="{6B4EBBD1-45EB-4802-9429-C1349B2BFFE9}"/>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25C03CC9-FB65-4440-9596-1D8578FF51AD}">
                  <a16:creationId xmlns:a16="http://schemas.microsoft.com/office/drawing/2010/main" id="{D8FFA050-282C-4333-8ADF-2AABDDA42A3A}"/>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D00CA047-9731-4593-8038-AFBB1F59EFAB}">
                <a16:creationId xmlns:a16="http://schemas.microsoft.com/office/drawing/2010/main" id="{AA2DC95D-C857-49AD-AADD-8815FB73D223}"/>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9AF10A2D-4BC4-4BD9-A5CE-4BAF34684A61}">
                <a16:creationId xmlns:a16="http://schemas.microsoft.com/office/drawing/2010/main" id="{AF4E880F-17B4-4ABF-A0FA-314A9C028A73}"/>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9F1E8862-D406-4F02-ABBC-7D84F4E89DB5}">
                <a16:creationId xmlns:a16="http://schemas.microsoft.com/office/drawing/2010/main" id="{4E57BB28-BDDD-401C-8733-8A6DA23B0277}"/>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31488BD2-C074-4CDE-BE1A-A9F0341EA453}">
                <a16:creationId xmlns:a16="http://schemas.microsoft.com/office/drawing/2010/main" id="{571DD54F-D8C2-453B-A04B-781D01B21A03}"/>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FA2B9351-6145-4BED-B3DD-041A69402E62}">
                <a16:creationId xmlns:a16="http://schemas.microsoft.com/office/drawing/2010/main" id="{7660BB93-34C1-4A55-9F5A-196B2444088F}"/>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1783FFCB-9F89-4124-ABDA-F72E3B45B525}">
                <a16:creationId xmlns:a16="http://schemas.microsoft.com/office/drawing/2010/main" id="{90D99D46-4AB7-41B1-99FF-13016BE42E36}"/>
              </a:ext>
            </a:extLst>
          </p:cNvPr>
          <p:cNvGrpSpPr/>
          <p:nvPr/>
        </p:nvGrpSpPr>
        <p:grpSpPr>
          <a:xfrm rot="0">
            <a:off x="47625" y="3819523"/>
            <a:ext cx="4124325" cy="3009900"/>
            <a:chOff x="47625" y="3819523"/>
            <a:chExt cx="4124325" cy="3009900"/>
          </a:xfrm>
        </p:grpSpPr>
        <p:pic>
          <p:nvPicPr>
            <p:cNvPr id="19" name="object 19">
              <a:extLst>
                <a:ext uri="{287B776A-B3BC-401C-B30A-2B4537573BE8}">
                  <a16:creationId xmlns:a16="http://schemas.microsoft.com/office/drawing/2010/main" id="{79F6F8CB-DCD6-4D1B-9D88-85E281D70686}"/>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932DD570-6959-4B59-9EA3-D205145C3F64}">
                  <a16:creationId xmlns:a16="http://schemas.microsoft.com/office/drawing/2010/main" id="{65A7C416-5420-475E-BCC0-2DA010EB843D}"/>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CCD8D972-3183-4046-BE78-CBD76E5CDE89}">
                <a16:creationId xmlns:a16="http://schemas.microsoft.com/office/drawing/2010/main" id="{B8286550-176E-4238-81C8-5CF386C2AA35}"/>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91CDB141-1EB7-443D-A7DA-4FC16CAB7A7A}">
                <a16:creationId xmlns:a16="http://schemas.microsoft.com/office/drawing/2010/main" id="{F06466E0-45F3-4D1D-9A22-BB3C1384E69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D11405A-C59E-47D2-861F-9644E607EC72}" type="slidenum"/>
            <a:endParaRPr dirty="0" lang="en-US"/>
          </a:p>
        </p:txBody>
      </p:sp>
      <p:sp>
        <p:nvSpPr>
          <p:cNvPr id="23" name="TextBox 22">
            <a:extLst>
              <a:ext uri="{4AF0AE3E-5F79-4745-8346-586E3F1D2FE4}">
                <a16:creationId xmlns:a16="http://schemas.microsoft.com/office/drawing/2010/main" id="{D36F386B-DFA2-4AF4-996F-BEEB6B94CF3A}"/>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760267D8-CFF2-4A6F-A977-E3DAE4279234}">
        <p14:creationId xmlns:p14="http://schemas.microsoft.com/office/powerpoint/2010/main" val="1725607002988"/>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4014749E-B53A-4D67-849C-DE16FA19C209}">
                <a16:creationId xmlns:a16="http://schemas.microsoft.com/office/drawing/2010/main" id="{6E44407E-AEB6-4B48-8809-08E222874DAA}"/>
              </a:ext>
            </a:extLst>
          </p:cNvPr>
          <p:cNvGrpSpPr/>
          <p:nvPr/>
        </p:nvGrpSpPr>
        <p:grpSpPr>
          <a:xfrm rot="0">
            <a:off x="7991474" y="2933700"/>
            <a:ext cx="2762250" cy="3257550"/>
            <a:chOff x="7991474" y="2933700"/>
            <a:chExt cx="2762250" cy="3257550"/>
          </a:xfrm>
        </p:grpSpPr>
        <p:sp>
          <p:nvSpPr>
            <p:cNvPr id="3" name="object 3">
              <a:extLst>
                <a:ext uri="{5E3FD690-F159-41BA-952A-87265BD8CFDD}">
                  <a16:creationId xmlns:a16="http://schemas.microsoft.com/office/drawing/2010/main" id="{124BC3CF-9EFF-402C-B176-42FD5283E18C}"/>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B71EF2A8-013A-41B3-AF7D-556F7D830DF4}">
                  <a16:creationId xmlns:a16="http://schemas.microsoft.com/office/drawing/2010/main" id="{A0EA6BE3-EBFB-4AF4-9727-B61BF639EF0E}"/>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878947D7-D4AC-4378-8932-7A6877FD8996}">
                  <a16:creationId xmlns:a16="http://schemas.microsoft.com/office/drawing/2010/main" id="{9D316BEA-0C3D-4142-8531-3284D4A39CDA}"/>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8B6EF6D6-9AFD-43FD-B0E5-F0062631B139}">
                <a16:creationId xmlns:a16="http://schemas.microsoft.com/office/drawing/2010/main" id="{638A779C-47F2-4E37-B054-C2E64D026AB1}"/>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42A9F0B9-4100-4522-8443-E200732A7D97}">
                <a16:creationId xmlns:a16="http://schemas.microsoft.com/office/drawing/2010/main" id="{E2ED0942-C934-401C-8D8C-175E3DFB30D2}"/>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1390FF38-E901-440C-8AA7-86F4963EA222}">
                <a16:creationId xmlns:a16="http://schemas.microsoft.com/office/drawing/2010/main" id="{7A675419-7177-4964-89A0-AAF3E2770DB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5C217173-4154-463C-87B5-7E5BC135C07B}" type="slidenum"/>
            <a:endParaRPr dirty="0" lang="en-US"/>
          </a:p>
        </p:txBody>
      </p:sp>
      <p:sp>
        <p:nvSpPr>
          <p:cNvPr id="9" name="TextBox 10">
            <a:extLst>
              <a:ext uri="{E90922B6-7E96-49D1-A15C-3A34F9D1E505}">
                <a16:creationId xmlns:a16="http://schemas.microsoft.com/office/drawing/2010/main" id="{465187B4-E0A3-4C0E-9C3B-9CC48BDB56C3}"/>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504C82C8-D9D4-48AF-B4D9-FE97245B1527}">
        <p14:creationId xmlns:p14="http://schemas.microsoft.com/office/powerpoint/2010/main" val="1725607002991"/>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06ACF753-34D1-4A91-B602-5FFD78BA0BE7}">
                <a16:creationId xmlns:a16="http://schemas.microsoft.com/office/drawing/2010/main" id="{878411B9-571B-43FD-B0B4-177A52E1988B}"/>
              </a:ext>
            </a:extLst>
          </p:cNvPr>
          <p:cNvGrpSpPr/>
          <p:nvPr/>
        </p:nvGrpSpPr>
        <p:grpSpPr>
          <a:xfrm rot="0">
            <a:off x="8658225" y="2647950"/>
            <a:ext cx="3533775" cy="3810000"/>
            <a:chOff x="8658225" y="2647950"/>
            <a:chExt cx="3533775" cy="3810000"/>
          </a:xfrm>
        </p:grpSpPr>
        <p:sp>
          <p:nvSpPr>
            <p:cNvPr id="3" name="object 3">
              <a:extLst>
                <a:ext uri="{946268DD-2995-49C1-B60F-955D00D18CD7}">
                  <a16:creationId xmlns:a16="http://schemas.microsoft.com/office/drawing/2010/main" id="{893948AC-A7B9-46E5-BE04-159D074926D2}"/>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3DC0BD09-ED28-42CB-8148-2FADBD6EC257}">
                  <a16:creationId xmlns:a16="http://schemas.microsoft.com/office/drawing/2010/main" id="{84C4B6EC-9126-4ADF-8476-9F1C90ECB485}"/>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FB17690F-1AED-4E8F-8EF9-FC99E571E677}">
                  <a16:creationId xmlns:a16="http://schemas.microsoft.com/office/drawing/2010/main" id="{E4D15F2B-BB48-4F46-95A7-E221792479B2}"/>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93690853-7B13-4612-9E96-A8A3A33BB915}">
                <a16:creationId xmlns:a16="http://schemas.microsoft.com/office/drawing/2010/main" id="{B173DEE3-47CE-4E6D-8A7E-F7CB0AD3E6B5}"/>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0164FE75-0669-4277-8C77-2B54B6E358DF}">
                <a16:creationId xmlns:a16="http://schemas.microsoft.com/office/drawing/2010/main" id="{FBB6BAE0-CAE1-408B-B41B-CA01A82FA6D1}"/>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03F9FE4B-E383-4433-9A97-F763DEFE1C73}">
                <a16:creationId xmlns:a16="http://schemas.microsoft.com/office/drawing/2010/main" id="{600BE07D-03BD-41A4-85AA-A8456D4124D4}"/>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C0B67627-2441-4567-A062-3D8F4A21E262}" type="slidenum"/>
            <a:endParaRPr dirty="0" lang="en-US"/>
          </a:p>
        </p:txBody>
      </p:sp>
      <p:sp>
        <p:nvSpPr>
          <p:cNvPr id="9" name="TextBox 13">
            <a:extLst>
              <a:ext uri="{B9744405-CE69-4E97-AD43-BA2F6BBC0F0E}">
                <a16:creationId xmlns:a16="http://schemas.microsoft.com/office/drawing/2010/main" id="{85BE536B-7EC3-4E6B-A04B-0D3DC2C535F4}"/>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799165FA-D0CE-441B-A4FD-8232D8C468CE}">
        <p14:creationId xmlns:p14="http://schemas.microsoft.com/office/powerpoint/2010/main" val="1725607002993"/>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A02C63E8-D764-49EC-97FE-5E9E26800559}">
                <a16:creationId xmlns:a16="http://schemas.microsoft.com/office/drawing/2010/main" id="{0ABE748A-2F44-410D-8A97-0C314A88DE5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5A3B538C-6902-42E0-AB54-945928099492}">
                <a16:creationId xmlns:a16="http://schemas.microsoft.com/office/drawing/2010/main" id="{5D73505E-C07D-4E4D-A749-2ECE7F15007F}"/>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990678F9-C3B9-4E91-BC50-21A43E7F324A}">
                <a16:creationId xmlns:a16="http://schemas.microsoft.com/office/drawing/2010/main" id="{14E05CC1-1745-4AE0-9CB3-14527DE28EE9}"/>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1B430B88-B120-473A-A502-81D864E7335E}">
                <a16:creationId xmlns:a16="http://schemas.microsoft.com/office/drawing/2010/main" id="{1E3B6999-DF68-4252-9FA2-9976AFC3E12B}"/>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F63B8A93-75E6-433D-AB71-0BBB9516A7B1}">
                <a16:creationId xmlns:a16="http://schemas.microsoft.com/office/drawing/2010/main" id="{85A7415F-E50D-4F4D-B73D-D76D68AA679A}"/>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0ADADF17-7A70-4B06-8D8C-C5104240540D}" type="slidenum"/>
            <a:endParaRPr dirty="0" lang="en-US"/>
          </a:p>
        </p:txBody>
      </p:sp>
      <p:sp>
        <p:nvSpPr>
          <p:cNvPr id="7" name="TextBox 8">
            <a:extLst>
              <a:ext uri="{4A76BFF8-434F-4197-B071-4D236E957F9A}">
                <a16:creationId xmlns:a16="http://schemas.microsoft.com/office/drawing/2010/main" id="{9BE5726C-7801-4CE8-8404-D376259595AB}"/>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7900A501-6111-4668-BA19-B4BCCBDB1EAD}">
        <p14:creationId xmlns:p14="http://schemas.microsoft.com/office/powerpoint/2010/main" val="1725607002994"/>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5CEC287C-F2FA-4EB7-8F72-DD2E0FDFED3D}">
                <a16:creationId xmlns:a16="http://schemas.microsoft.com/office/drawing/2010/main" id="{836A6F83-54B2-4A8D-8C6F-D447130A0675}"/>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BCD26BCD-BD56-45CB-8DCB-E409B412EF03}">
                <a16:creationId xmlns:a16="http://schemas.microsoft.com/office/drawing/2010/main" id="{165E06FD-77B7-460A-B0F2-73E939BD2C4B}"/>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2719B276-B053-4F2A-BC6F-E7168D252589}">
                <a16:creationId xmlns:a16="http://schemas.microsoft.com/office/drawing/2010/main" id="{7E064EDC-5796-411F-9A6D-7B401B723139}"/>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47DB93B7-F982-41ED-91E2-9FC328208F29}">
                <a16:creationId xmlns:a16="http://schemas.microsoft.com/office/drawing/2010/main" id="{FDBA1C24-8662-4E1A-A337-209413D82F04}"/>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F9B1162D-79FB-4B80-8469-2E16E35FDE3B}" type="slidenum"/>
            <a:endParaRPr dirty="0" lang="en-US"/>
          </a:p>
        </p:txBody>
      </p:sp>
      <p:sp>
        <p:nvSpPr>
          <p:cNvPr id="6" name="TextBox 9">
            <a:extLst>
              <a:ext uri="{F28E7DFB-4AD5-4F95-BA23-FBA91403A248}">
                <a16:creationId xmlns:a16="http://schemas.microsoft.com/office/drawing/2010/main" id="{AF593739-23B9-41ED-B216-CE4B8ED28A97}"/>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05E515AE-A7B5-4FA3-8094-CD4B53BC0C55}">
        <p14:creationId xmlns:p14="http://schemas.microsoft.com/office/powerpoint/2010/main" val="1725607002996"/>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EA7C8AE7-E04F-4BB3-A333-03FC5E9A9978}">
                <a16:creationId xmlns:a16="http://schemas.microsoft.com/office/drawing/2010/main" id="{F2C70A70-8A56-4D5D-B897-EB446FDA104C}"/>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390E30F2-86A0-4549-8ED8-CA719DE8AFB0}">
        <p14:creationId xmlns:p14="http://schemas.microsoft.com/office/powerpoint/2010/main" val="1725607002998"/>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C2F113D4-F421-4B22-ACB7-214EB25B0986}">
                <a16:creationId xmlns:a16="http://schemas.microsoft.com/office/drawing/2010/main" id="{06C3792D-1EE4-4928-B69E-8E8FC72BFA7B}"/>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A19159CC-7034-422E-B8BC-585FC69C8361}">
                <a16:creationId xmlns:a16="http://schemas.microsoft.com/office/drawing/2010/main" id="{6EDD7E7B-72CA-4BAE-9451-23F3BD8E7624}"/>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88A7876B-0B66-43E0-9B9F-3A0730BB4B98}">
                <a16:creationId xmlns:a16="http://schemas.microsoft.com/office/drawing/2010/main" id="{59D679EB-6280-4FFF-AAA7-09BE06781611}"/>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F7500FAC-E9C0-4A73-B916-8922771C0491}">
                <a16:creationId xmlns:a16="http://schemas.microsoft.com/office/drawing/2010/main" id="{65F98441-1A3A-484C-AA01-AD644BCEC531}"/>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6B02A8EE-313D-4D6F-AC3E-39CDC43E4621}">
                <a16:creationId xmlns:a16="http://schemas.microsoft.com/office/drawing/2010/main" id="{34856191-8F7B-4AB0-A7E2-A040525609CE}"/>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B8863EEB-174E-447F-AE2B-8356E84ACB4D}" type="slidenum"/>
            <a:endParaRPr dirty="0" lang="en-US"/>
          </a:p>
        </p:txBody>
      </p:sp>
      <p:sp>
        <p:nvSpPr>
          <p:cNvPr id="7" name="TextBox 8">
            <a:extLst>
              <a:ext uri="{C0BC2F8D-CF15-43EA-B533-A02AA77E8247}">
                <a16:creationId xmlns:a16="http://schemas.microsoft.com/office/drawing/2010/main" id="{D6671119-8C4B-43CD-B449-9BF3CAD4B331}"/>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630D792D-5CC8-4FA6-8F64-89517F9C9CD4}">
        <p14:creationId xmlns:p14="http://schemas.microsoft.com/office/powerpoint/2010/main" val="1725607002999"/>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2024-09-06T10:48:09Z</dcterms:created>
  <dcterms:modified xsi:type="dcterms:W3CDTF">2024-09-06T12:46:07Z</dcterms:modified>
</cp:coreProperties>
</file>