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3" r:id="rId4"/>
  </p:sldMasterIdLst>
  <p:notesMasterIdLst>
    <p:notesMasterId r:id="rId26"/>
  </p:notesMasterIdLst>
  <p:handoutMasterIdLst>
    <p:handoutMasterId r:id="rId27"/>
  </p:handoutMasterIdLst>
  <p:sldIdLst>
    <p:sldId id="400" r:id="rId5"/>
    <p:sldId id="385" r:id="rId6"/>
    <p:sldId id="378" r:id="rId7"/>
    <p:sldId id="386" r:id="rId8"/>
    <p:sldId id="387" r:id="rId9"/>
    <p:sldId id="405" r:id="rId10"/>
    <p:sldId id="401" r:id="rId11"/>
    <p:sldId id="389" r:id="rId12"/>
    <p:sldId id="406" r:id="rId13"/>
    <p:sldId id="390" r:id="rId14"/>
    <p:sldId id="395" r:id="rId15"/>
    <p:sldId id="407" r:id="rId16"/>
    <p:sldId id="391" r:id="rId17"/>
    <p:sldId id="371" r:id="rId18"/>
    <p:sldId id="408" r:id="rId19"/>
    <p:sldId id="404" r:id="rId20"/>
    <p:sldId id="392" r:id="rId21"/>
    <p:sldId id="409" r:id="rId22"/>
    <p:sldId id="403" r:id="rId23"/>
    <p:sldId id="397" r:id="rId24"/>
    <p:sldId id="346" r:id="rId25"/>
  </p:sldIdLst>
  <p:sldSz cx="12192000" cy="6858000"/>
  <p:notesSz cx="6858000" cy="9144000"/>
  <p:custDataLst>
    <p:tags r:id="rId28"/>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1"/>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FB8107F-36A8-A8D9-A450-80D0C4109E52}" v="2" dt="2025-03-13T11:58:19.53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0" d="100"/>
          <a:sy n="80" d="100"/>
        </p:scale>
        <p:origin x="948" y="90"/>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gs" Target="tags/tag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handoutMaster" Target="handoutMasters/handoutMaster1.xml"/><Relationship Id="rId30" Type="http://schemas.openxmlformats.org/officeDocument/2006/relationships/viewProps" Target="viewProps.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chelle Cranny" userId="S::mijames@microsoft.com::1f2d3b60-5574-4909-bdf4-5617a7f7f73a" providerId="AD" clId="Web-{2FB8107F-36A8-A8D9-A450-80D0C4109E52}"/>
    <pc:docChg chg="addSld delSld">
      <pc:chgData name="Michelle Cranny" userId="S::mijames@microsoft.com::1f2d3b60-5574-4909-bdf4-5617a7f7f73a" providerId="AD" clId="Web-{2FB8107F-36A8-A8D9-A450-80D0C4109E52}" dt="2025-03-13T11:58:19.532" v="1"/>
      <pc:docMkLst>
        <pc:docMk/>
      </pc:docMkLst>
      <pc:sldChg chg="new del">
        <pc:chgData name="Michelle Cranny" userId="S::mijames@microsoft.com::1f2d3b60-5574-4909-bdf4-5617a7f7f73a" providerId="AD" clId="Web-{2FB8107F-36A8-A8D9-A450-80D0C4109E52}" dt="2025-03-13T11:58:19.532" v="1"/>
        <pc:sldMkLst>
          <pc:docMk/>
          <pc:sldMk cId="838637727" sldId="410"/>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6368F83A-302B-D5C7-8388-31A7738B94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55529D8-29D3-4EF8-AFE4-9B04C334D78A}" type="datetimeFigureOut">
              <a:rPr lang="en-US" smtClean="0"/>
              <a:t>8/6/2025</a:t>
            </a:fld>
            <a:endParaRPr lang="en-US" dirty="0"/>
          </a:p>
        </p:txBody>
      </p:sp>
      <p:sp>
        <p:nvSpPr>
          <p:cNvPr id="4" name="Footer Placeholder 3">
            <a:extLst>
              <a:ext uri="{FF2B5EF4-FFF2-40B4-BE49-F238E27FC236}">
                <a16:creationId xmlns:a16="http://schemas.microsoft.com/office/drawing/2014/main" id="{A90593AB-C6A0-9A15-AB36-A73DC45ECA7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US" dirty="0"/>
              <a:t>Footer</a:t>
            </a:r>
          </a:p>
        </p:txBody>
      </p:sp>
      <p:sp>
        <p:nvSpPr>
          <p:cNvPr id="5" name="Slide Number Placeholder 4">
            <a:extLst>
              <a:ext uri="{FF2B5EF4-FFF2-40B4-BE49-F238E27FC236}">
                <a16:creationId xmlns:a16="http://schemas.microsoft.com/office/drawing/2014/main" id="{EEFA4FD5-91A7-B4C3-9946-947BB86E9AE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BCE52CC-DD0F-44B3-B13D-E7228EEC80E7}" type="slidenum">
              <a:rPr lang="en-US" smtClean="0"/>
              <a:t>‹#›</a:t>
            </a:fld>
            <a:endParaRPr lang="en-US" dirty="0"/>
          </a:p>
        </p:txBody>
      </p:sp>
      <p:sp>
        <p:nvSpPr>
          <p:cNvPr id="6" name="Header Placeholder 5">
            <a:extLst>
              <a:ext uri="{FF2B5EF4-FFF2-40B4-BE49-F238E27FC236}">
                <a16:creationId xmlns:a16="http://schemas.microsoft.com/office/drawing/2014/main" id="{7D257EEE-7A71-A801-1D30-27730853F45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altLang="zh-CN" dirty="0"/>
              <a:t>Header</a:t>
            </a:r>
            <a:endParaRPr lang="en-US" dirty="0"/>
          </a:p>
        </p:txBody>
      </p:sp>
    </p:spTree>
    <p:extLst>
      <p:ext uri="{BB962C8B-B14F-4D97-AF65-F5344CB8AC3E}">
        <p14:creationId xmlns:p14="http://schemas.microsoft.com/office/powerpoint/2010/main" val="332336346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ltLang="zh-CN" dirty="0"/>
              <a:t>Click to edit Master text styles</a:t>
            </a:r>
            <a:endParaRPr lang="zh-CN" altLang="en-US" dirty="0"/>
          </a:p>
          <a:p>
            <a:pPr lvl="1"/>
            <a:r>
              <a:rPr lang="en-US" altLang="zh-CN" dirty="0"/>
              <a:t>Second</a:t>
            </a:r>
            <a:r>
              <a:rPr lang="zh-CN" altLang="en-US" dirty="0"/>
              <a:t> </a:t>
            </a:r>
            <a:r>
              <a:rPr lang="en-US" altLang="zh-CN" dirty="0"/>
              <a:t>level</a:t>
            </a:r>
            <a:endParaRPr lang="zh-CN" altLang="en-US" dirty="0"/>
          </a:p>
          <a:p>
            <a:pPr lvl="2"/>
            <a:r>
              <a:rPr lang="en-US" altLang="zh-CN" dirty="0"/>
              <a:t>Third</a:t>
            </a:r>
            <a:r>
              <a:rPr lang="zh-CN" altLang="en-US" dirty="0"/>
              <a:t> </a:t>
            </a:r>
            <a:r>
              <a:rPr lang="en-US" altLang="zh-CN" dirty="0"/>
              <a:t>level</a:t>
            </a:r>
            <a:endParaRPr lang="zh-CN" altLang="en-US" dirty="0"/>
          </a:p>
          <a:p>
            <a:pPr lvl="3"/>
            <a:r>
              <a:rPr lang="en-US" altLang="zh-CN" dirty="0"/>
              <a:t>Fourth level</a:t>
            </a:r>
            <a:endParaRPr lang="zh-CN" altLang="en-US" dirty="0"/>
          </a:p>
          <a:p>
            <a:pPr lvl="4"/>
            <a:r>
              <a:rPr lang="en-US" altLang="zh-CN" dirty="0"/>
              <a:t>Fifth level</a:t>
            </a:r>
            <a:endParaRPr lang="zh-CN" altLang="en-US" dirty="0"/>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3DABDA-89F0-4727-B28F-05A90B0069BB}" type="slidenum">
              <a:rPr lang="zh-CN" altLang="en-US" smtClean="0"/>
              <a:t>‹#›</a:t>
            </a:fld>
            <a:endParaRPr lang="zh-CN" altLang="en-US"/>
          </a:p>
        </p:txBody>
      </p:sp>
      <p:sp>
        <p:nvSpPr>
          <p:cNvPr id="8" name="Date Placeholder 7">
            <a:extLst>
              <a:ext uri="{FF2B5EF4-FFF2-40B4-BE49-F238E27FC236}">
                <a16:creationId xmlns:a16="http://schemas.microsoft.com/office/drawing/2014/main" id="{2D11F53F-2F00-3651-F337-81306AF8F1EE}"/>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9EF805B-254D-4FE1-8316-FEA92B4B8253}" type="datetimeFigureOut">
              <a:rPr lang="en-US" smtClean="0"/>
              <a:t>8/6/2025</a:t>
            </a:fld>
            <a:endParaRPr lang="en-US"/>
          </a:p>
        </p:txBody>
      </p:sp>
    </p:spTree>
    <p:extLst>
      <p:ext uri="{BB962C8B-B14F-4D97-AF65-F5344CB8AC3E}">
        <p14:creationId xmlns:p14="http://schemas.microsoft.com/office/powerpoint/2010/main" val="4698959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7.svg"/><Relationship Id="rId7" Type="http://schemas.openxmlformats.org/officeDocument/2006/relationships/image" Target="../media/image10.sv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png"/><Relationship Id="rId5" Type="http://schemas.openxmlformats.org/officeDocument/2006/relationships/image" Target="../media/image2.svg"/><Relationship Id="rId4" Type="http://schemas.openxmlformats.org/officeDocument/2006/relationships/image" Target="../media/image1.png"/></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7.svg"/><Relationship Id="rId7" Type="http://schemas.openxmlformats.org/officeDocument/2006/relationships/image" Target="../media/image10.sv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png"/><Relationship Id="rId5" Type="http://schemas.openxmlformats.org/officeDocument/2006/relationships/image" Target="../media/image2.svg"/><Relationship Id="rId4" Type="http://schemas.openxmlformats.org/officeDocument/2006/relationships/image" Target="../media/image1.png"/></Relationships>
</file>

<file path=ppt/slideLayouts/_rels/slideLayout12.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7.svg"/><Relationship Id="rId7" Type="http://schemas.openxmlformats.org/officeDocument/2006/relationships/image" Target="../media/image10.sv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png"/><Relationship Id="rId5" Type="http://schemas.openxmlformats.org/officeDocument/2006/relationships/image" Target="../media/image2.svg"/><Relationship Id="rId4"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7.svg"/><Relationship Id="rId7" Type="http://schemas.openxmlformats.org/officeDocument/2006/relationships/image" Target="../media/image10.sv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png"/><Relationship Id="rId5" Type="http://schemas.openxmlformats.org/officeDocument/2006/relationships/image" Target="../media/image2.svg"/><Relationship Id="rId4" Type="http://schemas.openxmlformats.org/officeDocument/2006/relationships/image" Target="../media/image1.png"/></Relationships>
</file>

<file path=ppt/slideLayouts/_rels/slideLayout15.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7.svg"/><Relationship Id="rId7" Type="http://schemas.openxmlformats.org/officeDocument/2006/relationships/image" Target="../media/image10.sv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png"/><Relationship Id="rId5" Type="http://schemas.openxmlformats.org/officeDocument/2006/relationships/image" Target="../media/image2.svg"/><Relationship Id="rId4" Type="http://schemas.openxmlformats.org/officeDocument/2006/relationships/image" Target="../media/image1.png"/></Relationships>
</file>

<file path=ppt/slideLayouts/_rels/slideLayout16.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7.svg"/><Relationship Id="rId7" Type="http://schemas.openxmlformats.org/officeDocument/2006/relationships/image" Target="../media/image10.sv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png"/><Relationship Id="rId5" Type="http://schemas.openxmlformats.org/officeDocument/2006/relationships/image" Target="../media/image2.svg"/><Relationship Id="rId4" Type="http://schemas.openxmlformats.org/officeDocument/2006/relationships/image" Target="../media/image1.png"/></Relationships>
</file>

<file path=ppt/slideLayouts/_rels/slideLayout17.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7.svg"/><Relationship Id="rId7" Type="http://schemas.openxmlformats.org/officeDocument/2006/relationships/image" Target="../media/image10.sv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png"/><Relationship Id="rId5" Type="http://schemas.openxmlformats.org/officeDocument/2006/relationships/image" Target="../media/image2.svg"/><Relationship Id="rId4" Type="http://schemas.openxmlformats.org/officeDocument/2006/relationships/image" Target="../media/image1.png"/></Relationships>
</file>

<file path=ppt/slideLayouts/_rels/slideLayout18.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7.svg"/><Relationship Id="rId7" Type="http://schemas.openxmlformats.org/officeDocument/2006/relationships/image" Target="../media/image10.sv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png"/><Relationship Id="rId5" Type="http://schemas.openxmlformats.org/officeDocument/2006/relationships/image" Target="../media/image2.svg"/><Relationship Id="rId4" Type="http://schemas.openxmlformats.org/officeDocument/2006/relationships/image" Target="../media/image1.png"/></Relationships>
</file>

<file path=ppt/slideLayouts/_rels/slideLayout19.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7.svg"/><Relationship Id="rId7" Type="http://schemas.openxmlformats.org/officeDocument/2006/relationships/image" Target="../media/image10.sv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png"/><Relationship Id="rId5" Type="http://schemas.openxmlformats.org/officeDocument/2006/relationships/image" Target="../media/image2.svg"/><Relationship Id="rId4"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Layouts/_rels/slideLayout20.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7.svg"/><Relationship Id="rId7" Type="http://schemas.openxmlformats.org/officeDocument/2006/relationships/image" Target="../media/image10.sv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png"/><Relationship Id="rId5" Type="http://schemas.openxmlformats.org/officeDocument/2006/relationships/image" Target="../media/image2.svg"/><Relationship Id="rId4" Type="http://schemas.openxmlformats.org/officeDocument/2006/relationships/image" Target="../media/image1.png"/></Relationships>
</file>

<file path=ppt/slideLayouts/_rels/slideLayout2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7.svg"/><Relationship Id="rId7" Type="http://schemas.openxmlformats.org/officeDocument/2006/relationships/image" Target="../media/image10.sv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png"/><Relationship Id="rId5" Type="http://schemas.openxmlformats.org/officeDocument/2006/relationships/image" Target="../media/image2.svg"/><Relationship Id="rId4" Type="http://schemas.openxmlformats.org/officeDocument/2006/relationships/image" Target="../media/image1.png"/></Relationships>
</file>

<file path=ppt/slideLayouts/_rels/slideLayout22.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7.svg"/><Relationship Id="rId7" Type="http://schemas.openxmlformats.org/officeDocument/2006/relationships/image" Target="../media/image10.sv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png"/><Relationship Id="rId5" Type="http://schemas.openxmlformats.org/officeDocument/2006/relationships/image" Target="../media/image2.svg"/><Relationship Id="rId4" Type="http://schemas.openxmlformats.org/officeDocument/2006/relationships/image" Target="../media/image1.png"/></Relationships>
</file>

<file path=ppt/slideLayouts/_rels/slideLayout23.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7.svg"/><Relationship Id="rId7" Type="http://schemas.openxmlformats.org/officeDocument/2006/relationships/image" Target="../media/image10.sv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png"/><Relationship Id="rId5" Type="http://schemas.openxmlformats.org/officeDocument/2006/relationships/image" Target="../media/image2.svg"/><Relationship Id="rId4" Type="http://schemas.openxmlformats.org/officeDocument/2006/relationships/image" Target="../media/image1.png"/></Relationships>
</file>

<file path=ppt/slideLayouts/_rels/slideLayout24.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7.svg"/><Relationship Id="rId7" Type="http://schemas.openxmlformats.org/officeDocument/2006/relationships/image" Target="../media/image10.sv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png"/><Relationship Id="rId5" Type="http://schemas.openxmlformats.org/officeDocument/2006/relationships/image" Target="../media/image2.svg"/><Relationship Id="rId4" Type="http://schemas.openxmlformats.org/officeDocument/2006/relationships/image" Target="../media/image1.png"/></Relationships>
</file>

<file path=ppt/slideLayouts/_rels/slideLayout25.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7.svg"/><Relationship Id="rId7" Type="http://schemas.openxmlformats.org/officeDocument/2006/relationships/image" Target="../media/image10.sv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png"/><Relationship Id="rId5" Type="http://schemas.openxmlformats.org/officeDocument/2006/relationships/image" Target="../media/image2.svg"/><Relationship Id="rId4" Type="http://schemas.openxmlformats.org/officeDocument/2006/relationships/image" Target="../media/image1.png"/></Relationships>
</file>

<file path=ppt/slideLayouts/_rels/slideLayout26.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7.svg"/><Relationship Id="rId7" Type="http://schemas.openxmlformats.org/officeDocument/2006/relationships/image" Target="../media/image10.sv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png"/><Relationship Id="rId5" Type="http://schemas.openxmlformats.org/officeDocument/2006/relationships/image" Target="../media/image2.svg"/><Relationship Id="rId4" Type="http://schemas.openxmlformats.org/officeDocument/2006/relationships/image" Target="../media/image1.png"/></Relationships>
</file>

<file path=ppt/slideLayouts/_rels/slideLayout27.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7.svg"/><Relationship Id="rId7" Type="http://schemas.openxmlformats.org/officeDocument/2006/relationships/image" Target="../media/image10.sv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png"/><Relationship Id="rId5" Type="http://schemas.openxmlformats.org/officeDocument/2006/relationships/image" Target="../media/image2.svg"/><Relationship Id="rId4" Type="http://schemas.openxmlformats.org/officeDocument/2006/relationships/image" Target="../media/image1.png"/></Relationships>
</file>

<file path=ppt/slideLayouts/_rels/slideLayout28.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7.svg"/><Relationship Id="rId7" Type="http://schemas.openxmlformats.org/officeDocument/2006/relationships/image" Target="../media/image10.sv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png"/><Relationship Id="rId5" Type="http://schemas.openxmlformats.org/officeDocument/2006/relationships/image" Target="../media/image2.svg"/><Relationship Id="rId4" Type="http://schemas.openxmlformats.org/officeDocument/2006/relationships/image" Target="../media/image1.png"/></Relationships>
</file>

<file path=ppt/slideLayouts/_rels/slideLayout29.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7.svg"/><Relationship Id="rId7" Type="http://schemas.openxmlformats.org/officeDocument/2006/relationships/image" Target="../media/image10.sv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png"/><Relationship Id="rId5" Type="http://schemas.openxmlformats.org/officeDocument/2006/relationships/image" Target="../media/image2.svg"/><Relationship Id="rId4"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4.svg"/><Relationship Id="rId3" Type="http://schemas.openxmlformats.org/officeDocument/2006/relationships/image" Target="../media/image6.svg"/><Relationship Id="rId7"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7.svg"/><Relationship Id="rId9" Type="http://schemas.openxmlformats.org/officeDocument/2006/relationships/image" Target="../media/image8.svg"/></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8.svg"/><Relationship Id="rId5" Type="http://schemas.openxmlformats.org/officeDocument/2006/relationships/image" Target="../media/image2.svg"/><Relationship Id="rId4" Type="http://schemas.openxmlformats.org/officeDocument/2006/relationships/image" Target="../media/image1.png"/></Relationships>
</file>

<file path=ppt/slideLayouts/_rels/slideLayout3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7.svg"/><Relationship Id="rId7" Type="http://schemas.openxmlformats.org/officeDocument/2006/relationships/image" Target="../media/image10.sv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png"/><Relationship Id="rId5" Type="http://schemas.openxmlformats.org/officeDocument/2006/relationships/image" Target="../media/image2.svg"/><Relationship Id="rId4" Type="http://schemas.openxmlformats.org/officeDocument/2006/relationships/image" Target="../media/image1.png"/></Relationships>
</file>

<file path=ppt/slideLayouts/_rels/slideLayout32.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7.svg"/><Relationship Id="rId7" Type="http://schemas.openxmlformats.org/officeDocument/2006/relationships/image" Target="../media/image10.sv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png"/><Relationship Id="rId5" Type="http://schemas.openxmlformats.org/officeDocument/2006/relationships/image" Target="../media/image2.svg"/><Relationship Id="rId4" Type="http://schemas.openxmlformats.org/officeDocument/2006/relationships/image" Target="../media/image1.png"/></Relationships>
</file>

<file path=ppt/slideLayouts/_rels/slideLayout33.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7.svg"/><Relationship Id="rId7" Type="http://schemas.openxmlformats.org/officeDocument/2006/relationships/image" Target="../media/image10.sv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png"/><Relationship Id="rId5" Type="http://schemas.openxmlformats.org/officeDocument/2006/relationships/image" Target="../media/image2.svg"/><Relationship Id="rId4" Type="http://schemas.openxmlformats.org/officeDocument/2006/relationships/image" Target="../media/image1.png"/></Relationships>
</file>

<file path=ppt/slideLayouts/_rels/slideLayout34.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7.svg"/><Relationship Id="rId7" Type="http://schemas.openxmlformats.org/officeDocument/2006/relationships/image" Target="../media/image10.sv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png"/><Relationship Id="rId5" Type="http://schemas.openxmlformats.org/officeDocument/2006/relationships/image" Target="../media/image2.svg"/><Relationship Id="rId4" Type="http://schemas.openxmlformats.org/officeDocument/2006/relationships/image" Target="../media/image1.png"/></Relationships>
</file>

<file path=ppt/slideLayouts/_rels/slideLayout35.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7.svg"/><Relationship Id="rId7" Type="http://schemas.openxmlformats.org/officeDocument/2006/relationships/image" Target="../media/image10.sv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png"/><Relationship Id="rId5" Type="http://schemas.openxmlformats.org/officeDocument/2006/relationships/image" Target="../media/image2.svg"/><Relationship Id="rId4" Type="http://schemas.openxmlformats.org/officeDocument/2006/relationships/image" Target="../media/image1.png"/></Relationships>
</file>

<file path=ppt/slideLayouts/_rels/slideLayout36.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7.svg"/><Relationship Id="rId7" Type="http://schemas.openxmlformats.org/officeDocument/2006/relationships/image" Target="../media/image10.sv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png"/><Relationship Id="rId5" Type="http://schemas.openxmlformats.org/officeDocument/2006/relationships/image" Target="../media/image2.svg"/><Relationship Id="rId4" Type="http://schemas.openxmlformats.org/officeDocument/2006/relationships/image" Target="../media/image1.png"/></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6.svg"/><Relationship Id="rId4" Type="http://schemas.openxmlformats.org/officeDocument/2006/relationships/image" Target="../media/image5.png"/></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6.svg"/><Relationship Id="rId4" Type="http://schemas.openxmlformats.org/officeDocument/2006/relationships/image" Target="../media/image5.png"/></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10.svg"/><Relationship Id="rId4" Type="http://schemas.openxmlformats.org/officeDocument/2006/relationships/image" Target="../media/image9.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7.svg"/></Relationships>
</file>

<file path=ppt/slideLayouts/_rels/slideLayout40.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7.svg"/><Relationship Id="rId7" Type="http://schemas.openxmlformats.org/officeDocument/2006/relationships/image" Target="../media/image10.sv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png"/><Relationship Id="rId5" Type="http://schemas.openxmlformats.org/officeDocument/2006/relationships/image" Target="../media/image2.svg"/><Relationship Id="rId4" Type="http://schemas.openxmlformats.org/officeDocument/2006/relationships/image" Target="../media/image1.png"/></Relationships>
</file>

<file path=ppt/slideLayouts/_rels/slideLayout4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7.svg"/><Relationship Id="rId7" Type="http://schemas.openxmlformats.org/officeDocument/2006/relationships/image" Target="../media/image10.sv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png"/><Relationship Id="rId5" Type="http://schemas.openxmlformats.org/officeDocument/2006/relationships/image" Target="../media/image2.svg"/><Relationship Id="rId4" Type="http://schemas.openxmlformats.org/officeDocument/2006/relationships/image" Target="../media/image1.png"/></Relationships>
</file>

<file path=ppt/slideLayouts/_rels/slideLayout42.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7.svg"/><Relationship Id="rId7" Type="http://schemas.openxmlformats.org/officeDocument/2006/relationships/image" Target="../media/image10.sv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png"/><Relationship Id="rId5" Type="http://schemas.openxmlformats.org/officeDocument/2006/relationships/image" Target="../media/image2.svg"/><Relationship Id="rId4" Type="http://schemas.openxmlformats.org/officeDocument/2006/relationships/image" Target="../media/image1.png"/></Relationships>
</file>

<file path=ppt/slideLayouts/_rels/slideLayout43.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7.svg"/><Relationship Id="rId7" Type="http://schemas.openxmlformats.org/officeDocument/2006/relationships/image" Target="../media/image10.sv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png"/><Relationship Id="rId5" Type="http://schemas.openxmlformats.org/officeDocument/2006/relationships/image" Target="../media/image2.svg"/><Relationship Id="rId4" Type="http://schemas.openxmlformats.org/officeDocument/2006/relationships/image" Target="../media/image1.png"/></Relationships>
</file>

<file path=ppt/slideLayouts/_rels/slideLayout44.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7.svg"/><Relationship Id="rId7" Type="http://schemas.openxmlformats.org/officeDocument/2006/relationships/image" Target="../media/image10.sv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png"/><Relationship Id="rId5" Type="http://schemas.openxmlformats.org/officeDocument/2006/relationships/image" Target="../media/image2.svg"/><Relationship Id="rId4" Type="http://schemas.openxmlformats.org/officeDocument/2006/relationships/image" Target="../media/image1.png"/></Relationships>
</file>

<file path=ppt/slideLayouts/_rels/slideLayout45.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7.svg"/><Relationship Id="rId7" Type="http://schemas.openxmlformats.org/officeDocument/2006/relationships/image" Target="../media/image10.sv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png"/><Relationship Id="rId5" Type="http://schemas.openxmlformats.org/officeDocument/2006/relationships/image" Target="../media/image2.svg"/><Relationship Id="rId4" Type="http://schemas.openxmlformats.org/officeDocument/2006/relationships/image" Target="../media/image1.png"/></Relationships>
</file>

<file path=ppt/slideLayouts/_rels/slideLayout46.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7.svg"/><Relationship Id="rId7" Type="http://schemas.openxmlformats.org/officeDocument/2006/relationships/image" Target="../media/image10.sv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png"/><Relationship Id="rId5" Type="http://schemas.openxmlformats.org/officeDocument/2006/relationships/image" Target="../media/image2.svg"/><Relationship Id="rId4" Type="http://schemas.openxmlformats.org/officeDocument/2006/relationships/image" Target="../media/image1.png"/></Relationships>
</file>

<file path=ppt/slideLayouts/_rels/slideLayout47.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7.svg"/><Relationship Id="rId7" Type="http://schemas.openxmlformats.org/officeDocument/2006/relationships/image" Target="../media/image10.sv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png"/><Relationship Id="rId5" Type="http://schemas.openxmlformats.org/officeDocument/2006/relationships/image" Target="../media/image2.svg"/><Relationship Id="rId4" Type="http://schemas.openxmlformats.org/officeDocument/2006/relationships/image" Target="../media/image1.png"/></Relationships>
</file>

<file path=ppt/slideLayouts/_rels/slideLayout48.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7.svg"/><Relationship Id="rId7" Type="http://schemas.openxmlformats.org/officeDocument/2006/relationships/image" Target="../media/image10.sv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png"/><Relationship Id="rId5" Type="http://schemas.openxmlformats.org/officeDocument/2006/relationships/image" Target="../media/image2.svg"/><Relationship Id="rId4" Type="http://schemas.openxmlformats.org/officeDocument/2006/relationships/image" Target="../media/image1.png"/></Relationships>
</file>

<file path=ppt/slideLayouts/_rels/slideLayout49.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7.svg"/><Relationship Id="rId7" Type="http://schemas.openxmlformats.org/officeDocument/2006/relationships/image" Target="../media/image10.sv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png"/><Relationship Id="rId5" Type="http://schemas.openxmlformats.org/officeDocument/2006/relationships/image" Target="../media/image2.svg"/><Relationship Id="rId4"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svg"/><Relationship Id="rId7" Type="http://schemas.openxmlformats.org/officeDocument/2006/relationships/image" Target="../media/image2.svg"/><Relationship Id="rId2" Type="http://schemas.openxmlformats.org/officeDocument/2006/relationships/image" Target="../media/image3.png"/><Relationship Id="rId1" Type="http://schemas.openxmlformats.org/officeDocument/2006/relationships/slideMaster" Target="../slideMasters/slideMaster1.xml"/><Relationship Id="rId6" Type="http://schemas.openxmlformats.org/officeDocument/2006/relationships/image" Target="../media/image1.png"/><Relationship Id="rId5" Type="http://schemas.openxmlformats.org/officeDocument/2006/relationships/image" Target="../media/image7.svg"/><Relationship Id="rId4" Type="http://schemas.openxmlformats.org/officeDocument/2006/relationships/image" Target="../media/image5.png"/></Relationships>
</file>

<file path=ppt/slideLayouts/_rels/slideLayout50.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7.svg"/><Relationship Id="rId7" Type="http://schemas.openxmlformats.org/officeDocument/2006/relationships/image" Target="../media/image10.sv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png"/><Relationship Id="rId5" Type="http://schemas.openxmlformats.org/officeDocument/2006/relationships/image" Target="../media/image2.svg"/><Relationship Id="rId4" Type="http://schemas.openxmlformats.org/officeDocument/2006/relationships/image" Target="../media/image1.png"/></Relationships>
</file>

<file path=ppt/slideLayouts/_rels/slideLayout5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7.svg"/><Relationship Id="rId7" Type="http://schemas.openxmlformats.org/officeDocument/2006/relationships/image" Target="../media/image10.sv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png"/><Relationship Id="rId5" Type="http://schemas.openxmlformats.org/officeDocument/2006/relationships/image" Target="../media/image2.svg"/><Relationship Id="rId4" Type="http://schemas.openxmlformats.org/officeDocument/2006/relationships/image" Target="../media/image1.png"/></Relationships>
</file>

<file path=ppt/slideLayouts/_rels/slideLayout52.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7.svg"/><Relationship Id="rId7" Type="http://schemas.openxmlformats.org/officeDocument/2006/relationships/image" Target="../media/image10.sv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png"/><Relationship Id="rId5" Type="http://schemas.openxmlformats.org/officeDocument/2006/relationships/image" Target="../media/image2.svg"/><Relationship Id="rId4" Type="http://schemas.openxmlformats.org/officeDocument/2006/relationships/image" Target="../media/image1.png"/></Relationships>
</file>

<file path=ppt/slideLayouts/_rels/slideLayout53.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7.svg"/><Relationship Id="rId7" Type="http://schemas.openxmlformats.org/officeDocument/2006/relationships/image" Target="../media/image10.sv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png"/><Relationship Id="rId5" Type="http://schemas.openxmlformats.org/officeDocument/2006/relationships/image" Target="../media/image2.svg"/><Relationship Id="rId4" Type="http://schemas.openxmlformats.org/officeDocument/2006/relationships/image" Target="../media/image1.png"/></Relationships>
</file>

<file path=ppt/slideLayouts/_rels/slideLayout54.xml.rels><?xml version="1.0" encoding="UTF-8" standalone="yes"?>
<Relationships xmlns="http://schemas.openxmlformats.org/package/2006/relationships"><Relationship Id="rId8" Type="http://schemas.openxmlformats.org/officeDocument/2006/relationships/image" Target="../media/image8.svg"/><Relationship Id="rId13" Type="http://schemas.openxmlformats.org/officeDocument/2006/relationships/image" Target="../media/image15.svg"/><Relationship Id="rId3" Type="http://schemas.openxmlformats.org/officeDocument/2006/relationships/image" Target="../media/image7.svg"/><Relationship Id="rId7" Type="http://schemas.openxmlformats.org/officeDocument/2006/relationships/image" Target="../media/image10.svg"/><Relationship Id="rId12" Type="http://schemas.openxmlformats.org/officeDocument/2006/relationships/image" Target="../media/image14.pn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png"/><Relationship Id="rId11" Type="http://schemas.openxmlformats.org/officeDocument/2006/relationships/image" Target="../media/image13.svg"/><Relationship Id="rId5" Type="http://schemas.openxmlformats.org/officeDocument/2006/relationships/image" Target="../media/image2.svg"/><Relationship Id="rId10" Type="http://schemas.openxmlformats.org/officeDocument/2006/relationships/image" Target="../media/image12.svg"/><Relationship Id="rId4" Type="http://schemas.openxmlformats.org/officeDocument/2006/relationships/image" Target="../media/image1.png"/><Relationship Id="rId9" Type="http://schemas.openxmlformats.org/officeDocument/2006/relationships/image" Target="../media/image11.png"/></Relationships>
</file>

<file path=ppt/slideLayouts/_rels/slideLayout55.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7.svg"/><Relationship Id="rId7" Type="http://schemas.openxmlformats.org/officeDocument/2006/relationships/image" Target="../media/image10.sv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png"/><Relationship Id="rId5" Type="http://schemas.openxmlformats.org/officeDocument/2006/relationships/image" Target="../media/image2.svg"/><Relationship Id="rId4" Type="http://schemas.openxmlformats.org/officeDocument/2006/relationships/image" Target="../media/image1.png"/></Relationships>
</file>

<file path=ppt/slideLayouts/_rels/slideLayout56.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7.svg"/><Relationship Id="rId7" Type="http://schemas.openxmlformats.org/officeDocument/2006/relationships/image" Target="../media/image10.sv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png"/><Relationship Id="rId5" Type="http://schemas.openxmlformats.org/officeDocument/2006/relationships/image" Target="../media/image2.svg"/><Relationship Id="rId4" Type="http://schemas.openxmlformats.org/officeDocument/2006/relationships/image" Target="../media/image1.png"/></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7.svg"/><Relationship Id="rId7" Type="http://schemas.openxmlformats.org/officeDocument/2006/relationships/image" Target="../media/image10.sv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png"/><Relationship Id="rId5" Type="http://schemas.openxmlformats.org/officeDocument/2006/relationships/image" Target="../media/image2.svg"/><Relationship Id="rId4" Type="http://schemas.openxmlformats.org/officeDocument/2006/relationships/image" Target="../media/image1.png"/></Relationships>
</file>

<file path=ppt/slideLayouts/_rels/slideLayout59.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7.svg"/><Relationship Id="rId7" Type="http://schemas.openxmlformats.org/officeDocument/2006/relationships/image" Target="../media/image10.sv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png"/><Relationship Id="rId5" Type="http://schemas.openxmlformats.org/officeDocument/2006/relationships/image" Target="../media/image2.svg"/><Relationship Id="rId4"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svg"/><Relationship Id="rId7" Type="http://schemas.openxmlformats.org/officeDocument/2006/relationships/image" Target="../media/image2.svg"/><Relationship Id="rId2" Type="http://schemas.openxmlformats.org/officeDocument/2006/relationships/image" Target="../media/image3.png"/><Relationship Id="rId1" Type="http://schemas.openxmlformats.org/officeDocument/2006/relationships/slideMaster" Target="../slideMasters/slideMaster1.xml"/><Relationship Id="rId6" Type="http://schemas.openxmlformats.org/officeDocument/2006/relationships/image" Target="../media/image1.png"/><Relationship Id="rId5" Type="http://schemas.openxmlformats.org/officeDocument/2006/relationships/image" Target="../media/image7.svg"/><Relationship Id="rId4" Type="http://schemas.openxmlformats.org/officeDocument/2006/relationships/image" Target="../media/image5.png"/></Relationships>
</file>

<file path=ppt/slideLayouts/_rels/slideLayout60.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7.svg"/><Relationship Id="rId7" Type="http://schemas.openxmlformats.org/officeDocument/2006/relationships/image" Target="../media/image10.sv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png"/><Relationship Id="rId5" Type="http://schemas.openxmlformats.org/officeDocument/2006/relationships/image" Target="../media/image2.svg"/><Relationship Id="rId4" Type="http://schemas.openxmlformats.org/officeDocument/2006/relationships/image" Target="../media/image1.png"/></Relationships>
</file>

<file path=ppt/slideLayouts/_rels/slideLayout6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7.svg"/><Relationship Id="rId7" Type="http://schemas.openxmlformats.org/officeDocument/2006/relationships/image" Target="../media/image10.sv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png"/><Relationship Id="rId5" Type="http://schemas.openxmlformats.org/officeDocument/2006/relationships/image" Target="../media/image2.svg"/><Relationship Id="rId4" Type="http://schemas.openxmlformats.org/officeDocument/2006/relationships/image" Target="../media/image1.png"/></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16.svg"/><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svg"/><Relationship Id="rId7" Type="http://schemas.openxmlformats.org/officeDocument/2006/relationships/image" Target="../media/image6.svg"/><Relationship Id="rId2" Type="http://schemas.openxmlformats.org/officeDocument/2006/relationships/image" Target="../media/image3.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2.svg"/><Relationship Id="rId4"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1">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36E9A-8E96-CD8C-7598-F87632CD81CF}"/>
              </a:ext>
            </a:extLst>
          </p:cNvPr>
          <p:cNvSpPr>
            <a:spLocks noGrp="1"/>
          </p:cNvSpPr>
          <p:nvPr>
            <p:ph type="ctrTitle"/>
          </p:nvPr>
        </p:nvSpPr>
        <p:spPr>
          <a:xfrm>
            <a:off x="521208" y="548642"/>
            <a:ext cx="7478991" cy="3635797"/>
          </a:xfrm>
        </p:spPr>
        <p:txBody>
          <a:bodyPr anchor="ctr" anchorCtr="0">
            <a:normAutofit/>
          </a:bodyPr>
          <a:lstStyle>
            <a:lvl1pPr algn="l">
              <a:lnSpc>
                <a:spcPct val="100000"/>
              </a:lnSpc>
              <a:defRPr sz="5400">
                <a:solidFill>
                  <a:sysClr val="windowText" lastClr="000000"/>
                </a:solidFill>
              </a:defRPr>
            </a:lvl1pPr>
          </a:lstStyle>
          <a:p>
            <a:r>
              <a:rPr lang="en-US" dirty="0"/>
              <a:t>Click to edit Master title style</a:t>
            </a:r>
          </a:p>
        </p:txBody>
      </p:sp>
      <p:sp>
        <p:nvSpPr>
          <p:cNvPr id="3" name="Subtitle 2">
            <a:extLst>
              <a:ext uri="{FF2B5EF4-FFF2-40B4-BE49-F238E27FC236}">
                <a16:creationId xmlns:a16="http://schemas.microsoft.com/office/drawing/2014/main" id="{2BDC76B8-60F6-62D3-9F73-E81662203017}"/>
              </a:ext>
            </a:extLst>
          </p:cNvPr>
          <p:cNvSpPr>
            <a:spLocks noGrp="1"/>
          </p:cNvSpPr>
          <p:nvPr>
            <p:ph type="subTitle" idx="1"/>
          </p:nvPr>
        </p:nvSpPr>
        <p:spPr>
          <a:xfrm>
            <a:off x="521207" y="4305712"/>
            <a:ext cx="7478991" cy="1545336"/>
          </a:xfrm>
        </p:spPr>
        <p:txBody>
          <a:bodyPr anchor="t" anchorCtr="0">
            <a:normAutofit/>
          </a:bodyPr>
          <a:lstStyle>
            <a:lvl1pPr marL="0" indent="0" algn="l">
              <a:lnSpc>
                <a:spcPct val="100000"/>
              </a:lnSpc>
              <a:buNone/>
              <a:defRPr sz="2400">
                <a:solidFill>
                  <a:sysClr val="windowText" lastClr="000000"/>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11" name="Date Placeholder 10">
            <a:extLst>
              <a:ext uri="{FF2B5EF4-FFF2-40B4-BE49-F238E27FC236}">
                <a16:creationId xmlns:a16="http://schemas.microsoft.com/office/drawing/2014/main" id="{62079340-520A-1C37-0597-7229461ED230}"/>
              </a:ext>
            </a:extLst>
          </p:cNvPr>
          <p:cNvSpPr>
            <a:spLocks noGrp="1"/>
          </p:cNvSpPr>
          <p:nvPr>
            <p:ph type="dt" sz="half" idx="10"/>
          </p:nvPr>
        </p:nvSpPr>
        <p:spPr/>
        <p:txBody>
          <a:bodyPr/>
          <a:lstStyle>
            <a:lvl1pPr>
              <a:defRPr>
                <a:solidFill>
                  <a:schemeClr val="bg1"/>
                </a:solidFill>
              </a:defRPr>
            </a:lvl1pPr>
          </a:lstStyle>
          <a:p>
            <a:r>
              <a:rPr lang="en-US" altLang="zh-CN" dirty="0"/>
              <a:t>03/12/2025</a:t>
            </a:r>
            <a:fld id="{C764DE79-268F-4C1A-8933-263129D2AF90}" type="datetimeFigureOut">
              <a:rPr lang="en-US" smtClean="0"/>
              <a:pPr/>
              <a:t>8/6/2025</a:t>
            </a:fld>
            <a:endParaRPr lang="en-US"/>
          </a:p>
        </p:txBody>
      </p:sp>
      <p:sp>
        <p:nvSpPr>
          <p:cNvPr id="15" name="Footer Placeholder 14">
            <a:extLst>
              <a:ext uri="{FF2B5EF4-FFF2-40B4-BE49-F238E27FC236}">
                <a16:creationId xmlns:a16="http://schemas.microsoft.com/office/drawing/2014/main" id="{8882167E-3DFD-8290-014F-2FDAA2A4FD8F}"/>
              </a:ext>
            </a:extLst>
          </p:cNvPr>
          <p:cNvSpPr>
            <a:spLocks noGrp="1"/>
          </p:cNvSpPr>
          <p:nvPr>
            <p:ph type="ftr" sz="quarter" idx="11"/>
          </p:nvPr>
        </p:nvSpPr>
        <p:spPr/>
        <p:txBody>
          <a:bodyPr/>
          <a:lstStyle>
            <a:lvl1pPr>
              <a:defRPr>
                <a:solidFill>
                  <a:schemeClr val="bg1"/>
                </a:solidFill>
              </a:defRPr>
            </a:lvl1pPr>
          </a:lstStyle>
          <a:p>
            <a:r>
              <a:rPr lang="en-US" altLang="zh-CN"/>
              <a:t>Sample Footer Text</a:t>
            </a:r>
          </a:p>
        </p:txBody>
      </p:sp>
      <p:sp>
        <p:nvSpPr>
          <p:cNvPr id="17" name="Slide Number Placeholder 16">
            <a:extLst>
              <a:ext uri="{FF2B5EF4-FFF2-40B4-BE49-F238E27FC236}">
                <a16:creationId xmlns:a16="http://schemas.microsoft.com/office/drawing/2014/main" id="{C06CAB1B-912A-4EBF-236C-588342B21E1A}"/>
              </a:ext>
            </a:extLst>
          </p:cNvPr>
          <p:cNvSpPr>
            <a:spLocks noGrp="1"/>
          </p:cNvSpPr>
          <p:nvPr>
            <p:ph type="sldNum" sz="quarter" idx="12"/>
          </p:nvPr>
        </p:nvSpPr>
        <p:spPr/>
        <p:txBody>
          <a:bodyPr/>
          <a:lstStyle>
            <a:lvl1pPr>
              <a:defRPr>
                <a:solidFill>
                  <a:schemeClr val="bg1"/>
                </a:solidFill>
              </a:defRPr>
            </a:lvl1pPr>
          </a:lstStyle>
          <a:p>
            <a:fld id="{48F63A3B-78C7-47BE-AE5E-E10140E04643}" type="slidenum">
              <a:rPr lang="en-US" smtClean="0"/>
              <a:pPr/>
              <a:t>‹#›</a:t>
            </a:fld>
            <a:endParaRPr lang="en-US"/>
          </a:p>
        </p:txBody>
      </p:sp>
      <p:sp>
        <p:nvSpPr>
          <p:cNvPr id="6" name="Text Placeholder 2">
            <a:extLst>
              <a:ext uri="{FF2B5EF4-FFF2-40B4-BE49-F238E27FC236}">
                <a16:creationId xmlns:a16="http://schemas.microsoft.com/office/drawing/2014/main" id="{D44298B6-B370-D87B-F018-D481A252D3AF}"/>
              </a:ext>
            </a:extLst>
          </p:cNvPr>
          <p:cNvSpPr>
            <a:spLocks noGrp="1"/>
          </p:cNvSpPr>
          <p:nvPr>
            <p:ph type="body" sz="quarter" idx="21" hasCustomPrompt="1"/>
          </p:nvPr>
        </p:nvSpPr>
        <p:spPr>
          <a:xfrm>
            <a:off x="521208" y="5985960"/>
            <a:ext cx="2398389" cy="239712"/>
          </a:xfrm>
        </p:spPr>
        <p:txBody>
          <a:bodyPr lIns="0" tIns="0" rIns="0" bIns="0">
            <a:noAutofit/>
          </a:bodyPr>
          <a:lstStyle>
            <a:lvl1pPr marL="0" indent="0" algn="l">
              <a:buNone/>
              <a:defRPr sz="1600">
                <a:solidFill>
                  <a:schemeClr val="bg1"/>
                </a:solidFill>
                <a:latin typeface="+mn-lt"/>
              </a:defRPr>
            </a:lvl1pPr>
          </a:lstStyle>
          <a:p>
            <a:pPr lvl="0"/>
            <a:r>
              <a:rPr lang="en-US" altLang="zh-CN"/>
              <a:t>Presenter Name</a:t>
            </a:r>
          </a:p>
        </p:txBody>
      </p:sp>
      <p:pic>
        <p:nvPicPr>
          <p:cNvPr id="7" name="Graphic">
            <a:extLst>
              <a:ext uri="{FF2B5EF4-FFF2-40B4-BE49-F238E27FC236}">
                <a16:creationId xmlns:a16="http://schemas.microsoft.com/office/drawing/2014/main" id="{ACC53594-4960-3824-F1CD-1934D005BA25}"/>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flipH="1" flipV="1">
            <a:off x="10946087" y="-585"/>
            <a:ext cx="1245913" cy="1245913"/>
          </a:xfrm>
          <a:prstGeom prst="rect">
            <a:avLst/>
          </a:prstGeom>
        </p:spPr>
      </p:pic>
      <p:pic>
        <p:nvPicPr>
          <p:cNvPr id="8" name="Graphic">
            <a:extLst>
              <a:ext uri="{FF2B5EF4-FFF2-40B4-BE49-F238E27FC236}">
                <a16:creationId xmlns:a16="http://schemas.microsoft.com/office/drawing/2014/main" id="{8F9052EB-6CBC-F13A-20FD-D0D1DBB69253}"/>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V="1">
            <a:off x="9700174" y="-585"/>
            <a:ext cx="1245913" cy="1245913"/>
          </a:xfrm>
          <a:prstGeom prst="rect">
            <a:avLst/>
          </a:prstGeom>
        </p:spPr>
      </p:pic>
      <p:pic>
        <p:nvPicPr>
          <p:cNvPr id="9" name="Graphic">
            <a:extLst>
              <a:ext uri="{FF2B5EF4-FFF2-40B4-BE49-F238E27FC236}">
                <a16:creationId xmlns:a16="http://schemas.microsoft.com/office/drawing/2014/main" id="{73EA2727-0F5A-D866-71C6-A53DA8762E70}"/>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flipV="1">
            <a:off x="8454261" y="-585"/>
            <a:ext cx="1245913" cy="1245913"/>
          </a:xfrm>
          <a:prstGeom prst="rect">
            <a:avLst/>
          </a:prstGeom>
        </p:spPr>
      </p:pic>
      <p:pic>
        <p:nvPicPr>
          <p:cNvPr id="10" name="Graphic">
            <a:extLst>
              <a:ext uri="{FF2B5EF4-FFF2-40B4-BE49-F238E27FC236}">
                <a16:creationId xmlns:a16="http://schemas.microsoft.com/office/drawing/2014/main" id="{A54DABA2-9D4F-59F6-1050-60EC018CDFA5}"/>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V="1">
            <a:off x="8454261" y="1244742"/>
            <a:ext cx="1245913" cy="1245913"/>
          </a:xfrm>
          <a:prstGeom prst="rect">
            <a:avLst/>
          </a:prstGeom>
        </p:spPr>
      </p:pic>
      <p:pic>
        <p:nvPicPr>
          <p:cNvPr id="12" name="Graphic">
            <a:extLst>
              <a:ext uri="{FF2B5EF4-FFF2-40B4-BE49-F238E27FC236}">
                <a16:creationId xmlns:a16="http://schemas.microsoft.com/office/drawing/2014/main" id="{4A1750D8-8E20-2C83-C18D-606D87A6FEA4}"/>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flipH="1">
            <a:off x="10946087" y="1244742"/>
            <a:ext cx="1245913" cy="1245913"/>
          </a:xfrm>
          <a:prstGeom prst="rect">
            <a:avLst/>
          </a:prstGeom>
        </p:spPr>
      </p:pic>
      <p:pic>
        <p:nvPicPr>
          <p:cNvPr id="13" name="Graphic">
            <a:extLst>
              <a:ext uri="{FF2B5EF4-FFF2-40B4-BE49-F238E27FC236}">
                <a16:creationId xmlns:a16="http://schemas.microsoft.com/office/drawing/2014/main" id="{50E6B833-8707-2EFD-841C-4B2230C42AC9}"/>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9697478" y="2492159"/>
            <a:ext cx="1245913" cy="1245913"/>
          </a:xfrm>
          <a:prstGeom prst="rect">
            <a:avLst/>
          </a:prstGeom>
        </p:spPr>
      </p:pic>
      <p:pic>
        <p:nvPicPr>
          <p:cNvPr id="14" name="Graphic">
            <a:extLst>
              <a:ext uri="{FF2B5EF4-FFF2-40B4-BE49-F238E27FC236}">
                <a16:creationId xmlns:a16="http://schemas.microsoft.com/office/drawing/2014/main" id="{039F8148-8933-7870-476D-AE9E478602AB}"/>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9697477" y="4096388"/>
            <a:ext cx="1245913" cy="1245913"/>
          </a:xfrm>
          <a:prstGeom prst="rect">
            <a:avLst/>
          </a:prstGeom>
        </p:spPr>
      </p:pic>
      <p:pic>
        <p:nvPicPr>
          <p:cNvPr id="16" name="Graphic">
            <a:extLst>
              <a:ext uri="{FF2B5EF4-FFF2-40B4-BE49-F238E27FC236}">
                <a16:creationId xmlns:a16="http://schemas.microsoft.com/office/drawing/2014/main" id="{0E17363E-BC81-5498-A87F-86C27093EDE8}"/>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flipV="1">
            <a:off x="10944739" y="2492159"/>
            <a:ext cx="1245913" cy="1245913"/>
          </a:xfrm>
          <a:prstGeom prst="rect">
            <a:avLst/>
          </a:prstGeom>
        </p:spPr>
      </p:pic>
    </p:spTree>
    <p:extLst>
      <p:ext uri="{BB962C8B-B14F-4D97-AF65-F5344CB8AC3E}">
        <p14:creationId xmlns:p14="http://schemas.microsoft.com/office/powerpoint/2010/main" val="2804900685"/>
      </p:ext>
    </p:extLst>
  </p:cSld>
  <p:clrMapOvr>
    <a:masterClrMapping/>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Agenda, 6 item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4019F8-742E-9EEF-F591-C9666AC32AF1}"/>
              </a:ext>
            </a:extLst>
          </p:cNvPr>
          <p:cNvSpPr>
            <a:spLocks noGrp="1"/>
          </p:cNvSpPr>
          <p:nvPr>
            <p:ph type="title"/>
          </p:nvPr>
        </p:nvSpPr>
        <p:spPr>
          <a:xfrm>
            <a:off x="476655" y="1268411"/>
            <a:ext cx="3469871" cy="4321175"/>
          </a:xfrm>
        </p:spPr>
        <p:txBody>
          <a:bodyPr anchor="ctr">
            <a:normAutofit/>
          </a:bodyPr>
          <a:lstStyle>
            <a:lvl1pPr>
              <a:lnSpc>
                <a:spcPct val="100000"/>
              </a:lnSpc>
              <a:defRPr sz="3600">
                <a:solidFill>
                  <a:schemeClr val="accent2"/>
                </a:solidFill>
              </a:defRPr>
            </a:lvl1pPr>
          </a:lstStyle>
          <a:p>
            <a:r>
              <a:rPr lang="en-US"/>
              <a:t>Click to edit Master title style</a:t>
            </a:r>
          </a:p>
        </p:txBody>
      </p:sp>
      <p:sp>
        <p:nvSpPr>
          <p:cNvPr id="58" name="Text Placeholder 56">
            <a:extLst>
              <a:ext uri="{FF2B5EF4-FFF2-40B4-BE49-F238E27FC236}">
                <a16:creationId xmlns:a16="http://schemas.microsoft.com/office/drawing/2014/main" id="{F7EDA4B6-C58A-B13B-1E07-A708501F0A78}"/>
              </a:ext>
            </a:extLst>
          </p:cNvPr>
          <p:cNvSpPr>
            <a:spLocks noGrp="1"/>
          </p:cNvSpPr>
          <p:nvPr>
            <p:ph type="body" sz="quarter" idx="14" hasCustomPrompt="1"/>
          </p:nvPr>
        </p:nvSpPr>
        <p:spPr>
          <a:xfrm>
            <a:off x="4346284" y="1328278"/>
            <a:ext cx="371648" cy="578404"/>
          </a:xfrm>
        </p:spPr>
        <p:txBody>
          <a:bodyPr anchor="ctr">
            <a:noAutofit/>
          </a:bodyPr>
          <a:lstStyle>
            <a:lvl1pPr marL="0" indent="0">
              <a:lnSpc>
                <a:spcPct val="100000"/>
              </a:lnSpc>
              <a:buNone/>
              <a:defRPr sz="1800">
                <a:solidFill>
                  <a:schemeClr val="accent2"/>
                </a:solidFill>
                <a:latin typeface="+mj-lt"/>
              </a:defRPr>
            </a:lvl1pPr>
            <a:lvl2pPr>
              <a:defRPr sz="1800"/>
            </a:lvl2pPr>
            <a:lvl3pPr>
              <a:defRPr sz="1800"/>
            </a:lvl3pPr>
            <a:lvl4pPr>
              <a:defRPr sz="1800"/>
            </a:lvl4pPr>
            <a:lvl5pPr>
              <a:defRPr sz="1800"/>
            </a:lvl5pPr>
          </a:lstStyle>
          <a:p>
            <a:pPr lvl="0"/>
            <a:r>
              <a:rPr lang="en-US"/>
              <a:t>01</a:t>
            </a:r>
          </a:p>
        </p:txBody>
      </p:sp>
      <p:sp>
        <p:nvSpPr>
          <p:cNvPr id="57" name="Text Placeholder 56">
            <a:extLst>
              <a:ext uri="{FF2B5EF4-FFF2-40B4-BE49-F238E27FC236}">
                <a16:creationId xmlns:a16="http://schemas.microsoft.com/office/drawing/2014/main" id="{5E8CB032-0F93-0E27-4FC9-3B2E9800B193}"/>
              </a:ext>
            </a:extLst>
          </p:cNvPr>
          <p:cNvSpPr>
            <a:spLocks noGrp="1"/>
          </p:cNvSpPr>
          <p:nvPr>
            <p:ph type="body" sz="quarter" idx="13" hasCustomPrompt="1"/>
          </p:nvPr>
        </p:nvSpPr>
        <p:spPr>
          <a:xfrm>
            <a:off x="4801979" y="1328279"/>
            <a:ext cx="2569464" cy="578404"/>
          </a:xfrm>
        </p:spPr>
        <p:txBody>
          <a:bodyPr anchor="ctr">
            <a:noAutofit/>
          </a:bodyPr>
          <a:lstStyle>
            <a:lvl1pPr marL="0" indent="0">
              <a:lnSpc>
                <a:spcPct val="100000"/>
              </a:lnSpc>
              <a:buNone/>
              <a:defRPr sz="1800">
                <a:solidFill>
                  <a:schemeClr val="accent2"/>
                </a:solidFill>
                <a:latin typeface="+mj-lt"/>
              </a:defRPr>
            </a:lvl1pPr>
            <a:lvl2pPr>
              <a:defRPr sz="1800"/>
            </a:lvl2pPr>
            <a:lvl3pPr>
              <a:defRPr sz="1800"/>
            </a:lvl3pPr>
            <a:lvl4pPr>
              <a:defRPr sz="1800"/>
            </a:lvl4pPr>
            <a:lvl5pPr>
              <a:defRPr sz="1800"/>
            </a:lvl5pPr>
          </a:lstStyle>
          <a:p>
            <a:pPr lvl="0"/>
            <a:r>
              <a:rPr lang="en-US"/>
              <a:t>Click to add item title</a:t>
            </a:r>
          </a:p>
        </p:txBody>
      </p:sp>
      <p:sp>
        <p:nvSpPr>
          <p:cNvPr id="60" name="Text Placeholder 56">
            <a:extLst>
              <a:ext uri="{FF2B5EF4-FFF2-40B4-BE49-F238E27FC236}">
                <a16:creationId xmlns:a16="http://schemas.microsoft.com/office/drawing/2014/main" id="{4F436DE0-FDC0-4350-E4AF-488BFA3B6E01}"/>
              </a:ext>
            </a:extLst>
          </p:cNvPr>
          <p:cNvSpPr>
            <a:spLocks noGrp="1"/>
          </p:cNvSpPr>
          <p:nvPr>
            <p:ph type="body" sz="quarter" idx="16" hasCustomPrompt="1"/>
          </p:nvPr>
        </p:nvSpPr>
        <p:spPr>
          <a:xfrm>
            <a:off x="4346284" y="3143501"/>
            <a:ext cx="371648" cy="578404"/>
          </a:xfrm>
        </p:spPr>
        <p:txBody>
          <a:bodyPr anchor="ctr">
            <a:noAutofit/>
          </a:bodyPr>
          <a:lstStyle>
            <a:lvl1pPr marL="0" indent="0">
              <a:lnSpc>
                <a:spcPct val="100000"/>
              </a:lnSpc>
              <a:buNone/>
              <a:defRPr sz="1800">
                <a:solidFill>
                  <a:schemeClr val="accent2"/>
                </a:solidFill>
                <a:latin typeface="+mj-lt"/>
              </a:defRPr>
            </a:lvl1pPr>
            <a:lvl2pPr>
              <a:defRPr sz="1800"/>
            </a:lvl2pPr>
            <a:lvl3pPr>
              <a:defRPr sz="1800"/>
            </a:lvl3pPr>
            <a:lvl4pPr>
              <a:defRPr sz="1800"/>
            </a:lvl4pPr>
            <a:lvl5pPr>
              <a:defRPr sz="1800"/>
            </a:lvl5pPr>
          </a:lstStyle>
          <a:p>
            <a:pPr lvl="0"/>
            <a:r>
              <a:rPr lang="en-US"/>
              <a:t>02</a:t>
            </a:r>
          </a:p>
        </p:txBody>
      </p:sp>
      <p:sp>
        <p:nvSpPr>
          <p:cNvPr id="59" name="Text Placeholder 56">
            <a:extLst>
              <a:ext uri="{FF2B5EF4-FFF2-40B4-BE49-F238E27FC236}">
                <a16:creationId xmlns:a16="http://schemas.microsoft.com/office/drawing/2014/main" id="{EDDAE792-F2FB-58B4-A057-E9E674E46359}"/>
              </a:ext>
            </a:extLst>
          </p:cNvPr>
          <p:cNvSpPr>
            <a:spLocks noGrp="1"/>
          </p:cNvSpPr>
          <p:nvPr>
            <p:ph type="body" sz="quarter" idx="15" hasCustomPrompt="1"/>
          </p:nvPr>
        </p:nvSpPr>
        <p:spPr>
          <a:xfrm>
            <a:off x="4801979" y="3143502"/>
            <a:ext cx="2569464" cy="578404"/>
          </a:xfrm>
        </p:spPr>
        <p:txBody>
          <a:bodyPr anchor="ctr">
            <a:noAutofit/>
          </a:bodyPr>
          <a:lstStyle>
            <a:lvl1pPr marL="0" indent="0">
              <a:lnSpc>
                <a:spcPct val="100000"/>
              </a:lnSpc>
              <a:buNone/>
              <a:defRPr sz="1800">
                <a:solidFill>
                  <a:schemeClr val="accent2"/>
                </a:solidFill>
                <a:latin typeface="+mj-lt"/>
              </a:defRPr>
            </a:lvl1pPr>
            <a:lvl2pPr>
              <a:defRPr sz="1800"/>
            </a:lvl2pPr>
            <a:lvl3pPr>
              <a:defRPr sz="1800"/>
            </a:lvl3pPr>
            <a:lvl4pPr>
              <a:defRPr sz="1800"/>
            </a:lvl4pPr>
            <a:lvl5pPr>
              <a:defRPr sz="1800"/>
            </a:lvl5pPr>
          </a:lstStyle>
          <a:p>
            <a:pPr lvl="0"/>
            <a:r>
              <a:rPr lang="en-US"/>
              <a:t>Click to add item title</a:t>
            </a:r>
          </a:p>
        </p:txBody>
      </p:sp>
      <p:sp>
        <p:nvSpPr>
          <p:cNvPr id="62" name="Text Placeholder 56">
            <a:extLst>
              <a:ext uri="{FF2B5EF4-FFF2-40B4-BE49-F238E27FC236}">
                <a16:creationId xmlns:a16="http://schemas.microsoft.com/office/drawing/2014/main" id="{588E4DE9-5A53-DEE9-4044-2028ED92682F}"/>
              </a:ext>
            </a:extLst>
          </p:cNvPr>
          <p:cNvSpPr>
            <a:spLocks noGrp="1"/>
          </p:cNvSpPr>
          <p:nvPr>
            <p:ph type="body" sz="quarter" idx="18" hasCustomPrompt="1"/>
          </p:nvPr>
        </p:nvSpPr>
        <p:spPr>
          <a:xfrm>
            <a:off x="4355573" y="4958724"/>
            <a:ext cx="371648" cy="578404"/>
          </a:xfrm>
        </p:spPr>
        <p:txBody>
          <a:bodyPr anchor="ctr">
            <a:noAutofit/>
          </a:bodyPr>
          <a:lstStyle>
            <a:lvl1pPr marL="0" indent="0">
              <a:lnSpc>
                <a:spcPct val="100000"/>
              </a:lnSpc>
              <a:buNone/>
              <a:defRPr sz="1800">
                <a:solidFill>
                  <a:schemeClr val="accent2"/>
                </a:solidFill>
                <a:latin typeface="+mj-lt"/>
              </a:defRPr>
            </a:lvl1pPr>
            <a:lvl2pPr>
              <a:defRPr sz="1800"/>
            </a:lvl2pPr>
            <a:lvl3pPr>
              <a:defRPr sz="1800"/>
            </a:lvl3pPr>
            <a:lvl4pPr>
              <a:defRPr sz="1800"/>
            </a:lvl4pPr>
            <a:lvl5pPr>
              <a:defRPr sz="1800"/>
            </a:lvl5pPr>
          </a:lstStyle>
          <a:p>
            <a:pPr lvl="0"/>
            <a:r>
              <a:rPr lang="en-US"/>
              <a:t>03</a:t>
            </a:r>
          </a:p>
        </p:txBody>
      </p:sp>
      <p:sp>
        <p:nvSpPr>
          <p:cNvPr id="61" name="Text Placeholder 56">
            <a:extLst>
              <a:ext uri="{FF2B5EF4-FFF2-40B4-BE49-F238E27FC236}">
                <a16:creationId xmlns:a16="http://schemas.microsoft.com/office/drawing/2014/main" id="{11A28042-DED9-24F8-7210-DB345CBFABF2}"/>
              </a:ext>
            </a:extLst>
          </p:cNvPr>
          <p:cNvSpPr>
            <a:spLocks noGrp="1"/>
          </p:cNvSpPr>
          <p:nvPr>
            <p:ph type="body" sz="quarter" idx="17" hasCustomPrompt="1"/>
          </p:nvPr>
        </p:nvSpPr>
        <p:spPr>
          <a:xfrm>
            <a:off x="4811268" y="4958725"/>
            <a:ext cx="2569464" cy="578404"/>
          </a:xfrm>
        </p:spPr>
        <p:txBody>
          <a:bodyPr anchor="ctr">
            <a:noAutofit/>
          </a:bodyPr>
          <a:lstStyle>
            <a:lvl1pPr marL="0" indent="0">
              <a:lnSpc>
                <a:spcPct val="100000"/>
              </a:lnSpc>
              <a:buNone/>
              <a:defRPr sz="1800">
                <a:solidFill>
                  <a:schemeClr val="accent2"/>
                </a:solidFill>
                <a:latin typeface="+mj-lt"/>
              </a:defRPr>
            </a:lvl1pPr>
            <a:lvl2pPr>
              <a:defRPr sz="1800"/>
            </a:lvl2pPr>
            <a:lvl3pPr>
              <a:defRPr sz="1800"/>
            </a:lvl3pPr>
            <a:lvl4pPr>
              <a:defRPr sz="1800"/>
            </a:lvl4pPr>
            <a:lvl5pPr>
              <a:defRPr sz="1800"/>
            </a:lvl5pPr>
          </a:lstStyle>
          <a:p>
            <a:pPr lvl="0"/>
            <a:r>
              <a:rPr lang="en-US"/>
              <a:t>Click to add item title</a:t>
            </a:r>
          </a:p>
        </p:txBody>
      </p:sp>
      <p:sp>
        <p:nvSpPr>
          <p:cNvPr id="64" name="Text Placeholder 56">
            <a:extLst>
              <a:ext uri="{FF2B5EF4-FFF2-40B4-BE49-F238E27FC236}">
                <a16:creationId xmlns:a16="http://schemas.microsoft.com/office/drawing/2014/main" id="{0B8B7FF8-8929-C6F2-F4EE-64F5B9FF46C9}"/>
              </a:ext>
            </a:extLst>
          </p:cNvPr>
          <p:cNvSpPr>
            <a:spLocks noGrp="1"/>
          </p:cNvSpPr>
          <p:nvPr>
            <p:ph type="body" sz="quarter" idx="20" hasCustomPrompt="1"/>
          </p:nvPr>
        </p:nvSpPr>
        <p:spPr>
          <a:xfrm>
            <a:off x="8029989" y="1328277"/>
            <a:ext cx="371648" cy="578404"/>
          </a:xfrm>
        </p:spPr>
        <p:txBody>
          <a:bodyPr anchor="ctr">
            <a:noAutofit/>
          </a:bodyPr>
          <a:lstStyle>
            <a:lvl1pPr marL="0" indent="0">
              <a:lnSpc>
                <a:spcPct val="100000"/>
              </a:lnSpc>
              <a:buNone/>
              <a:defRPr sz="1800">
                <a:solidFill>
                  <a:schemeClr val="accent2"/>
                </a:solidFill>
                <a:latin typeface="+mj-lt"/>
              </a:defRPr>
            </a:lvl1pPr>
            <a:lvl2pPr>
              <a:defRPr sz="1800"/>
            </a:lvl2pPr>
            <a:lvl3pPr>
              <a:defRPr sz="1800"/>
            </a:lvl3pPr>
            <a:lvl4pPr>
              <a:defRPr sz="1800"/>
            </a:lvl4pPr>
            <a:lvl5pPr>
              <a:defRPr sz="1800"/>
            </a:lvl5pPr>
          </a:lstStyle>
          <a:p>
            <a:pPr lvl="0"/>
            <a:r>
              <a:rPr lang="en-US"/>
              <a:t>04</a:t>
            </a:r>
          </a:p>
        </p:txBody>
      </p:sp>
      <p:sp>
        <p:nvSpPr>
          <p:cNvPr id="63" name="Text Placeholder 56">
            <a:extLst>
              <a:ext uri="{FF2B5EF4-FFF2-40B4-BE49-F238E27FC236}">
                <a16:creationId xmlns:a16="http://schemas.microsoft.com/office/drawing/2014/main" id="{E3354B42-7D99-658F-269E-E60BC90F13B3}"/>
              </a:ext>
            </a:extLst>
          </p:cNvPr>
          <p:cNvSpPr>
            <a:spLocks noGrp="1"/>
          </p:cNvSpPr>
          <p:nvPr>
            <p:ph type="body" sz="quarter" idx="19" hasCustomPrompt="1"/>
          </p:nvPr>
        </p:nvSpPr>
        <p:spPr>
          <a:xfrm>
            <a:off x="8485684" y="1328278"/>
            <a:ext cx="2569464" cy="578404"/>
          </a:xfrm>
        </p:spPr>
        <p:txBody>
          <a:bodyPr anchor="ctr">
            <a:noAutofit/>
          </a:bodyPr>
          <a:lstStyle>
            <a:lvl1pPr marL="0" indent="0">
              <a:lnSpc>
                <a:spcPct val="100000"/>
              </a:lnSpc>
              <a:buNone/>
              <a:defRPr sz="1800">
                <a:solidFill>
                  <a:schemeClr val="accent2"/>
                </a:solidFill>
                <a:latin typeface="+mj-lt"/>
              </a:defRPr>
            </a:lvl1pPr>
            <a:lvl2pPr>
              <a:defRPr sz="1800"/>
            </a:lvl2pPr>
            <a:lvl3pPr>
              <a:defRPr sz="1800"/>
            </a:lvl3pPr>
            <a:lvl4pPr>
              <a:defRPr sz="1800"/>
            </a:lvl4pPr>
            <a:lvl5pPr>
              <a:defRPr sz="1800"/>
            </a:lvl5pPr>
          </a:lstStyle>
          <a:p>
            <a:pPr lvl="0"/>
            <a:r>
              <a:rPr lang="en-US"/>
              <a:t>Click to add item title</a:t>
            </a:r>
          </a:p>
        </p:txBody>
      </p:sp>
      <p:sp>
        <p:nvSpPr>
          <p:cNvPr id="66" name="Text Placeholder 56">
            <a:extLst>
              <a:ext uri="{FF2B5EF4-FFF2-40B4-BE49-F238E27FC236}">
                <a16:creationId xmlns:a16="http://schemas.microsoft.com/office/drawing/2014/main" id="{17B535A0-725D-549B-47F5-D768DADBBDC4}"/>
              </a:ext>
            </a:extLst>
          </p:cNvPr>
          <p:cNvSpPr>
            <a:spLocks noGrp="1"/>
          </p:cNvSpPr>
          <p:nvPr>
            <p:ph type="body" sz="quarter" idx="22" hasCustomPrompt="1"/>
          </p:nvPr>
        </p:nvSpPr>
        <p:spPr>
          <a:xfrm>
            <a:off x="8029989" y="3143500"/>
            <a:ext cx="371648" cy="578404"/>
          </a:xfrm>
        </p:spPr>
        <p:txBody>
          <a:bodyPr anchor="ctr">
            <a:noAutofit/>
          </a:bodyPr>
          <a:lstStyle>
            <a:lvl1pPr marL="0" indent="0">
              <a:lnSpc>
                <a:spcPct val="100000"/>
              </a:lnSpc>
              <a:buNone/>
              <a:defRPr sz="1800">
                <a:solidFill>
                  <a:schemeClr val="accent2"/>
                </a:solidFill>
                <a:latin typeface="+mj-lt"/>
              </a:defRPr>
            </a:lvl1pPr>
            <a:lvl2pPr>
              <a:defRPr sz="1800"/>
            </a:lvl2pPr>
            <a:lvl3pPr>
              <a:defRPr sz="1800"/>
            </a:lvl3pPr>
            <a:lvl4pPr>
              <a:defRPr sz="1800"/>
            </a:lvl4pPr>
            <a:lvl5pPr>
              <a:defRPr sz="1800"/>
            </a:lvl5pPr>
          </a:lstStyle>
          <a:p>
            <a:pPr lvl="0"/>
            <a:r>
              <a:rPr lang="en-US"/>
              <a:t>05</a:t>
            </a:r>
          </a:p>
        </p:txBody>
      </p:sp>
      <p:sp>
        <p:nvSpPr>
          <p:cNvPr id="65" name="Text Placeholder 56">
            <a:extLst>
              <a:ext uri="{FF2B5EF4-FFF2-40B4-BE49-F238E27FC236}">
                <a16:creationId xmlns:a16="http://schemas.microsoft.com/office/drawing/2014/main" id="{E9EE8CB5-849E-840A-292D-F3B2429AFCBD}"/>
              </a:ext>
            </a:extLst>
          </p:cNvPr>
          <p:cNvSpPr>
            <a:spLocks noGrp="1"/>
          </p:cNvSpPr>
          <p:nvPr>
            <p:ph type="body" sz="quarter" idx="21" hasCustomPrompt="1"/>
          </p:nvPr>
        </p:nvSpPr>
        <p:spPr>
          <a:xfrm>
            <a:off x="8485684" y="3143501"/>
            <a:ext cx="2569464" cy="578404"/>
          </a:xfrm>
        </p:spPr>
        <p:txBody>
          <a:bodyPr anchor="ctr">
            <a:noAutofit/>
          </a:bodyPr>
          <a:lstStyle>
            <a:lvl1pPr marL="0" indent="0">
              <a:lnSpc>
                <a:spcPct val="100000"/>
              </a:lnSpc>
              <a:buNone/>
              <a:defRPr sz="1800">
                <a:solidFill>
                  <a:schemeClr val="accent2"/>
                </a:solidFill>
                <a:latin typeface="+mj-lt"/>
              </a:defRPr>
            </a:lvl1pPr>
            <a:lvl2pPr>
              <a:defRPr sz="1800"/>
            </a:lvl2pPr>
            <a:lvl3pPr>
              <a:defRPr sz="1800"/>
            </a:lvl3pPr>
            <a:lvl4pPr>
              <a:defRPr sz="1800"/>
            </a:lvl4pPr>
            <a:lvl5pPr>
              <a:defRPr sz="1800"/>
            </a:lvl5pPr>
          </a:lstStyle>
          <a:p>
            <a:pPr lvl="0"/>
            <a:r>
              <a:rPr lang="en-US"/>
              <a:t>Click to add item title</a:t>
            </a:r>
          </a:p>
        </p:txBody>
      </p:sp>
      <p:sp>
        <p:nvSpPr>
          <p:cNvPr id="68" name="Text Placeholder 56">
            <a:extLst>
              <a:ext uri="{FF2B5EF4-FFF2-40B4-BE49-F238E27FC236}">
                <a16:creationId xmlns:a16="http://schemas.microsoft.com/office/drawing/2014/main" id="{8071E1CA-95A2-3A61-C5A2-90482B625FB3}"/>
              </a:ext>
            </a:extLst>
          </p:cNvPr>
          <p:cNvSpPr>
            <a:spLocks noGrp="1"/>
          </p:cNvSpPr>
          <p:nvPr>
            <p:ph type="body" sz="quarter" idx="24" hasCustomPrompt="1"/>
          </p:nvPr>
        </p:nvSpPr>
        <p:spPr>
          <a:xfrm>
            <a:off x="8029989" y="4958723"/>
            <a:ext cx="371648" cy="578404"/>
          </a:xfrm>
        </p:spPr>
        <p:txBody>
          <a:bodyPr anchor="ctr">
            <a:noAutofit/>
          </a:bodyPr>
          <a:lstStyle>
            <a:lvl1pPr marL="0" indent="0">
              <a:lnSpc>
                <a:spcPct val="100000"/>
              </a:lnSpc>
              <a:buNone/>
              <a:defRPr sz="1800">
                <a:solidFill>
                  <a:schemeClr val="accent2"/>
                </a:solidFill>
                <a:latin typeface="+mj-lt"/>
              </a:defRPr>
            </a:lvl1pPr>
            <a:lvl2pPr>
              <a:defRPr sz="1800"/>
            </a:lvl2pPr>
            <a:lvl3pPr>
              <a:defRPr sz="1800"/>
            </a:lvl3pPr>
            <a:lvl4pPr>
              <a:defRPr sz="1800"/>
            </a:lvl4pPr>
            <a:lvl5pPr>
              <a:defRPr sz="1800"/>
            </a:lvl5pPr>
          </a:lstStyle>
          <a:p>
            <a:pPr lvl="0"/>
            <a:r>
              <a:rPr lang="en-US"/>
              <a:t>06</a:t>
            </a:r>
          </a:p>
        </p:txBody>
      </p:sp>
      <p:sp>
        <p:nvSpPr>
          <p:cNvPr id="67" name="Text Placeholder 56">
            <a:extLst>
              <a:ext uri="{FF2B5EF4-FFF2-40B4-BE49-F238E27FC236}">
                <a16:creationId xmlns:a16="http://schemas.microsoft.com/office/drawing/2014/main" id="{68F557DC-BEE1-49F7-45DE-367FF53A97CA}"/>
              </a:ext>
            </a:extLst>
          </p:cNvPr>
          <p:cNvSpPr>
            <a:spLocks noGrp="1"/>
          </p:cNvSpPr>
          <p:nvPr>
            <p:ph type="body" sz="quarter" idx="23" hasCustomPrompt="1"/>
          </p:nvPr>
        </p:nvSpPr>
        <p:spPr>
          <a:xfrm>
            <a:off x="8485684" y="4958724"/>
            <a:ext cx="2569464" cy="578404"/>
          </a:xfrm>
        </p:spPr>
        <p:txBody>
          <a:bodyPr anchor="ctr">
            <a:noAutofit/>
          </a:bodyPr>
          <a:lstStyle>
            <a:lvl1pPr marL="0" indent="0">
              <a:lnSpc>
                <a:spcPct val="100000"/>
              </a:lnSpc>
              <a:buNone/>
              <a:defRPr sz="1800">
                <a:solidFill>
                  <a:schemeClr val="accent2"/>
                </a:solidFill>
                <a:latin typeface="+mj-lt"/>
              </a:defRPr>
            </a:lvl1pPr>
            <a:lvl2pPr>
              <a:defRPr sz="1800"/>
            </a:lvl2pPr>
            <a:lvl3pPr>
              <a:defRPr sz="1800"/>
            </a:lvl3pPr>
            <a:lvl4pPr>
              <a:defRPr sz="1800"/>
            </a:lvl4pPr>
            <a:lvl5pPr>
              <a:defRPr sz="1800"/>
            </a:lvl5pPr>
          </a:lstStyle>
          <a:p>
            <a:pPr lvl="0"/>
            <a:r>
              <a:rPr lang="en-US"/>
              <a:t>Click to add item title</a:t>
            </a:r>
          </a:p>
        </p:txBody>
      </p:sp>
      <p:sp>
        <p:nvSpPr>
          <p:cNvPr id="6" name="Date Placeholder 5">
            <a:extLst>
              <a:ext uri="{FF2B5EF4-FFF2-40B4-BE49-F238E27FC236}">
                <a16:creationId xmlns:a16="http://schemas.microsoft.com/office/drawing/2014/main" id="{8EAC72AA-BB35-5902-560A-B65AF81317D5}"/>
              </a:ext>
            </a:extLst>
          </p:cNvPr>
          <p:cNvSpPr>
            <a:spLocks noGrp="1"/>
          </p:cNvSpPr>
          <p:nvPr>
            <p:ph type="dt" sz="half" idx="25"/>
          </p:nvPr>
        </p:nvSpPr>
        <p:spPr/>
        <p:txBody>
          <a:bodyPr/>
          <a:lstStyle/>
          <a:p>
            <a:r>
              <a:rPr lang="en-US" altLang="zh-CN" dirty="0"/>
              <a:t>03/12/2025</a:t>
            </a:r>
            <a:fld id="{C764DE79-268F-4C1A-8933-263129D2AF90}" type="datetimeFigureOut">
              <a:rPr lang="en-US" smtClean="0"/>
              <a:t>8/6/2025</a:t>
            </a:fld>
            <a:endParaRPr lang="en-US"/>
          </a:p>
        </p:txBody>
      </p:sp>
      <p:sp>
        <p:nvSpPr>
          <p:cNvPr id="7" name="Footer Placeholder 6">
            <a:extLst>
              <a:ext uri="{FF2B5EF4-FFF2-40B4-BE49-F238E27FC236}">
                <a16:creationId xmlns:a16="http://schemas.microsoft.com/office/drawing/2014/main" id="{78BA47EC-03BF-1505-0C5B-4F299410F3D5}"/>
              </a:ext>
            </a:extLst>
          </p:cNvPr>
          <p:cNvSpPr>
            <a:spLocks noGrp="1"/>
          </p:cNvSpPr>
          <p:nvPr>
            <p:ph type="ftr" sz="quarter" idx="26"/>
          </p:nvPr>
        </p:nvSpPr>
        <p:spPr/>
        <p:txBody>
          <a:bodyPr/>
          <a:lstStyle/>
          <a:p>
            <a:r>
              <a:rPr lang="en-US" altLang="zh-CN"/>
              <a:t>Sample Footer Text</a:t>
            </a:r>
          </a:p>
        </p:txBody>
      </p:sp>
      <p:sp>
        <p:nvSpPr>
          <p:cNvPr id="8" name="Slide Number Placeholder 7">
            <a:extLst>
              <a:ext uri="{FF2B5EF4-FFF2-40B4-BE49-F238E27FC236}">
                <a16:creationId xmlns:a16="http://schemas.microsoft.com/office/drawing/2014/main" id="{6BD62978-F34C-9C73-0BB7-C41A595F18CE}"/>
              </a:ext>
            </a:extLst>
          </p:cNvPr>
          <p:cNvSpPr>
            <a:spLocks noGrp="1"/>
          </p:cNvSpPr>
          <p:nvPr>
            <p:ph type="sldNum" sz="quarter" idx="27"/>
          </p:nvPr>
        </p:nvSpPr>
        <p:spPr/>
        <p:txBody>
          <a:bodyPr/>
          <a:lstStyle/>
          <a:p>
            <a:fld id="{48F63A3B-78C7-47BE-AE5E-E10140E04643}" type="slidenum">
              <a:rPr lang="en-US" smtClean="0"/>
              <a:t>‹#›</a:t>
            </a:fld>
            <a:endParaRPr lang="en-US"/>
          </a:p>
        </p:txBody>
      </p:sp>
      <p:pic>
        <p:nvPicPr>
          <p:cNvPr id="35" name="Graphic 34">
            <a:extLst>
              <a:ext uri="{FF2B5EF4-FFF2-40B4-BE49-F238E27FC236}">
                <a16:creationId xmlns:a16="http://schemas.microsoft.com/office/drawing/2014/main" id="{83B3D603-89CC-7236-1568-3F5B88DCEC51}"/>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726932" y="5928084"/>
            <a:ext cx="465067" cy="465067"/>
          </a:xfrm>
          <a:prstGeom prst="rect">
            <a:avLst/>
          </a:prstGeom>
        </p:spPr>
      </p:pic>
      <p:pic>
        <p:nvPicPr>
          <p:cNvPr id="36" name="Graphic 35">
            <a:extLst>
              <a:ext uri="{FF2B5EF4-FFF2-40B4-BE49-F238E27FC236}">
                <a16:creationId xmlns:a16="http://schemas.microsoft.com/office/drawing/2014/main" id="{3FA55568-3338-837B-1DB3-E4D89C88C172}"/>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V="1">
            <a:off x="11726932" y="6392932"/>
            <a:ext cx="465067" cy="465067"/>
          </a:xfrm>
          <a:prstGeom prst="rect">
            <a:avLst/>
          </a:prstGeom>
        </p:spPr>
      </p:pic>
      <p:pic>
        <p:nvPicPr>
          <p:cNvPr id="38" name="Graphic 37">
            <a:extLst>
              <a:ext uri="{FF2B5EF4-FFF2-40B4-BE49-F238E27FC236}">
                <a16:creationId xmlns:a16="http://schemas.microsoft.com/office/drawing/2014/main" id="{DA81756F-1ED4-20A2-3BE1-27B60AFBD317}"/>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flipH="1">
            <a:off x="487718" y="1"/>
            <a:ext cx="487717" cy="487717"/>
          </a:xfrm>
          <a:prstGeom prst="rect">
            <a:avLst/>
          </a:prstGeom>
        </p:spPr>
      </p:pic>
      <p:pic>
        <p:nvPicPr>
          <p:cNvPr id="39" name="Graphic 38">
            <a:extLst>
              <a:ext uri="{FF2B5EF4-FFF2-40B4-BE49-F238E27FC236}">
                <a16:creationId xmlns:a16="http://schemas.microsoft.com/office/drawing/2014/main" id="{6C6A2D12-8BB9-C51D-ABB4-FEE6EC835844}"/>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8"/>
              </a:ext>
            </a:extLst>
          </a:blip>
          <a:stretch>
            <a:fillRect/>
          </a:stretch>
        </p:blipFill>
        <p:spPr>
          <a:xfrm flipV="1">
            <a:off x="1" y="487489"/>
            <a:ext cx="487717" cy="487717"/>
          </a:xfrm>
          <a:prstGeom prst="rect">
            <a:avLst/>
          </a:prstGeom>
        </p:spPr>
      </p:pic>
      <p:pic>
        <p:nvPicPr>
          <p:cNvPr id="40" name="Graphic 39">
            <a:extLst>
              <a:ext uri="{FF2B5EF4-FFF2-40B4-BE49-F238E27FC236}">
                <a16:creationId xmlns:a16="http://schemas.microsoft.com/office/drawing/2014/main" id="{74D6C498-C4A9-F5CD-E8FE-1954DD80B645}"/>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H="1">
            <a:off x="1" y="1"/>
            <a:ext cx="487717" cy="487717"/>
          </a:xfrm>
          <a:prstGeom prst="rect">
            <a:avLst/>
          </a:prstGeom>
        </p:spPr>
      </p:pic>
      <p:pic>
        <p:nvPicPr>
          <p:cNvPr id="41" name="Graphic 40">
            <a:extLst>
              <a:ext uri="{FF2B5EF4-FFF2-40B4-BE49-F238E27FC236}">
                <a16:creationId xmlns:a16="http://schemas.microsoft.com/office/drawing/2014/main" id="{E9AA3D4C-BCC9-EEE3-1502-D07D4019DC8F}"/>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H="1" flipV="1">
            <a:off x="0" y="975324"/>
            <a:ext cx="487717" cy="487717"/>
          </a:xfrm>
          <a:prstGeom prst="rect">
            <a:avLst/>
          </a:prstGeom>
        </p:spPr>
      </p:pic>
      <p:pic>
        <p:nvPicPr>
          <p:cNvPr id="42" name="Graphic 41">
            <a:extLst>
              <a:ext uri="{FF2B5EF4-FFF2-40B4-BE49-F238E27FC236}">
                <a16:creationId xmlns:a16="http://schemas.microsoft.com/office/drawing/2014/main" id="{490D26C6-83C6-E74F-EA3E-5E9E6D9272CD}"/>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8"/>
              </a:ext>
            </a:extLst>
          </a:blip>
          <a:stretch>
            <a:fillRect/>
          </a:stretch>
        </p:blipFill>
        <p:spPr>
          <a:xfrm>
            <a:off x="975435" y="1"/>
            <a:ext cx="487717" cy="487717"/>
          </a:xfrm>
          <a:prstGeom prst="rect">
            <a:avLst/>
          </a:prstGeom>
        </p:spPr>
      </p:pic>
    </p:spTree>
    <p:extLst>
      <p:ext uri="{BB962C8B-B14F-4D97-AF65-F5344CB8AC3E}">
        <p14:creationId xmlns:p14="http://schemas.microsoft.com/office/powerpoint/2010/main" val="4723561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Agenda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4019F8-742E-9EEF-F591-C9666AC32AF1}"/>
              </a:ext>
            </a:extLst>
          </p:cNvPr>
          <p:cNvSpPr>
            <a:spLocks noGrp="1"/>
          </p:cNvSpPr>
          <p:nvPr>
            <p:ph type="title"/>
          </p:nvPr>
        </p:nvSpPr>
        <p:spPr>
          <a:xfrm>
            <a:off x="476655" y="1268411"/>
            <a:ext cx="3469871" cy="4321175"/>
          </a:xfrm>
        </p:spPr>
        <p:txBody>
          <a:bodyPr anchor="ctr">
            <a:normAutofit/>
          </a:bodyPr>
          <a:lstStyle>
            <a:lvl1pPr>
              <a:lnSpc>
                <a:spcPct val="100000"/>
              </a:lnSpc>
              <a:defRPr sz="3600">
                <a:solidFill>
                  <a:schemeClr val="accent2"/>
                </a:solidFill>
              </a:defRPr>
            </a:lvl1pPr>
          </a:lstStyle>
          <a:p>
            <a:r>
              <a:rPr lang="en-US"/>
              <a:t>Click to edit Master title style</a:t>
            </a:r>
          </a:p>
        </p:txBody>
      </p:sp>
      <p:sp>
        <p:nvSpPr>
          <p:cNvPr id="4" name="Content Placeholder 3">
            <a:extLst>
              <a:ext uri="{FF2B5EF4-FFF2-40B4-BE49-F238E27FC236}">
                <a16:creationId xmlns:a16="http://schemas.microsoft.com/office/drawing/2014/main" id="{1EF68781-FA10-9321-CBD6-24B5859C5569}"/>
              </a:ext>
            </a:extLst>
          </p:cNvPr>
          <p:cNvSpPr>
            <a:spLocks noGrp="1"/>
          </p:cNvSpPr>
          <p:nvPr>
            <p:ph sz="quarter" idx="28"/>
          </p:nvPr>
        </p:nvSpPr>
        <p:spPr>
          <a:xfrm>
            <a:off x="4303713" y="1268411"/>
            <a:ext cx="6983412" cy="4321177"/>
          </a:xfrm>
        </p:spPr>
        <p:txBody>
          <a:bodyPr>
            <a:normAutofit/>
          </a:bodyPr>
          <a:lstStyle>
            <a:lvl1pPr marL="0" indent="0">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5">
            <a:extLst>
              <a:ext uri="{FF2B5EF4-FFF2-40B4-BE49-F238E27FC236}">
                <a16:creationId xmlns:a16="http://schemas.microsoft.com/office/drawing/2014/main" id="{8EAC72AA-BB35-5902-560A-B65AF81317D5}"/>
              </a:ext>
            </a:extLst>
          </p:cNvPr>
          <p:cNvSpPr>
            <a:spLocks noGrp="1"/>
          </p:cNvSpPr>
          <p:nvPr>
            <p:ph type="dt" sz="half" idx="25"/>
          </p:nvPr>
        </p:nvSpPr>
        <p:spPr/>
        <p:txBody>
          <a:bodyPr/>
          <a:lstStyle/>
          <a:p>
            <a:r>
              <a:rPr lang="en-US" altLang="zh-CN" dirty="0"/>
              <a:t>03/12/2025</a:t>
            </a:r>
            <a:fld id="{C764DE79-268F-4C1A-8933-263129D2AF90}" type="datetimeFigureOut">
              <a:rPr lang="en-US" smtClean="0"/>
              <a:t>8/6/2025</a:t>
            </a:fld>
            <a:endParaRPr lang="en-US"/>
          </a:p>
        </p:txBody>
      </p:sp>
      <p:sp>
        <p:nvSpPr>
          <p:cNvPr id="7" name="Footer Placeholder 6">
            <a:extLst>
              <a:ext uri="{FF2B5EF4-FFF2-40B4-BE49-F238E27FC236}">
                <a16:creationId xmlns:a16="http://schemas.microsoft.com/office/drawing/2014/main" id="{78BA47EC-03BF-1505-0C5B-4F299410F3D5}"/>
              </a:ext>
            </a:extLst>
          </p:cNvPr>
          <p:cNvSpPr>
            <a:spLocks noGrp="1"/>
          </p:cNvSpPr>
          <p:nvPr>
            <p:ph type="ftr" sz="quarter" idx="26"/>
          </p:nvPr>
        </p:nvSpPr>
        <p:spPr/>
        <p:txBody>
          <a:bodyPr/>
          <a:lstStyle/>
          <a:p>
            <a:r>
              <a:rPr lang="en-US" altLang="zh-CN"/>
              <a:t>Sample Footer Text</a:t>
            </a:r>
          </a:p>
        </p:txBody>
      </p:sp>
      <p:sp>
        <p:nvSpPr>
          <p:cNvPr id="8" name="Slide Number Placeholder 7">
            <a:extLst>
              <a:ext uri="{FF2B5EF4-FFF2-40B4-BE49-F238E27FC236}">
                <a16:creationId xmlns:a16="http://schemas.microsoft.com/office/drawing/2014/main" id="{6BD62978-F34C-9C73-0BB7-C41A595F18CE}"/>
              </a:ext>
            </a:extLst>
          </p:cNvPr>
          <p:cNvSpPr>
            <a:spLocks noGrp="1"/>
          </p:cNvSpPr>
          <p:nvPr>
            <p:ph type="sldNum" sz="quarter" idx="27"/>
          </p:nvPr>
        </p:nvSpPr>
        <p:spPr/>
        <p:txBody>
          <a:bodyPr/>
          <a:lstStyle/>
          <a:p>
            <a:fld id="{48F63A3B-78C7-47BE-AE5E-E10140E04643}" type="slidenum">
              <a:rPr lang="en-US" smtClean="0"/>
              <a:t>‹#›</a:t>
            </a:fld>
            <a:endParaRPr lang="en-US"/>
          </a:p>
        </p:txBody>
      </p:sp>
      <p:pic>
        <p:nvPicPr>
          <p:cNvPr id="35" name="Graphic 34">
            <a:extLst>
              <a:ext uri="{FF2B5EF4-FFF2-40B4-BE49-F238E27FC236}">
                <a16:creationId xmlns:a16="http://schemas.microsoft.com/office/drawing/2014/main" id="{83B3D603-89CC-7236-1568-3F5B88DCEC51}"/>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726932" y="5928084"/>
            <a:ext cx="465067" cy="465067"/>
          </a:xfrm>
          <a:prstGeom prst="rect">
            <a:avLst/>
          </a:prstGeom>
        </p:spPr>
      </p:pic>
      <p:pic>
        <p:nvPicPr>
          <p:cNvPr id="36" name="Graphic 35">
            <a:extLst>
              <a:ext uri="{FF2B5EF4-FFF2-40B4-BE49-F238E27FC236}">
                <a16:creationId xmlns:a16="http://schemas.microsoft.com/office/drawing/2014/main" id="{3FA55568-3338-837B-1DB3-E4D89C88C172}"/>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V="1">
            <a:off x="11726932" y="6392932"/>
            <a:ext cx="465067" cy="465067"/>
          </a:xfrm>
          <a:prstGeom prst="rect">
            <a:avLst/>
          </a:prstGeom>
        </p:spPr>
      </p:pic>
      <p:pic>
        <p:nvPicPr>
          <p:cNvPr id="38" name="Graphic 37">
            <a:extLst>
              <a:ext uri="{FF2B5EF4-FFF2-40B4-BE49-F238E27FC236}">
                <a16:creationId xmlns:a16="http://schemas.microsoft.com/office/drawing/2014/main" id="{DA81756F-1ED4-20A2-3BE1-27B60AFBD317}"/>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flipH="1">
            <a:off x="487718" y="1"/>
            <a:ext cx="487717" cy="487717"/>
          </a:xfrm>
          <a:prstGeom prst="rect">
            <a:avLst/>
          </a:prstGeom>
        </p:spPr>
      </p:pic>
      <p:pic>
        <p:nvPicPr>
          <p:cNvPr id="39" name="Graphic 38">
            <a:extLst>
              <a:ext uri="{FF2B5EF4-FFF2-40B4-BE49-F238E27FC236}">
                <a16:creationId xmlns:a16="http://schemas.microsoft.com/office/drawing/2014/main" id="{6C6A2D12-8BB9-C51D-ABB4-FEE6EC835844}"/>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8"/>
              </a:ext>
            </a:extLst>
          </a:blip>
          <a:stretch>
            <a:fillRect/>
          </a:stretch>
        </p:blipFill>
        <p:spPr>
          <a:xfrm flipV="1">
            <a:off x="1" y="487489"/>
            <a:ext cx="487717" cy="487717"/>
          </a:xfrm>
          <a:prstGeom prst="rect">
            <a:avLst/>
          </a:prstGeom>
        </p:spPr>
      </p:pic>
      <p:pic>
        <p:nvPicPr>
          <p:cNvPr id="40" name="Graphic 39">
            <a:extLst>
              <a:ext uri="{FF2B5EF4-FFF2-40B4-BE49-F238E27FC236}">
                <a16:creationId xmlns:a16="http://schemas.microsoft.com/office/drawing/2014/main" id="{74D6C498-C4A9-F5CD-E8FE-1954DD80B645}"/>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H="1">
            <a:off x="1" y="1"/>
            <a:ext cx="487717" cy="487717"/>
          </a:xfrm>
          <a:prstGeom prst="rect">
            <a:avLst/>
          </a:prstGeom>
        </p:spPr>
      </p:pic>
      <p:pic>
        <p:nvPicPr>
          <p:cNvPr id="41" name="Graphic 40">
            <a:extLst>
              <a:ext uri="{FF2B5EF4-FFF2-40B4-BE49-F238E27FC236}">
                <a16:creationId xmlns:a16="http://schemas.microsoft.com/office/drawing/2014/main" id="{E9AA3D4C-BCC9-EEE3-1502-D07D4019DC8F}"/>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H="1" flipV="1">
            <a:off x="0" y="975324"/>
            <a:ext cx="487717" cy="487717"/>
          </a:xfrm>
          <a:prstGeom prst="rect">
            <a:avLst/>
          </a:prstGeom>
        </p:spPr>
      </p:pic>
      <p:pic>
        <p:nvPicPr>
          <p:cNvPr id="42" name="Graphic 41">
            <a:extLst>
              <a:ext uri="{FF2B5EF4-FFF2-40B4-BE49-F238E27FC236}">
                <a16:creationId xmlns:a16="http://schemas.microsoft.com/office/drawing/2014/main" id="{490D26C6-83C6-E74F-EA3E-5E9E6D9272CD}"/>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8"/>
              </a:ext>
            </a:extLst>
          </a:blip>
          <a:stretch>
            <a:fillRect/>
          </a:stretch>
        </p:blipFill>
        <p:spPr>
          <a:xfrm>
            <a:off x="975435" y="1"/>
            <a:ext cx="487717" cy="487717"/>
          </a:xfrm>
          <a:prstGeom prst="rect">
            <a:avLst/>
          </a:prstGeom>
        </p:spPr>
      </p:pic>
    </p:spTree>
    <p:extLst>
      <p:ext uri="{BB962C8B-B14F-4D97-AF65-F5344CB8AC3E}">
        <p14:creationId xmlns:p14="http://schemas.microsoft.com/office/powerpoint/2010/main" val="18418809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Content 1 (Max)">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a:xfrm>
            <a:off x="487716" y="620256"/>
            <a:ext cx="11239215" cy="528186"/>
          </a:xfrm>
        </p:spPr>
        <p:txBody>
          <a:bodyPr anchor="ctr">
            <a:noAutofit/>
          </a:bodyPr>
          <a:lstStyle>
            <a:lvl1pPr>
              <a:lnSpc>
                <a:spcPct val="100000"/>
              </a:lnSpc>
              <a:defRPr sz="3600">
                <a:solidFill>
                  <a:schemeClr val="accent2"/>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6C2DD052-3E45-E789-01F8-33250024ECBD}"/>
              </a:ext>
            </a:extLst>
          </p:cNvPr>
          <p:cNvSpPr>
            <a:spLocks noGrp="1"/>
          </p:cNvSpPr>
          <p:nvPr>
            <p:ph idx="1"/>
          </p:nvPr>
        </p:nvSpPr>
        <p:spPr>
          <a:xfrm>
            <a:off x="487716" y="1290344"/>
            <a:ext cx="11239214" cy="4524073"/>
          </a:xfrm>
        </p:spPr>
        <p:txBody>
          <a:bodyPr>
            <a:normAutofit/>
          </a:bodyPr>
          <a:lstStyle>
            <a:lvl1pPr marL="0" indent="0">
              <a:lnSpc>
                <a:spcPct val="120000"/>
              </a:lnSpc>
              <a:buNone/>
              <a:defRPr sz="1400"/>
            </a:lvl1pPr>
            <a:lvl2pPr marL="457200" indent="0">
              <a:lnSpc>
                <a:spcPct val="120000"/>
              </a:lnSpc>
              <a:buNone/>
              <a:defRPr sz="1200"/>
            </a:lvl2pPr>
            <a:lvl3pPr marL="914400" indent="0">
              <a:lnSpc>
                <a:spcPct val="120000"/>
              </a:lnSpc>
              <a:buNone/>
              <a:defRPr sz="1100"/>
            </a:lvl3pPr>
            <a:lvl4pPr marL="1371600" indent="0">
              <a:lnSpc>
                <a:spcPct val="120000"/>
              </a:lnSpc>
              <a:buNone/>
              <a:defRPr sz="1050"/>
            </a:lvl4pPr>
            <a:lvl5pPr marL="1828800" indent="0">
              <a:lnSpc>
                <a:spcPct val="120000"/>
              </a:lnSpc>
              <a:buNone/>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CE45E1-8AA9-0641-DFFD-8E3B74274444}"/>
              </a:ext>
            </a:extLst>
          </p:cNvPr>
          <p:cNvSpPr>
            <a:spLocks noGrp="1"/>
          </p:cNvSpPr>
          <p:nvPr>
            <p:ph type="dt" sz="half" idx="10"/>
          </p:nvPr>
        </p:nvSpPr>
        <p:spPr/>
        <p:txBody>
          <a:bodyPr/>
          <a:lstStyle/>
          <a:p>
            <a:r>
              <a:rPr lang="en-US" altLang="zh-CN" dirty="0"/>
              <a:t>03/12/2025</a:t>
            </a:r>
            <a:fld id="{C764DE79-268F-4C1A-8933-263129D2AF90}" type="datetimeFigureOut">
              <a:rPr lang="en-US" smtClean="0"/>
              <a:t>8/6/2025</a:t>
            </a:fld>
            <a:endParaRPr lang="en-US"/>
          </a:p>
        </p:txBody>
      </p:sp>
      <p:sp>
        <p:nvSpPr>
          <p:cNvPr id="10" name="Footer Placeholder 9">
            <a:extLst>
              <a:ext uri="{FF2B5EF4-FFF2-40B4-BE49-F238E27FC236}">
                <a16:creationId xmlns:a16="http://schemas.microsoft.com/office/drawing/2014/main" id="{0465922C-47C6-FB18-3A90-5D17252F5E30}"/>
              </a:ext>
            </a:extLst>
          </p:cNvPr>
          <p:cNvSpPr>
            <a:spLocks noGrp="1"/>
          </p:cNvSpPr>
          <p:nvPr>
            <p:ph type="ftr" sz="quarter" idx="11"/>
          </p:nvPr>
        </p:nvSpPr>
        <p:spPr/>
        <p:txBody>
          <a:bodyPr/>
          <a:lstStyle/>
          <a:p>
            <a:r>
              <a:rPr lang="en-US" altLang="zh-CN"/>
              <a:t>Sample Footer Text</a:t>
            </a:r>
          </a:p>
        </p:txBody>
      </p:sp>
      <p:sp>
        <p:nvSpPr>
          <p:cNvPr id="16" name="Slide Number Placeholder 15">
            <a:extLst>
              <a:ext uri="{FF2B5EF4-FFF2-40B4-BE49-F238E27FC236}">
                <a16:creationId xmlns:a16="http://schemas.microsoft.com/office/drawing/2014/main" id="{5792058B-D5E0-DD2F-35A0-6B5D97637243}"/>
              </a:ext>
            </a:extLst>
          </p:cNvPr>
          <p:cNvSpPr>
            <a:spLocks noGrp="1"/>
          </p:cNvSpPr>
          <p:nvPr>
            <p:ph type="sldNum" sz="quarter" idx="12"/>
          </p:nvPr>
        </p:nvSpPr>
        <p:spPr/>
        <p:txBody>
          <a:bodyPr/>
          <a:lstStyle/>
          <a:p>
            <a:fld id="{48F63A3B-78C7-47BE-AE5E-E10140E04643}" type="slidenum">
              <a:rPr lang="en-US" smtClean="0"/>
              <a:t>‹#›</a:t>
            </a:fld>
            <a:endParaRPr lang="en-US"/>
          </a:p>
        </p:txBody>
      </p:sp>
      <p:pic>
        <p:nvPicPr>
          <p:cNvPr id="5" name="Graphic 4">
            <a:extLst>
              <a:ext uri="{FF2B5EF4-FFF2-40B4-BE49-F238E27FC236}">
                <a16:creationId xmlns:a16="http://schemas.microsoft.com/office/drawing/2014/main" id="{F2B807F2-49F3-C1AD-A460-08DF61F49F76}"/>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726932" y="5928084"/>
            <a:ext cx="465067" cy="465067"/>
          </a:xfrm>
          <a:prstGeom prst="rect">
            <a:avLst/>
          </a:prstGeom>
        </p:spPr>
      </p:pic>
      <p:pic>
        <p:nvPicPr>
          <p:cNvPr id="6" name="Graphic 5">
            <a:extLst>
              <a:ext uri="{FF2B5EF4-FFF2-40B4-BE49-F238E27FC236}">
                <a16:creationId xmlns:a16="http://schemas.microsoft.com/office/drawing/2014/main" id="{36A272AA-D00A-8457-7DC9-2168AAB05E91}"/>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V="1">
            <a:off x="11726932" y="6392932"/>
            <a:ext cx="465067" cy="465067"/>
          </a:xfrm>
          <a:prstGeom prst="rect">
            <a:avLst/>
          </a:prstGeom>
        </p:spPr>
      </p:pic>
      <p:pic>
        <p:nvPicPr>
          <p:cNvPr id="11" name="Graphic 10">
            <a:extLst>
              <a:ext uri="{FF2B5EF4-FFF2-40B4-BE49-F238E27FC236}">
                <a16:creationId xmlns:a16="http://schemas.microsoft.com/office/drawing/2014/main" id="{8D485646-5958-7AAD-83B9-69BC8926F720}"/>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flipH="1">
            <a:off x="487718" y="1"/>
            <a:ext cx="487717" cy="487717"/>
          </a:xfrm>
          <a:prstGeom prst="rect">
            <a:avLst/>
          </a:prstGeom>
        </p:spPr>
      </p:pic>
      <p:pic>
        <p:nvPicPr>
          <p:cNvPr id="12" name="Graphic 11">
            <a:extLst>
              <a:ext uri="{FF2B5EF4-FFF2-40B4-BE49-F238E27FC236}">
                <a16:creationId xmlns:a16="http://schemas.microsoft.com/office/drawing/2014/main" id="{BAC80F42-7E22-F5CD-8977-B65F5A3786AC}"/>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8"/>
              </a:ext>
            </a:extLst>
          </a:blip>
          <a:stretch>
            <a:fillRect/>
          </a:stretch>
        </p:blipFill>
        <p:spPr>
          <a:xfrm flipV="1">
            <a:off x="1" y="487489"/>
            <a:ext cx="487717" cy="487717"/>
          </a:xfrm>
          <a:prstGeom prst="rect">
            <a:avLst/>
          </a:prstGeom>
        </p:spPr>
      </p:pic>
      <p:pic>
        <p:nvPicPr>
          <p:cNvPr id="13" name="Graphic 12">
            <a:extLst>
              <a:ext uri="{FF2B5EF4-FFF2-40B4-BE49-F238E27FC236}">
                <a16:creationId xmlns:a16="http://schemas.microsoft.com/office/drawing/2014/main" id="{7548FCEF-FAC5-3CBA-8E5E-293CE4B1680D}"/>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H="1">
            <a:off x="1" y="1"/>
            <a:ext cx="487717" cy="487717"/>
          </a:xfrm>
          <a:prstGeom prst="rect">
            <a:avLst/>
          </a:prstGeom>
        </p:spPr>
      </p:pic>
      <p:pic>
        <p:nvPicPr>
          <p:cNvPr id="14" name="Graphic 13">
            <a:extLst>
              <a:ext uri="{FF2B5EF4-FFF2-40B4-BE49-F238E27FC236}">
                <a16:creationId xmlns:a16="http://schemas.microsoft.com/office/drawing/2014/main" id="{4345772F-E624-0306-46DB-A61AD926B82F}"/>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H="1" flipV="1">
            <a:off x="0" y="975324"/>
            <a:ext cx="487717" cy="487717"/>
          </a:xfrm>
          <a:prstGeom prst="rect">
            <a:avLst/>
          </a:prstGeom>
        </p:spPr>
      </p:pic>
      <p:pic>
        <p:nvPicPr>
          <p:cNvPr id="15" name="Graphic 14">
            <a:extLst>
              <a:ext uri="{FF2B5EF4-FFF2-40B4-BE49-F238E27FC236}">
                <a16:creationId xmlns:a16="http://schemas.microsoft.com/office/drawing/2014/main" id="{B2E0757B-C264-0D23-3918-235437F481E9}"/>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8"/>
              </a:ext>
            </a:extLst>
          </a:blip>
          <a:stretch>
            <a:fillRect/>
          </a:stretch>
        </p:blipFill>
        <p:spPr>
          <a:xfrm>
            <a:off x="975435" y="1"/>
            <a:ext cx="487717" cy="487717"/>
          </a:xfrm>
          <a:prstGeom prst="rect">
            <a:avLst/>
          </a:prstGeom>
        </p:spPr>
      </p:pic>
    </p:spTree>
    <p:extLst>
      <p:ext uri="{BB962C8B-B14F-4D97-AF65-F5344CB8AC3E}">
        <p14:creationId xmlns:p14="http://schemas.microsoft.com/office/powerpoint/2010/main" val="1107507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 Only (Max)">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a:xfrm>
            <a:off x="841248" y="-1325880"/>
            <a:ext cx="10515600" cy="1325880"/>
          </a:xfrm>
        </p:spPr>
        <p:txBody>
          <a:bodyPr anchor="ctr">
            <a:normAutofit/>
          </a:bodyPr>
          <a:lstStyle>
            <a:lvl1pPr>
              <a:lnSpc>
                <a:spcPct val="100000"/>
              </a:lnSpc>
              <a:defRPr sz="3600"/>
            </a:lvl1pPr>
          </a:lstStyle>
          <a:p>
            <a:r>
              <a:rPr lang="en-US"/>
              <a:t>Click to edit Master title style</a:t>
            </a:r>
          </a:p>
        </p:txBody>
      </p:sp>
      <p:sp>
        <p:nvSpPr>
          <p:cNvPr id="3" name="Content Placeholder 2">
            <a:extLst>
              <a:ext uri="{FF2B5EF4-FFF2-40B4-BE49-F238E27FC236}">
                <a16:creationId xmlns:a16="http://schemas.microsoft.com/office/drawing/2014/main" id="{6C2DD052-3E45-E789-01F8-33250024ECBD}"/>
              </a:ext>
            </a:extLst>
          </p:cNvPr>
          <p:cNvSpPr>
            <a:spLocks noGrp="1"/>
          </p:cNvSpPr>
          <p:nvPr>
            <p:ph idx="1"/>
          </p:nvPr>
        </p:nvSpPr>
        <p:spPr>
          <a:xfrm>
            <a:off x="483141" y="367091"/>
            <a:ext cx="11225719" cy="6123818"/>
          </a:xfrm>
        </p:spPr>
        <p:txBody>
          <a:bodyPr>
            <a:normAutofit/>
          </a:bodyPr>
          <a:lstStyle>
            <a:lvl1pPr marL="0" indent="0">
              <a:lnSpc>
                <a:spcPct val="120000"/>
              </a:lnSpc>
              <a:buNone/>
              <a:defRPr sz="1400"/>
            </a:lvl1pPr>
            <a:lvl2pPr marL="457200" indent="0">
              <a:lnSpc>
                <a:spcPct val="120000"/>
              </a:lnSpc>
              <a:buNone/>
              <a:defRPr sz="1200"/>
            </a:lvl2pPr>
            <a:lvl3pPr marL="914400" indent="0">
              <a:lnSpc>
                <a:spcPct val="120000"/>
              </a:lnSpc>
              <a:buNone/>
              <a:defRPr sz="1100"/>
            </a:lvl3pPr>
            <a:lvl4pPr marL="1371600" indent="0">
              <a:lnSpc>
                <a:spcPct val="120000"/>
              </a:lnSpc>
              <a:buNone/>
              <a:defRPr sz="1050"/>
            </a:lvl4pPr>
            <a:lvl5pPr marL="1828800" indent="0">
              <a:lnSpc>
                <a:spcPct val="120000"/>
              </a:lnSpc>
              <a:buNone/>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0BC0504-C967-4B64-0487-CE1E5074CEFA}"/>
              </a:ext>
            </a:extLst>
          </p:cNvPr>
          <p:cNvSpPr>
            <a:spLocks noGrp="1"/>
          </p:cNvSpPr>
          <p:nvPr>
            <p:ph type="dt" sz="half" idx="10"/>
          </p:nvPr>
        </p:nvSpPr>
        <p:spPr/>
        <p:txBody>
          <a:bodyPr/>
          <a:lstStyle/>
          <a:p>
            <a:r>
              <a:rPr lang="en-US" altLang="zh-CN" dirty="0"/>
              <a:t>03/12/2025</a:t>
            </a:r>
            <a:fld id="{C764DE79-268F-4C1A-8933-263129D2AF90}" type="datetimeFigureOut">
              <a:rPr lang="en-US" smtClean="0"/>
              <a:t>8/6/2025</a:t>
            </a:fld>
            <a:endParaRPr lang="en-US"/>
          </a:p>
        </p:txBody>
      </p:sp>
      <p:sp>
        <p:nvSpPr>
          <p:cNvPr id="8" name="Footer Placeholder 7">
            <a:extLst>
              <a:ext uri="{FF2B5EF4-FFF2-40B4-BE49-F238E27FC236}">
                <a16:creationId xmlns:a16="http://schemas.microsoft.com/office/drawing/2014/main" id="{068570D1-3E23-5DFF-F66B-C4217200E25C}"/>
              </a:ext>
            </a:extLst>
          </p:cNvPr>
          <p:cNvSpPr>
            <a:spLocks noGrp="1"/>
          </p:cNvSpPr>
          <p:nvPr>
            <p:ph type="ftr" sz="quarter" idx="11"/>
          </p:nvPr>
        </p:nvSpPr>
        <p:spPr/>
        <p:txBody>
          <a:bodyPr/>
          <a:lstStyle/>
          <a:p>
            <a:r>
              <a:rPr lang="en-US" altLang="zh-CN"/>
              <a:t>Sample Footer Text</a:t>
            </a:r>
          </a:p>
        </p:txBody>
      </p:sp>
      <p:sp>
        <p:nvSpPr>
          <p:cNvPr id="9" name="Slide Number Placeholder 8">
            <a:extLst>
              <a:ext uri="{FF2B5EF4-FFF2-40B4-BE49-F238E27FC236}">
                <a16:creationId xmlns:a16="http://schemas.microsoft.com/office/drawing/2014/main" id="{345C3D53-8B9C-31EA-672D-5AC8DB14C1BB}"/>
              </a:ext>
            </a:extLst>
          </p:cNvPr>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40439972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Content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a:xfrm>
            <a:off x="487717" y="644207"/>
            <a:ext cx="11239215" cy="848979"/>
          </a:xfrm>
        </p:spPr>
        <p:txBody>
          <a:bodyPr>
            <a:normAutofit/>
          </a:bodyPr>
          <a:lstStyle>
            <a:lvl1pPr>
              <a:lnSpc>
                <a:spcPct val="100000"/>
              </a:lnSpc>
              <a:defRPr sz="3600"/>
            </a:lvl1pPr>
          </a:lstStyle>
          <a:p>
            <a:r>
              <a:rPr lang="en-US"/>
              <a:t>Click to edit Master title style</a:t>
            </a:r>
          </a:p>
        </p:txBody>
      </p:sp>
      <p:sp>
        <p:nvSpPr>
          <p:cNvPr id="3" name="Content Placeholder 2">
            <a:extLst>
              <a:ext uri="{FF2B5EF4-FFF2-40B4-BE49-F238E27FC236}">
                <a16:creationId xmlns:a16="http://schemas.microsoft.com/office/drawing/2014/main" id="{6C2DD052-3E45-E789-01F8-33250024ECBD}"/>
              </a:ext>
            </a:extLst>
          </p:cNvPr>
          <p:cNvSpPr>
            <a:spLocks noGrp="1"/>
          </p:cNvSpPr>
          <p:nvPr>
            <p:ph idx="1"/>
          </p:nvPr>
        </p:nvSpPr>
        <p:spPr>
          <a:xfrm>
            <a:off x="487717" y="1635088"/>
            <a:ext cx="11239215" cy="4203281"/>
          </a:xfrm>
        </p:spPr>
        <p:txBody>
          <a:bodyPr>
            <a:normAutofit/>
          </a:bodyPr>
          <a:lstStyle>
            <a:lvl1pPr marL="0" indent="0">
              <a:lnSpc>
                <a:spcPct val="120000"/>
              </a:lnSpc>
              <a:buNone/>
              <a:defRPr sz="1400"/>
            </a:lvl1pPr>
            <a:lvl2pPr marL="457200" indent="0">
              <a:lnSpc>
                <a:spcPct val="120000"/>
              </a:lnSpc>
              <a:buNone/>
              <a:defRPr sz="1200"/>
            </a:lvl2pPr>
            <a:lvl3pPr marL="914400" indent="0">
              <a:lnSpc>
                <a:spcPct val="120000"/>
              </a:lnSpc>
              <a:buNone/>
              <a:defRPr sz="1100"/>
            </a:lvl3pPr>
            <a:lvl4pPr marL="1371600" indent="0">
              <a:lnSpc>
                <a:spcPct val="120000"/>
              </a:lnSpc>
              <a:buNone/>
              <a:defRPr sz="1050"/>
            </a:lvl4pPr>
            <a:lvl5pPr marL="1828800" indent="0">
              <a:lnSpc>
                <a:spcPct val="120000"/>
              </a:lnSpc>
              <a:buNone/>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55C2479-171B-8A37-6177-F4BC13CE76D9}"/>
              </a:ext>
            </a:extLst>
          </p:cNvPr>
          <p:cNvSpPr>
            <a:spLocks noGrp="1"/>
          </p:cNvSpPr>
          <p:nvPr>
            <p:ph type="dt" sz="half" idx="10"/>
          </p:nvPr>
        </p:nvSpPr>
        <p:spPr/>
        <p:txBody>
          <a:bodyPr/>
          <a:lstStyle/>
          <a:p>
            <a:r>
              <a:rPr lang="en-US" altLang="zh-CN" dirty="0"/>
              <a:t>03/12/2025</a:t>
            </a:r>
            <a:fld id="{C764DE79-268F-4C1A-8933-263129D2AF90}" type="datetimeFigureOut">
              <a:rPr lang="en-US" smtClean="0"/>
              <a:t>8/6/2025</a:t>
            </a:fld>
            <a:endParaRPr lang="en-US"/>
          </a:p>
        </p:txBody>
      </p:sp>
      <p:sp>
        <p:nvSpPr>
          <p:cNvPr id="8" name="Footer Placeholder 7">
            <a:extLst>
              <a:ext uri="{FF2B5EF4-FFF2-40B4-BE49-F238E27FC236}">
                <a16:creationId xmlns:a16="http://schemas.microsoft.com/office/drawing/2014/main" id="{9A325E3C-A139-DBE6-32B9-B7F3D66DA154}"/>
              </a:ext>
            </a:extLst>
          </p:cNvPr>
          <p:cNvSpPr>
            <a:spLocks noGrp="1"/>
          </p:cNvSpPr>
          <p:nvPr>
            <p:ph type="ftr" sz="quarter" idx="11"/>
          </p:nvPr>
        </p:nvSpPr>
        <p:spPr/>
        <p:txBody>
          <a:bodyPr/>
          <a:lstStyle/>
          <a:p>
            <a:r>
              <a:rPr lang="en-US" altLang="zh-CN"/>
              <a:t>Sample Footer Text</a:t>
            </a:r>
          </a:p>
        </p:txBody>
      </p:sp>
      <p:sp>
        <p:nvSpPr>
          <p:cNvPr id="9" name="Slide Number Placeholder 8">
            <a:extLst>
              <a:ext uri="{FF2B5EF4-FFF2-40B4-BE49-F238E27FC236}">
                <a16:creationId xmlns:a16="http://schemas.microsoft.com/office/drawing/2014/main" id="{6646160B-29E0-0653-6DC7-15CC99338FBC}"/>
              </a:ext>
            </a:extLst>
          </p:cNvPr>
          <p:cNvSpPr>
            <a:spLocks noGrp="1"/>
          </p:cNvSpPr>
          <p:nvPr>
            <p:ph type="sldNum" sz="quarter" idx="12"/>
          </p:nvPr>
        </p:nvSpPr>
        <p:spPr/>
        <p:txBody>
          <a:bodyPr/>
          <a:lstStyle/>
          <a:p>
            <a:fld id="{48F63A3B-78C7-47BE-AE5E-E10140E04643}" type="slidenum">
              <a:rPr lang="en-US" smtClean="0"/>
              <a:t>‹#›</a:t>
            </a:fld>
            <a:endParaRPr lang="en-US"/>
          </a:p>
        </p:txBody>
      </p:sp>
      <p:pic>
        <p:nvPicPr>
          <p:cNvPr id="15" name="Graphic 14">
            <a:extLst>
              <a:ext uri="{FF2B5EF4-FFF2-40B4-BE49-F238E27FC236}">
                <a16:creationId xmlns:a16="http://schemas.microsoft.com/office/drawing/2014/main" id="{802124FC-E3D7-C896-477D-C78F01BEC41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726932" y="5928084"/>
            <a:ext cx="465067" cy="465067"/>
          </a:xfrm>
          <a:prstGeom prst="rect">
            <a:avLst/>
          </a:prstGeom>
        </p:spPr>
      </p:pic>
      <p:pic>
        <p:nvPicPr>
          <p:cNvPr id="16" name="Graphic 15">
            <a:extLst>
              <a:ext uri="{FF2B5EF4-FFF2-40B4-BE49-F238E27FC236}">
                <a16:creationId xmlns:a16="http://schemas.microsoft.com/office/drawing/2014/main" id="{A6E80EF3-E7FD-DDD3-8304-A062069FF426}"/>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V="1">
            <a:off x="11726932" y="6392932"/>
            <a:ext cx="465067" cy="465067"/>
          </a:xfrm>
          <a:prstGeom prst="rect">
            <a:avLst/>
          </a:prstGeom>
        </p:spPr>
      </p:pic>
      <p:pic>
        <p:nvPicPr>
          <p:cNvPr id="18" name="Graphic 17">
            <a:extLst>
              <a:ext uri="{FF2B5EF4-FFF2-40B4-BE49-F238E27FC236}">
                <a16:creationId xmlns:a16="http://schemas.microsoft.com/office/drawing/2014/main" id="{91A6A049-2AAA-25ED-121F-458BD256EF0D}"/>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flipH="1">
            <a:off x="487718" y="1"/>
            <a:ext cx="487717" cy="487717"/>
          </a:xfrm>
          <a:prstGeom prst="rect">
            <a:avLst/>
          </a:prstGeom>
        </p:spPr>
      </p:pic>
      <p:pic>
        <p:nvPicPr>
          <p:cNvPr id="19" name="Graphic 18">
            <a:extLst>
              <a:ext uri="{FF2B5EF4-FFF2-40B4-BE49-F238E27FC236}">
                <a16:creationId xmlns:a16="http://schemas.microsoft.com/office/drawing/2014/main" id="{74A1FD58-DBA7-3403-11D4-91DC97EC7CB7}"/>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8"/>
              </a:ext>
            </a:extLst>
          </a:blip>
          <a:stretch>
            <a:fillRect/>
          </a:stretch>
        </p:blipFill>
        <p:spPr>
          <a:xfrm flipV="1">
            <a:off x="1" y="487489"/>
            <a:ext cx="487717" cy="487717"/>
          </a:xfrm>
          <a:prstGeom prst="rect">
            <a:avLst/>
          </a:prstGeom>
        </p:spPr>
      </p:pic>
      <p:pic>
        <p:nvPicPr>
          <p:cNvPr id="20" name="Graphic 19">
            <a:extLst>
              <a:ext uri="{FF2B5EF4-FFF2-40B4-BE49-F238E27FC236}">
                <a16:creationId xmlns:a16="http://schemas.microsoft.com/office/drawing/2014/main" id="{242CE110-3995-DF07-8B3A-29CD8B728578}"/>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H="1">
            <a:off x="1" y="1"/>
            <a:ext cx="487717" cy="487717"/>
          </a:xfrm>
          <a:prstGeom prst="rect">
            <a:avLst/>
          </a:prstGeom>
        </p:spPr>
      </p:pic>
      <p:pic>
        <p:nvPicPr>
          <p:cNvPr id="21" name="Graphic 20">
            <a:extLst>
              <a:ext uri="{FF2B5EF4-FFF2-40B4-BE49-F238E27FC236}">
                <a16:creationId xmlns:a16="http://schemas.microsoft.com/office/drawing/2014/main" id="{E41E3272-B97C-51D9-359B-CAB7980B2457}"/>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H="1" flipV="1">
            <a:off x="0" y="975324"/>
            <a:ext cx="487717" cy="487717"/>
          </a:xfrm>
          <a:prstGeom prst="rect">
            <a:avLst/>
          </a:prstGeom>
        </p:spPr>
      </p:pic>
      <p:pic>
        <p:nvPicPr>
          <p:cNvPr id="22" name="Graphic 21">
            <a:extLst>
              <a:ext uri="{FF2B5EF4-FFF2-40B4-BE49-F238E27FC236}">
                <a16:creationId xmlns:a16="http://schemas.microsoft.com/office/drawing/2014/main" id="{BECBEE43-989C-1ABD-786F-DAAE274B71C5}"/>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8"/>
              </a:ext>
            </a:extLst>
          </a:blip>
          <a:stretch>
            <a:fillRect/>
          </a:stretch>
        </p:blipFill>
        <p:spPr>
          <a:xfrm>
            <a:off x="975435" y="1"/>
            <a:ext cx="487717" cy="487717"/>
          </a:xfrm>
          <a:prstGeom prst="rect">
            <a:avLst/>
          </a:prstGeom>
        </p:spPr>
      </p:pic>
    </p:spTree>
    <p:extLst>
      <p:ext uri="{BB962C8B-B14F-4D97-AF65-F5344CB8AC3E}">
        <p14:creationId xmlns:p14="http://schemas.microsoft.com/office/powerpoint/2010/main" val="18593676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a:xfrm>
            <a:off x="480407" y="2385975"/>
            <a:ext cx="4505825" cy="2454796"/>
          </a:xfrm>
        </p:spPr>
        <p:txBody>
          <a:bodyPr>
            <a:normAutofit/>
          </a:bodyPr>
          <a:lstStyle>
            <a:lvl1pPr>
              <a:lnSpc>
                <a:spcPct val="100000"/>
              </a:lnSpc>
              <a:defRPr sz="3600"/>
            </a:lvl1pPr>
          </a:lstStyle>
          <a:p>
            <a:r>
              <a:rPr lang="en-US"/>
              <a:t>Click to edit Master title style</a:t>
            </a:r>
          </a:p>
        </p:txBody>
      </p:sp>
      <p:sp>
        <p:nvSpPr>
          <p:cNvPr id="8" name="Content Placeholder 7">
            <a:extLst>
              <a:ext uri="{FF2B5EF4-FFF2-40B4-BE49-F238E27FC236}">
                <a16:creationId xmlns:a16="http://schemas.microsoft.com/office/drawing/2014/main" id="{7D633F00-464B-3088-812A-40496FD1021A}"/>
              </a:ext>
            </a:extLst>
          </p:cNvPr>
          <p:cNvSpPr>
            <a:spLocks noGrp="1"/>
          </p:cNvSpPr>
          <p:nvPr>
            <p:ph sz="quarter" idx="13"/>
          </p:nvPr>
        </p:nvSpPr>
        <p:spPr>
          <a:xfrm>
            <a:off x="5282413" y="2386584"/>
            <a:ext cx="6429181" cy="2459736"/>
          </a:xfrm>
        </p:spPr>
        <p:txBody>
          <a:bodyPr>
            <a:normAutofit/>
          </a:bodyPr>
          <a:lstStyle>
            <a:lvl1pPr marL="0" indent="0">
              <a:lnSpc>
                <a:spcPct val="120000"/>
              </a:lnSpc>
              <a:buNone/>
              <a:defRPr sz="1400"/>
            </a:lvl1pPr>
            <a:lvl2pPr marL="228600" indent="0">
              <a:lnSpc>
                <a:spcPct val="120000"/>
              </a:lnSpc>
              <a:buNone/>
              <a:defRPr sz="1200"/>
            </a:lvl2pPr>
            <a:lvl3pPr marL="457200" indent="0">
              <a:lnSpc>
                <a:spcPct val="120000"/>
              </a:lnSpc>
              <a:buNone/>
              <a:defRPr sz="1100"/>
            </a:lvl3pPr>
            <a:lvl4pPr marL="685800" indent="0">
              <a:lnSpc>
                <a:spcPct val="120000"/>
              </a:lnSpc>
              <a:buNone/>
              <a:defRPr sz="1050"/>
            </a:lvl4pPr>
            <a:lvl5pPr marL="914400" indent="0">
              <a:lnSpc>
                <a:spcPct val="120000"/>
              </a:lnSpc>
              <a:buNone/>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Date Placeholder 2">
            <a:extLst>
              <a:ext uri="{FF2B5EF4-FFF2-40B4-BE49-F238E27FC236}">
                <a16:creationId xmlns:a16="http://schemas.microsoft.com/office/drawing/2014/main" id="{496FB571-5255-9A6A-0DF9-41B372F16C87}"/>
              </a:ext>
            </a:extLst>
          </p:cNvPr>
          <p:cNvSpPr>
            <a:spLocks noGrp="1"/>
          </p:cNvSpPr>
          <p:nvPr>
            <p:ph type="dt" sz="half" idx="14"/>
          </p:nvPr>
        </p:nvSpPr>
        <p:spPr/>
        <p:txBody>
          <a:bodyPr/>
          <a:lstStyle/>
          <a:p>
            <a:r>
              <a:rPr lang="en-US" altLang="zh-CN" dirty="0"/>
              <a:t>03/12/2025</a:t>
            </a:r>
            <a:fld id="{C764DE79-268F-4C1A-8933-263129D2AF90}" type="datetimeFigureOut">
              <a:rPr lang="en-US" smtClean="0"/>
              <a:t>8/6/2025</a:t>
            </a:fld>
            <a:endParaRPr lang="en-US"/>
          </a:p>
        </p:txBody>
      </p:sp>
      <p:sp>
        <p:nvSpPr>
          <p:cNvPr id="7" name="Footer Placeholder 6">
            <a:extLst>
              <a:ext uri="{FF2B5EF4-FFF2-40B4-BE49-F238E27FC236}">
                <a16:creationId xmlns:a16="http://schemas.microsoft.com/office/drawing/2014/main" id="{D5EDA920-5EDF-1450-E727-DB6F714299B3}"/>
              </a:ext>
            </a:extLst>
          </p:cNvPr>
          <p:cNvSpPr>
            <a:spLocks noGrp="1"/>
          </p:cNvSpPr>
          <p:nvPr>
            <p:ph type="ftr" sz="quarter" idx="15"/>
          </p:nvPr>
        </p:nvSpPr>
        <p:spPr/>
        <p:txBody>
          <a:bodyPr/>
          <a:lstStyle/>
          <a:p>
            <a:r>
              <a:rPr lang="en-US" altLang="zh-CN"/>
              <a:t>Sample Footer Text</a:t>
            </a:r>
          </a:p>
        </p:txBody>
      </p:sp>
      <p:sp>
        <p:nvSpPr>
          <p:cNvPr id="9" name="Slide Number Placeholder 8">
            <a:extLst>
              <a:ext uri="{FF2B5EF4-FFF2-40B4-BE49-F238E27FC236}">
                <a16:creationId xmlns:a16="http://schemas.microsoft.com/office/drawing/2014/main" id="{34A46075-37FD-0DA6-E30E-045A0470A1A4}"/>
              </a:ext>
            </a:extLst>
          </p:cNvPr>
          <p:cNvSpPr>
            <a:spLocks noGrp="1"/>
          </p:cNvSpPr>
          <p:nvPr>
            <p:ph type="sldNum" sz="quarter" idx="16"/>
          </p:nvPr>
        </p:nvSpPr>
        <p:spPr/>
        <p:txBody>
          <a:bodyPr/>
          <a:lstStyle/>
          <a:p>
            <a:fld id="{48F63A3B-78C7-47BE-AE5E-E10140E04643}" type="slidenum">
              <a:rPr lang="en-US" smtClean="0"/>
              <a:t>‹#›</a:t>
            </a:fld>
            <a:endParaRPr lang="en-US"/>
          </a:p>
        </p:txBody>
      </p:sp>
      <p:pic>
        <p:nvPicPr>
          <p:cNvPr id="14" name="Graphic 13">
            <a:extLst>
              <a:ext uri="{FF2B5EF4-FFF2-40B4-BE49-F238E27FC236}">
                <a16:creationId xmlns:a16="http://schemas.microsoft.com/office/drawing/2014/main" id="{44D343E0-77DA-A992-E8E8-56ADC351221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726932" y="5928084"/>
            <a:ext cx="465067" cy="465067"/>
          </a:xfrm>
          <a:prstGeom prst="rect">
            <a:avLst/>
          </a:prstGeom>
        </p:spPr>
      </p:pic>
      <p:pic>
        <p:nvPicPr>
          <p:cNvPr id="15" name="Graphic 14">
            <a:extLst>
              <a:ext uri="{FF2B5EF4-FFF2-40B4-BE49-F238E27FC236}">
                <a16:creationId xmlns:a16="http://schemas.microsoft.com/office/drawing/2014/main" id="{345B9E39-8467-965E-4EBB-7116E72A75DC}"/>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V="1">
            <a:off x="11726932" y="6392932"/>
            <a:ext cx="465067" cy="465067"/>
          </a:xfrm>
          <a:prstGeom prst="rect">
            <a:avLst/>
          </a:prstGeom>
        </p:spPr>
      </p:pic>
      <p:pic>
        <p:nvPicPr>
          <p:cNvPr id="17" name="Graphic 16">
            <a:extLst>
              <a:ext uri="{FF2B5EF4-FFF2-40B4-BE49-F238E27FC236}">
                <a16:creationId xmlns:a16="http://schemas.microsoft.com/office/drawing/2014/main" id="{6A4ACA64-E6E2-E546-4DEA-B9CDFC70CBDB}"/>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flipH="1">
            <a:off x="487718" y="1"/>
            <a:ext cx="487717" cy="487717"/>
          </a:xfrm>
          <a:prstGeom prst="rect">
            <a:avLst/>
          </a:prstGeom>
        </p:spPr>
      </p:pic>
      <p:pic>
        <p:nvPicPr>
          <p:cNvPr id="18" name="Graphic 17">
            <a:extLst>
              <a:ext uri="{FF2B5EF4-FFF2-40B4-BE49-F238E27FC236}">
                <a16:creationId xmlns:a16="http://schemas.microsoft.com/office/drawing/2014/main" id="{F307016F-F207-A791-B1E0-9CF9E9F65E6B}"/>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8"/>
              </a:ext>
            </a:extLst>
          </a:blip>
          <a:stretch>
            <a:fillRect/>
          </a:stretch>
        </p:blipFill>
        <p:spPr>
          <a:xfrm flipV="1">
            <a:off x="1" y="487489"/>
            <a:ext cx="487717" cy="487717"/>
          </a:xfrm>
          <a:prstGeom prst="rect">
            <a:avLst/>
          </a:prstGeom>
        </p:spPr>
      </p:pic>
      <p:pic>
        <p:nvPicPr>
          <p:cNvPr id="19" name="Graphic 18">
            <a:extLst>
              <a:ext uri="{FF2B5EF4-FFF2-40B4-BE49-F238E27FC236}">
                <a16:creationId xmlns:a16="http://schemas.microsoft.com/office/drawing/2014/main" id="{28CE03ED-CA53-3010-E3D2-6029B6CB06FE}"/>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H="1">
            <a:off x="1" y="1"/>
            <a:ext cx="487717" cy="487717"/>
          </a:xfrm>
          <a:prstGeom prst="rect">
            <a:avLst/>
          </a:prstGeom>
        </p:spPr>
      </p:pic>
      <p:pic>
        <p:nvPicPr>
          <p:cNvPr id="20" name="Graphic 19">
            <a:extLst>
              <a:ext uri="{FF2B5EF4-FFF2-40B4-BE49-F238E27FC236}">
                <a16:creationId xmlns:a16="http://schemas.microsoft.com/office/drawing/2014/main" id="{7C01D2A3-4E62-5119-28E9-8D24698D19A1}"/>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H="1" flipV="1">
            <a:off x="0" y="975324"/>
            <a:ext cx="487717" cy="487717"/>
          </a:xfrm>
          <a:prstGeom prst="rect">
            <a:avLst/>
          </a:prstGeom>
        </p:spPr>
      </p:pic>
      <p:pic>
        <p:nvPicPr>
          <p:cNvPr id="21" name="Graphic 20">
            <a:extLst>
              <a:ext uri="{FF2B5EF4-FFF2-40B4-BE49-F238E27FC236}">
                <a16:creationId xmlns:a16="http://schemas.microsoft.com/office/drawing/2014/main" id="{FDD6AD74-B5C0-0792-0216-831EEA42D8BB}"/>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8"/>
              </a:ext>
            </a:extLst>
          </a:blip>
          <a:stretch>
            <a:fillRect/>
          </a:stretch>
        </p:blipFill>
        <p:spPr>
          <a:xfrm>
            <a:off x="975435" y="1"/>
            <a:ext cx="487717" cy="487717"/>
          </a:xfrm>
          <a:prstGeom prst="rect">
            <a:avLst/>
          </a:prstGeom>
        </p:spPr>
      </p:pic>
    </p:spTree>
    <p:extLst>
      <p:ext uri="{BB962C8B-B14F-4D97-AF65-F5344CB8AC3E}">
        <p14:creationId xmlns:p14="http://schemas.microsoft.com/office/powerpoint/2010/main" val="10517189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Content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a:xfrm>
            <a:off x="472440" y="2258568"/>
            <a:ext cx="4513792" cy="3557016"/>
          </a:xfrm>
        </p:spPr>
        <p:txBody>
          <a:bodyPr>
            <a:normAutofit/>
          </a:bodyPr>
          <a:lstStyle>
            <a:lvl1pPr>
              <a:lnSpc>
                <a:spcPct val="100000"/>
              </a:lnSpc>
              <a:defRPr sz="3600"/>
            </a:lvl1pPr>
          </a:lstStyle>
          <a:p>
            <a:r>
              <a:rPr lang="en-US"/>
              <a:t>Click to edit Master title style</a:t>
            </a:r>
          </a:p>
        </p:txBody>
      </p:sp>
      <p:sp>
        <p:nvSpPr>
          <p:cNvPr id="4" name="Content Placeholder 7">
            <a:extLst>
              <a:ext uri="{FF2B5EF4-FFF2-40B4-BE49-F238E27FC236}">
                <a16:creationId xmlns:a16="http://schemas.microsoft.com/office/drawing/2014/main" id="{60C02C17-1009-BE18-1130-AE405DB7B1FB}"/>
              </a:ext>
            </a:extLst>
          </p:cNvPr>
          <p:cNvSpPr>
            <a:spLocks noGrp="1"/>
          </p:cNvSpPr>
          <p:nvPr>
            <p:ph sz="quarter" idx="13"/>
          </p:nvPr>
        </p:nvSpPr>
        <p:spPr>
          <a:xfrm>
            <a:off x="5282413" y="2258567"/>
            <a:ext cx="6429181" cy="3557015"/>
          </a:xfrm>
        </p:spPr>
        <p:txBody>
          <a:bodyPr anchor="ctr">
            <a:normAutofit/>
          </a:bodyPr>
          <a:lstStyle>
            <a:lvl1pPr marL="0" indent="0">
              <a:lnSpc>
                <a:spcPct val="120000"/>
              </a:lnSpc>
              <a:buNone/>
              <a:defRPr sz="1400"/>
            </a:lvl1pPr>
            <a:lvl2pPr marL="228600" indent="0">
              <a:lnSpc>
                <a:spcPct val="120000"/>
              </a:lnSpc>
              <a:buNone/>
              <a:defRPr sz="1200"/>
            </a:lvl2pPr>
            <a:lvl3pPr marL="457200" indent="0">
              <a:lnSpc>
                <a:spcPct val="120000"/>
              </a:lnSpc>
              <a:buNone/>
              <a:defRPr sz="1100"/>
            </a:lvl3pPr>
            <a:lvl4pPr marL="685800" indent="0">
              <a:lnSpc>
                <a:spcPct val="120000"/>
              </a:lnSpc>
              <a:buNone/>
              <a:defRPr sz="1050"/>
            </a:lvl4pPr>
            <a:lvl5pPr marL="914400" indent="0">
              <a:lnSpc>
                <a:spcPct val="120000"/>
              </a:lnSpc>
              <a:buNone/>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Date Placeholder 2">
            <a:extLst>
              <a:ext uri="{FF2B5EF4-FFF2-40B4-BE49-F238E27FC236}">
                <a16:creationId xmlns:a16="http://schemas.microsoft.com/office/drawing/2014/main" id="{769426F1-6AC7-0E2F-01DD-7617CC13990E}"/>
              </a:ext>
            </a:extLst>
          </p:cNvPr>
          <p:cNvSpPr>
            <a:spLocks noGrp="1"/>
          </p:cNvSpPr>
          <p:nvPr>
            <p:ph type="dt" sz="half" idx="14"/>
          </p:nvPr>
        </p:nvSpPr>
        <p:spPr/>
        <p:txBody>
          <a:bodyPr/>
          <a:lstStyle/>
          <a:p>
            <a:r>
              <a:rPr lang="en-US" altLang="zh-CN" dirty="0"/>
              <a:t>03/12/2025</a:t>
            </a:r>
            <a:fld id="{C764DE79-268F-4C1A-8933-263129D2AF90}" type="datetimeFigureOut">
              <a:rPr lang="en-US" smtClean="0"/>
              <a:t>8/6/2025</a:t>
            </a:fld>
            <a:endParaRPr lang="en-US"/>
          </a:p>
        </p:txBody>
      </p:sp>
      <p:sp>
        <p:nvSpPr>
          <p:cNvPr id="7" name="Footer Placeholder 6">
            <a:extLst>
              <a:ext uri="{FF2B5EF4-FFF2-40B4-BE49-F238E27FC236}">
                <a16:creationId xmlns:a16="http://schemas.microsoft.com/office/drawing/2014/main" id="{7C001D14-E77B-FC04-4A3E-AC8A6D7DA11D}"/>
              </a:ext>
            </a:extLst>
          </p:cNvPr>
          <p:cNvSpPr>
            <a:spLocks noGrp="1"/>
          </p:cNvSpPr>
          <p:nvPr>
            <p:ph type="ftr" sz="quarter" idx="15"/>
          </p:nvPr>
        </p:nvSpPr>
        <p:spPr/>
        <p:txBody>
          <a:bodyPr/>
          <a:lstStyle/>
          <a:p>
            <a:r>
              <a:rPr lang="en-US" altLang="zh-CN"/>
              <a:t>Sample Footer Text</a:t>
            </a:r>
          </a:p>
        </p:txBody>
      </p:sp>
      <p:sp>
        <p:nvSpPr>
          <p:cNvPr id="9" name="Slide Number Placeholder 8">
            <a:extLst>
              <a:ext uri="{FF2B5EF4-FFF2-40B4-BE49-F238E27FC236}">
                <a16:creationId xmlns:a16="http://schemas.microsoft.com/office/drawing/2014/main" id="{80173A29-98E9-A1E8-B23F-5F4F587E8960}"/>
              </a:ext>
            </a:extLst>
          </p:cNvPr>
          <p:cNvSpPr>
            <a:spLocks noGrp="1"/>
          </p:cNvSpPr>
          <p:nvPr>
            <p:ph type="sldNum" sz="quarter" idx="16"/>
          </p:nvPr>
        </p:nvSpPr>
        <p:spPr/>
        <p:txBody>
          <a:bodyPr/>
          <a:lstStyle/>
          <a:p>
            <a:fld id="{48F63A3B-78C7-47BE-AE5E-E10140E04643}" type="slidenum">
              <a:rPr lang="en-US" smtClean="0"/>
              <a:t>‹#›</a:t>
            </a:fld>
            <a:endParaRPr lang="en-US"/>
          </a:p>
        </p:txBody>
      </p:sp>
      <p:pic>
        <p:nvPicPr>
          <p:cNvPr id="14" name="Graphic 13">
            <a:extLst>
              <a:ext uri="{FF2B5EF4-FFF2-40B4-BE49-F238E27FC236}">
                <a16:creationId xmlns:a16="http://schemas.microsoft.com/office/drawing/2014/main" id="{82BBA477-239B-9E85-B5E9-0A9FC1C18C8F}"/>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726932" y="5928084"/>
            <a:ext cx="465067" cy="465067"/>
          </a:xfrm>
          <a:prstGeom prst="rect">
            <a:avLst/>
          </a:prstGeom>
        </p:spPr>
      </p:pic>
      <p:pic>
        <p:nvPicPr>
          <p:cNvPr id="15" name="Graphic 14">
            <a:extLst>
              <a:ext uri="{FF2B5EF4-FFF2-40B4-BE49-F238E27FC236}">
                <a16:creationId xmlns:a16="http://schemas.microsoft.com/office/drawing/2014/main" id="{54A48AE8-4668-9831-97A1-DADC08DFAF13}"/>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V="1">
            <a:off x="11726932" y="6392932"/>
            <a:ext cx="465067" cy="465067"/>
          </a:xfrm>
          <a:prstGeom prst="rect">
            <a:avLst/>
          </a:prstGeom>
        </p:spPr>
      </p:pic>
      <p:pic>
        <p:nvPicPr>
          <p:cNvPr id="17" name="Graphic 16">
            <a:extLst>
              <a:ext uri="{FF2B5EF4-FFF2-40B4-BE49-F238E27FC236}">
                <a16:creationId xmlns:a16="http://schemas.microsoft.com/office/drawing/2014/main" id="{2E40F4B3-682D-A534-E344-D173360B964B}"/>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flipH="1">
            <a:off x="487718" y="1"/>
            <a:ext cx="487717" cy="487717"/>
          </a:xfrm>
          <a:prstGeom prst="rect">
            <a:avLst/>
          </a:prstGeom>
        </p:spPr>
      </p:pic>
      <p:pic>
        <p:nvPicPr>
          <p:cNvPr id="18" name="Graphic 17">
            <a:extLst>
              <a:ext uri="{FF2B5EF4-FFF2-40B4-BE49-F238E27FC236}">
                <a16:creationId xmlns:a16="http://schemas.microsoft.com/office/drawing/2014/main" id="{8DFC42E7-7D80-F79A-A245-88DD33A47FFC}"/>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8"/>
              </a:ext>
            </a:extLst>
          </a:blip>
          <a:stretch>
            <a:fillRect/>
          </a:stretch>
        </p:blipFill>
        <p:spPr>
          <a:xfrm flipV="1">
            <a:off x="1" y="487489"/>
            <a:ext cx="487717" cy="487717"/>
          </a:xfrm>
          <a:prstGeom prst="rect">
            <a:avLst/>
          </a:prstGeom>
        </p:spPr>
      </p:pic>
      <p:pic>
        <p:nvPicPr>
          <p:cNvPr id="19" name="Graphic 18">
            <a:extLst>
              <a:ext uri="{FF2B5EF4-FFF2-40B4-BE49-F238E27FC236}">
                <a16:creationId xmlns:a16="http://schemas.microsoft.com/office/drawing/2014/main" id="{F16AE16F-F4B3-4D2D-DE07-9872E3441814}"/>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H="1">
            <a:off x="1" y="1"/>
            <a:ext cx="487717" cy="487717"/>
          </a:xfrm>
          <a:prstGeom prst="rect">
            <a:avLst/>
          </a:prstGeom>
        </p:spPr>
      </p:pic>
      <p:pic>
        <p:nvPicPr>
          <p:cNvPr id="20" name="Graphic 19">
            <a:extLst>
              <a:ext uri="{FF2B5EF4-FFF2-40B4-BE49-F238E27FC236}">
                <a16:creationId xmlns:a16="http://schemas.microsoft.com/office/drawing/2014/main" id="{19A62A42-6310-279F-48C6-224AC57AAE4A}"/>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H="1" flipV="1">
            <a:off x="0" y="975324"/>
            <a:ext cx="487717" cy="487717"/>
          </a:xfrm>
          <a:prstGeom prst="rect">
            <a:avLst/>
          </a:prstGeom>
        </p:spPr>
      </p:pic>
      <p:pic>
        <p:nvPicPr>
          <p:cNvPr id="21" name="Graphic 20">
            <a:extLst>
              <a:ext uri="{FF2B5EF4-FFF2-40B4-BE49-F238E27FC236}">
                <a16:creationId xmlns:a16="http://schemas.microsoft.com/office/drawing/2014/main" id="{D71B062D-CE71-FBA1-057C-C7E4E636EC80}"/>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8"/>
              </a:ext>
            </a:extLst>
          </a:blip>
          <a:stretch>
            <a:fillRect/>
          </a:stretch>
        </p:blipFill>
        <p:spPr>
          <a:xfrm>
            <a:off x="975435" y="1"/>
            <a:ext cx="487717" cy="487717"/>
          </a:xfrm>
          <a:prstGeom prst="rect">
            <a:avLst/>
          </a:prstGeom>
        </p:spPr>
      </p:pic>
    </p:spTree>
    <p:extLst>
      <p:ext uri="{BB962C8B-B14F-4D97-AF65-F5344CB8AC3E}">
        <p14:creationId xmlns:p14="http://schemas.microsoft.com/office/powerpoint/2010/main" val="50511783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Content 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a:xfrm>
            <a:off x="487717" y="623957"/>
            <a:ext cx="4498515" cy="5418923"/>
          </a:xfrm>
        </p:spPr>
        <p:txBody>
          <a:bodyPr>
            <a:normAutofit/>
          </a:bodyPr>
          <a:lstStyle>
            <a:lvl1pPr>
              <a:lnSpc>
                <a:spcPct val="100000"/>
              </a:lnSpc>
              <a:defRPr sz="3600"/>
            </a:lvl1pPr>
          </a:lstStyle>
          <a:p>
            <a:r>
              <a:rPr lang="en-US"/>
              <a:t>Click to edit Master title style</a:t>
            </a:r>
          </a:p>
        </p:txBody>
      </p:sp>
      <p:sp>
        <p:nvSpPr>
          <p:cNvPr id="4" name="Content Placeholder 7">
            <a:extLst>
              <a:ext uri="{FF2B5EF4-FFF2-40B4-BE49-F238E27FC236}">
                <a16:creationId xmlns:a16="http://schemas.microsoft.com/office/drawing/2014/main" id="{4EDCACE0-54F0-0CDC-44E7-9FE370AA014A}"/>
              </a:ext>
            </a:extLst>
          </p:cNvPr>
          <p:cNvSpPr>
            <a:spLocks noGrp="1"/>
          </p:cNvSpPr>
          <p:nvPr>
            <p:ph sz="quarter" idx="13"/>
          </p:nvPr>
        </p:nvSpPr>
        <p:spPr>
          <a:xfrm>
            <a:off x="5282413" y="623957"/>
            <a:ext cx="6429181" cy="5418923"/>
          </a:xfrm>
        </p:spPr>
        <p:txBody>
          <a:bodyPr anchor="ctr">
            <a:normAutofit/>
          </a:bodyPr>
          <a:lstStyle>
            <a:lvl1pPr marL="0" indent="0">
              <a:lnSpc>
                <a:spcPct val="120000"/>
              </a:lnSpc>
              <a:buNone/>
              <a:defRPr sz="1400"/>
            </a:lvl1pPr>
            <a:lvl2pPr marL="228600" indent="0">
              <a:lnSpc>
                <a:spcPct val="120000"/>
              </a:lnSpc>
              <a:buNone/>
              <a:defRPr sz="1200"/>
            </a:lvl2pPr>
            <a:lvl3pPr marL="457200" indent="0">
              <a:lnSpc>
                <a:spcPct val="120000"/>
              </a:lnSpc>
              <a:buNone/>
              <a:defRPr sz="1100"/>
            </a:lvl3pPr>
            <a:lvl4pPr marL="685800" indent="0">
              <a:lnSpc>
                <a:spcPct val="120000"/>
              </a:lnSpc>
              <a:buNone/>
              <a:defRPr sz="1050"/>
            </a:lvl4pPr>
            <a:lvl5pPr marL="914400" indent="0">
              <a:lnSpc>
                <a:spcPct val="120000"/>
              </a:lnSpc>
              <a:buNone/>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Date Placeholder 2">
            <a:extLst>
              <a:ext uri="{FF2B5EF4-FFF2-40B4-BE49-F238E27FC236}">
                <a16:creationId xmlns:a16="http://schemas.microsoft.com/office/drawing/2014/main" id="{ED292689-5770-BB70-24FB-0B210E979C46}"/>
              </a:ext>
            </a:extLst>
          </p:cNvPr>
          <p:cNvSpPr>
            <a:spLocks noGrp="1"/>
          </p:cNvSpPr>
          <p:nvPr>
            <p:ph type="dt" sz="half" idx="14"/>
          </p:nvPr>
        </p:nvSpPr>
        <p:spPr/>
        <p:txBody>
          <a:bodyPr/>
          <a:lstStyle/>
          <a:p>
            <a:r>
              <a:rPr lang="en-US" altLang="zh-CN" dirty="0"/>
              <a:t>03/12/2025</a:t>
            </a:r>
            <a:fld id="{C764DE79-268F-4C1A-8933-263129D2AF90}" type="datetimeFigureOut">
              <a:rPr lang="en-US" smtClean="0"/>
              <a:t>8/6/2025</a:t>
            </a:fld>
            <a:endParaRPr lang="en-US"/>
          </a:p>
        </p:txBody>
      </p:sp>
      <p:sp>
        <p:nvSpPr>
          <p:cNvPr id="7" name="Footer Placeholder 6">
            <a:extLst>
              <a:ext uri="{FF2B5EF4-FFF2-40B4-BE49-F238E27FC236}">
                <a16:creationId xmlns:a16="http://schemas.microsoft.com/office/drawing/2014/main" id="{F6C1A886-159B-3741-DB1E-B2B08A481EB3}"/>
              </a:ext>
            </a:extLst>
          </p:cNvPr>
          <p:cNvSpPr>
            <a:spLocks noGrp="1"/>
          </p:cNvSpPr>
          <p:nvPr>
            <p:ph type="ftr" sz="quarter" idx="15"/>
          </p:nvPr>
        </p:nvSpPr>
        <p:spPr/>
        <p:txBody>
          <a:bodyPr/>
          <a:lstStyle/>
          <a:p>
            <a:r>
              <a:rPr lang="en-US" altLang="zh-CN"/>
              <a:t>Sample Footer Text</a:t>
            </a:r>
          </a:p>
        </p:txBody>
      </p:sp>
      <p:sp>
        <p:nvSpPr>
          <p:cNvPr id="9" name="Slide Number Placeholder 8">
            <a:extLst>
              <a:ext uri="{FF2B5EF4-FFF2-40B4-BE49-F238E27FC236}">
                <a16:creationId xmlns:a16="http://schemas.microsoft.com/office/drawing/2014/main" id="{8AD2E3DE-0943-9AEC-0C55-280055097A3E}"/>
              </a:ext>
            </a:extLst>
          </p:cNvPr>
          <p:cNvSpPr>
            <a:spLocks noGrp="1"/>
          </p:cNvSpPr>
          <p:nvPr>
            <p:ph type="sldNum" sz="quarter" idx="16"/>
          </p:nvPr>
        </p:nvSpPr>
        <p:spPr/>
        <p:txBody>
          <a:bodyPr/>
          <a:lstStyle/>
          <a:p>
            <a:fld id="{48F63A3B-78C7-47BE-AE5E-E10140E04643}" type="slidenum">
              <a:rPr lang="en-US" smtClean="0"/>
              <a:t>‹#›</a:t>
            </a:fld>
            <a:endParaRPr lang="en-US"/>
          </a:p>
        </p:txBody>
      </p:sp>
      <p:pic>
        <p:nvPicPr>
          <p:cNvPr id="14" name="Graphic 13">
            <a:extLst>
              <a:ext uri="{FF2B5EF4-FFF2-40B4-BE49-F238E27FC236}">
                <a16:creationId xmlns:a16="http://schemas.microsoft.com/office/drawing/2014/main" id="{C00CF72C-DF65-0215-D050-B21249CDA2B6}"/>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726932" y="5928084"/>
            <a:ext cx="465067" cy="465067"/>
          </a:xfrm>
          <a:prstGeom prst="rect">
            <a:avLst/>
          </a:prstGeom>
        </p:spPr>
      </p:pic>
      <p:pic>
        <p:nvPicPr>
          <p:cNvPr id="15" name="Graphic 14">
            <a:extLst>
              <a:ext uri="{FF2B5EF4-FFF2-40B4-BE49-F238E27FC236}">
                <a16:creationId xmlns:a16="http://schemas.microsoft.com/office/drawing/2014/main" id="{9F10B0BE-A0B5-922E-D80E-2C33289CD7FC}"/>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V="1">
            <a:off x="11726932" y="6392932"/>
            <a:ext cx="465067" cy="465067"/>
          </a:xfrm>
          <a:prstGeom prst="rect">
            <a:avLst/>
          </a:prstGeom>
        </p:spPr>
      </p:pic>
      <p:pic>
        <p:nvPicPr>
          <p:cNvPr id="17" name="Graphic 16">
            <a:extLst>
              <a:ext uri="{FF2B5EF4-FFF2-40B4-BE49-F238E27FC236}">
                <a16:creationId xmlns:a16="http://schemas.microsoft.com/office/drawing/2014/main" id="{CB8F230F-F58E-C5AC-4CEB-21E731D0AF65}"/>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flipH="1">
            <a:off x="487718" y="1"/>
            <a:ext cx="487717" cy="487717"/>
          </a:xfrm>
          <a:prstGeom prst="rect">
            <a:avLst/>
          </a:prstGeom>
        </p:spPr>
      </p:pic>
      <p:pic>
        <p:nvPicPr>
          <p:cNvPr id="18" name="Graphic 17">
            <a:extLst>
              <a:ext uri="{FF2B5EF4-FFF2-40B4-BE49-F238E27FC236}">
                <a16:creationId xmlns:a16="http://schemas.microsoft.com/office/drawing/2014/main" id="{65425529-EA98-C86E-78F8-EE263C12BD5B}"/>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8"/>
              </a:ext>
            </a:extLst>
          </a:blip>
          <a:stretch>
            <a:fillRect/>
          </a:stretch>
        </p:blipFill>
        <p:spPr>
          <a:xfrm flipV="1">
            <a:off x="1" y="487489"/>
            <a:ext cx="487717" cy="487717"/>
          </a:xfrm>
          <a:prstGeom prst="rect">
            <a:avLst/>
          </a:prstGeom>
        </p:spPr>
      </p:pic>
      <p:pic>
        <p:nvPicPr>
          <p:cNvPr id="19" name="Graphic 18">
            <a:extLst>
              <a:ext uri="{FF2B5EF4-FFF2-40B4-BE49-F238E27FC236}">
                <a16:creationId xmlns:a16="http://schemas.microsoft.com/office/drawing/2014/main" id="{58EA1CFD-4D90-676A-63E8-552ED08DF028}"/>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H="1">
            <a:off x="1" y="1"/>
            <a:ext cx="487717" cy="487717"/>
          </a:xfrm>
          <a:prstGeom prst="rect">
            <a:avLst/>
          </a:prstGeom>
        </p:spPr>
      </p:pic>
      <p:pic>
        <p:nvPicPr>
          <p:cNvPr id="20" name="Graphic 19">
            <a:extLst>
              <a:ext uri="{FF2B5EF4-FFF2-40B4-BE49-F238E27FC236}">
                <a16:creationId xmlns:a16="http://schemas.microsoft.com/office/drawing/2014/main" id="{4E7A2D88-1A33-4720-E4D5-7CAB93A0DF77}"/>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H="1" flipV="1">
            <a:off x="0" y="975324"/>
            <a:ext cx="487717" cy="487717"/>
          </a:xfrm>
          <a:prstGeom prst="rect">
            <a:avLst/>
          </a:prstGeom>
        </p:spPr>
      </p:pic>
      <p:pic>
        <p:nvPicPr>
          <p:cNvPr id="21" name="Graphic 20">
            <a:extLst>
              <a:ext uri="{FF2B5EF4-FFF2-40B4-BE49-F238E27FC236}">
                <a16:creationId xmlns:a16="http://schemas.microsoft.com/office/drawing/2014/main" id="{50DCAE5A-43D2-B878-BB0D-06A4CF9B154C}"/>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8"/>
              </a:ext>
            </a:extLst>
          </a:blip>
          <a:stretch>
            <a:fillRect/>
          </a:stretch>
        </p:blipFill>
        <p:spPr>
          <a:xfrm>
            <a:off x="975435" y="1"/>
            <a:ext cx="487717" cy="487717"/>
          </a:xfrm>
          <a:prstGeom prst="rect">
            <a:avLst/>
          </a:prstGeom>
        </p:spPr>
      </p:pic>
    </p:spTree>
    <p:extLst>
      <p:ext uri="{BB962C8B-B14F-4D97-AF65-F5344CB8AC3E}">
        <p14:creationId xmlns:p14="http://schemas.microsoft.com/office/powerpoint/2010/main" val="119568614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a:xfrm>
            <a:off x="1416050" y="622569"/>
            <a:ext cx="9360000" cy="2423843"/>
          </a:xfrm>
        </p:spPr>
        <p:txBody>
          <a:bodyPr lIns="0" tIns="0" rIns="0" bIns="0" anchor="b" anchorCtr="0">
            <a:noAutofit/>
          </a:bodyPr>
          <a:lstStyle>
            <a:lvl1pPr algn="ctr">
              <a:lnSpc>
                <a:spcPct val="100000"/>
              </a:lnSpc>
              <a:defRPr sz="3600"/>
            </a:lvl1pPr>
          </a:lstStyle>
          <a:p>
            <a:r>
              <a:rPr lang="en-US"/>
              <a:t>Click to edit Master title style</a:t>
            </a:r>
          </a:p>
        </p:txBody>
      </p:sp>
      <p:sp>
        <p:nvSpPr>
          <p:cNvPr id="3" name="Content Placeholder 7">
            <a:extLst>
              <a:ext uri="{FF2B5EF4-FFF2-40B4-BE49-F238E27FC236}">
                <a16:creationId xmlns:a16="http://schemas.microsoft.com/office/drawing/2014/main" id="{21DC2FDA-51AD-BF1E-3DEB-E8313BF991DA}"/>
              </a:ext>
            </a:extLst>
          </p:cNvPr>
          <p:cNvSpPr>
            <a:spLocks noGrp="1"/>
          </p:cNvSpPr>
          <p:nvPr>
            <p:ph sz="quarter" idx="13"/>
          </p:nvPr>
        </p:nvSpPr>
        <p:spPr>
          <a:xfrm>
            <a:off x="1416051" y="3315855"/>
            <a:ext cx="9359999" cy="2133600"/>
          </a:xfrm>
        </p:spPr>
        <p:txBody>
          <a:bodyPr>
            <a:normAutofit/>
          </a:bodyPr>
          <a:lstStyle>
            <a:lvl1pPr marL="0" indent="0">
              <a:lnSpc>
                <a:spcPct val="120000"/>
              </a:lnSpc>
              <a:buNone/>
              <a:defRPr sz="1400"/>
            </a:lvl1pPr>
            <a:lvl2pPr marL="228600" indent="0">
              <a:lnSpc>
                <a:spcPct val="120000"/>
              </a:lnSpc>
              <a:buNone/>
              <a:defRPr sz="1200"/>
            </a:lvl2pPr>
            <a:lvl3pPr marL="457200" indent="0">
              <a:lnSpc>
                <a:spcPct val="120000"/>
              </a:lnSpc>
              <a:buNone/>
              <a:defRPr sz="1100"/>
            </a:lvl3pPr>
            <a:lvl4pPr marL="685800" indent="0">
              <a:lnSpc>
                <a:spcPct val="120000"/>
              </a:lnSpc>
              <a:buNone/>
              <a:defRPr sz="1050"/>
            </a:lvl4pPr>
            <a:lvl5pPr marL="914400" indent="0">
              <a:lnSpc>
                <a:spcPct val="120000"/>
              </a:lnSpc>
              <a:buNone/>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9485D1-E172-8F0A-A425-3097B3ABCFB4}"/>
              </a:ext>
            </a:extLst>
          </p:cNvPr>
          <p:cNvSpPr>
            <a:spLocks noGrp="1"/>
          </p:cNvSpPr>
          <p:nvPr>
            <p:ph type="dt" sz="half" idx="10"/>
          </p:nvPr>
        </p:nvSpPr>
        <p:spPr/>
        <p:txBody>
          <a:bodyPr/>
          <a:lstStyle/>
          <a:p>
            <a:r>
              <a:rPr lang="en-US" altLang="zh-CN" dirty="0"/>
              <a:t>03/12/2025</a:t>
            </a:r>
            <a:fld id="{B0ADC593-EA98-4C39-A75F-3F3A9C691019}" type="datetime1">
              <a:rPr lang="en-US" smtClean="0"/>
              <a:t>8/6/2025</a:t>
            </a:fld>
            <a:endParaRPr lang="en-US"/>
          </a:p>
        </p:txBody>
      </p:sp>
      <p:sp>
        <p:nvSpPr>
          <p:cNvPr id="5" name="Footer Placeholder 4">
            <a:extLst>
              <a:ext uri="{FF2B5EF4-FFF2-40B4-BE49-F238E27FC236}">
                <a16:creationId xmlns:a16="http://schemas.microsoft.com/office/drawing/2014/main" id="{B17E6B5E-6174-FD5C-41E8-FFC44C650D7E}"/>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4BF72154-F85B-E301-DA57-E314D7315916}"/>
              </a:ext>
            </a:extLst>
          </p:cNvPr>
          <p:cNvSpPr>
            <a:spLocks noGrp="1"/>
          </p:cNvSpPr>
          <p:nvPr>
            <p:ph type="sldNum" sz="quarter" idx="12"/>
          </p:nvPr>
        </p:nvSpPr>
        <p:spPr/>
        <p:txBody>
          <a:bodyPr/>
          <a:lstStyle/>
          <a:p>
            <a:fld id="{CC057153-B650-4DEB-B370-79DDCFDCE934}" type="slidenum">
              <a:rPr lang="en-US" smtClean="0"/>
              <a:t>‹#›</a:t>
            </a:fld>
            <a:endParaRPr lang="en-US"/>
          </a:p>
        </p:txBody>
      </p:sp>
      <p:pic>
        <p:nvPicPr>
          <p:cNvPr id="14" name="Graphic 13">
            <a:extLst>
              <a:ext uri="{FF2B5EF4-FFF2-40B4-BE49-F238E27FC236}">
                <a16:creationId xmlns:a16="http://schemas.microsoft.com/office/drawing/2014/main" id="{CCD18542-E078-9D92-106B-8A86B74F7590}"/>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726932" y="5928084"/>
            <a:ext cx="465067" cy="465067"/>
          </a:xfrm>
          <a:prstGeom prst="rect">
            <a:avLst/>
          </a:prstGeom>
        </p:spPr>
      </p:pic>
      <p:pic>
        <p:nvPicPr>
          <p:cNvPr id="15" name="Graphic 14">
            <a:extLst>
              <a:ext uri="{FF2B5EF4-FFF2-40B4-BE49-F238E27FC236}">
                <a16:creationId xmlns:a16="http://schemas.microsoft.com/office/drawing/2014/main" id="{DF12817D-5F1E-1279-697A-5529201B61E1}"/>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V="1">
            <a:off x="11726932" y="6392932"/>
            <a:ext cx="465067" cy="465067"/>
          </a:xfrm>
          <a:prstGeom prst="rect">
            <a:avLst/>
          </a:prstGeom>
        </p:spPr>
      </p:pic>
      <p:pic>
        <p:nvPicPr>
          <p:cNvPr id="17" name="Graphic 16">
            <a:extLst>
              <a:ext uri="{FF2B5EF4-FFF2-40B4-BE49-F238E27FC236}">
                <a16:creationId xmlns:a16="http://schemas.microsoft.com/office/drawing/2014/main" id="{DA725D93-1881-6C28-E248-09F5CC3579C2}"/>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flipH="1">
            <a:off x="487718" y="1"/>
            <a:ext cx="487717" cy="487717"/>
          </a:xfrm>
          <a:prstGeom prst="rect">
            <a:avLst/>
          </a:prstGeom>
        </p:spPr>
      </p:pic>
      <p:pic>
        <p:nvPicPr>
          <p:cNvPr id="18" name="Graphic 17">
            <a:extLst>
              <a:ext uri="{FF2B5EF4-FFF2-40B4-BE49-F238E27FC236}">
                <a16:creationId xmlns:a16="http://schemas.microsoft.com/office/drawing/2014/main" id="{95C468BF-435C-FA29-2269-A63653AB9AAF}"/>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8"/>
              </a:ext>
            </a:extLst>
          </a:blip>
          <a:stretch>
            <a:fillRect/>
          </a:stretch>
        </p:blipFill>
        <p:spPr>
          <a:xfrm flipV="1">
            <a:off x="1" y="487489"/>
            <a:ext cx="487717" cy="487717"/>
          </a:xfrm>
          <a:prstGeom prst="rect">
            <a:avLst/>
          </a:prstGeom>
        </p:spPr>
      </p:pic>
      <p:pic>
        <p:nvPicPr>
          <p:cNvPr id="19" name="Graphic 18">
            <a:extLst>
              <a:ext uri="{FF2B5EF4-FFF2-40B4-BE49-F238E27FC236}">
                <a16:creationId xmlns:a16="http://schemas.microsoft.com/office/drawing/2014/main" id="{3BFFF8A9-6202-9383-4C8D-7B57F0B0D421}"/>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H="1">
            <a:off x="1" y="1"/>
            <a:ext cx="487717" cy="487717"/>
          </a:xfrm>
          <a:prstGeom prst="rect">
            <a:avLst/>
          </a:prstGeom>
        </p:spPr>
      </p:pic>
      <p:pic>
        <p:nvPicPr>
          <p:cNvPr id="20" name="Graphic 19">
            <a:extLst>
              <a:ext uri="{FF2B5EF4-FFF2-40B4-BE49-F238E27FC236}">
                <a16:creationId xmlns:a16="http://schemas.microsoft.com/office/drawing/2014/main" id="{992F9401-D0DF-C382-F533-04C855BAF23B}"/>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H="1" flipV="1">
            <a:off x="0" y="975324"/>
            <a:ext cx="487717" cy="487717"/>
          </a:xfrm>
          <a:prstGeom prst="rect">
            <a:avLst/>
          </a:prstGeom>
        </p:spPr>
      </p:pic>
      <p:pic>
        <p:nvPicPr>
          <p:cNvPr id="21" name="Graphic 20">
            <a:extLst>
              <a:ext uri="{FF2B5EF4-FFF2-40B4-BE49-F238E27FC236}">
                <a16:creationId xmlns:a16="http://schemas.microsoft.com/office/drawing/2014/main" id="{1BD2BCEE-62B3-A3E1-431C-405FAAC9A7B3}"/>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8"/>
              </a:ext>
            </a:extLst>
          </a:blip>
          <a:stretch>
            <a:fillRect/>
          </a:stretch>
        </p:blipFill>
        <p:spPr>
          <a:xfrm>
            <a:off x="975435" y="1"/>
            <a:ext cx="487717" cy="487717"/>
          </a:xfrm>
          <a:prstGeom prst="rect">
            <a:avLst/>
          </a:prstGeom>
        </p:spPr>
      </p:pic>
    </p:spTree>
    <p:extLst>
      <p:ext uri="{BB962C8B-B14F-4D97-AF65-F5344CB8AC3E}">
        <p14:creationId xmlns:p14="http://schemas.microsoft.com/office/powerpoint/2010/main" val="328140926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Photo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5088194" y="624743"/>
            <a:ext cx="6616613" cy="1224438"/>
          </a:xfrm>
        </p:spPr>
        <p:txBody>
          <a:bodyPr anchor="b">
            <a:noAutofit/>
          </a:bodyPr>
          <a:lstStyle>
            <a:lvl1pPr>
              <a:lnSpc>
                <a:spcPct val="100000"/>
              </a:lnSpc>
              <a:defRPr sz="3600"/>
            </a:lvl1pPr>
          </a:lstStyle>
          <a:p>
            <a:r>
              <a:rPr lang="en-US"/>
              <a:t>Click to edit Master title style</a:t>
            </a:r>
          </a:p>
        </p:txBody>
      </p:sp>
      <p:sp>
        <p:nvSpPr>
          <p:cNvPr id="5" name="Date Placeholder 4">
            <a:extLst>
              <a:ext uri="{FF2B5EF4-FFF2-40B4-BE49-F238E27FC236}">
                <a16:creationId xmlns:a16="http://schemas.microsoft.com/office/drawing/2014/main" id="{46AF32F3-3D2F-BFD5-7E68-D3C5F4E6F994}"/>
              </a:ext>
            </a:extLst>
          </p:cNvPr>
          <p:cNvSpPr>
            <a:spLocks noGrp="1"/>
          </p:cNvSpPr>
          <p:nvPr>
            <p:ph type="dt" sz="half" idx="15"/>
          </p:nvPr>
        </p:nvSpPr>
        <p:spPr/>
        <p:txBody>
          <a:bodyPr/>
          <a:lstStyle/>
          <a:p>
            <a:r>
              <a:rPr lang="en-US" altLang="zh-CN" dirty="0"/>
              <a:t>03/12/2025</a:t>
            </a:r>
            <a:fld id="{C764DE79-268F-4C1A-8933-263129D2AF90}" type="datetimeFigureOut">
              <a:rPr lang="en-US" smtClean="0"/>
              <a:t>8/6/2025</a:t>
            </a:fld>
            <a:endParaRPr lang="en-US"/>
          </a:p>
        </p:txBody>
      </p:sp>
      <p:sp>
        <p:nvSpPr>
          <p:cNvPr id="15" name="Content Placeholder 7">
            <a:extLst>
              <a:ext uri="{FF2B5EF4-FFF2-40B4-BE49-F238E27FC236}">
                <a16:creationId xmlns:a16="http://schemas.microsoft.com/office/drawing/2014/main" id="{50BD6509-D018-183D-9E19-06A3CBD4B01B}"/>
              </a:ext>
            </a:extLst>
          </p:cNvPr>
          <p:cNvSpPr>
            <a:spLocks noGrp="1"/>
          </p:cNvSpPr>
          <p:nvPr>
            <p:ph sz="quarter" idx="18"/>
          </p:nvPr>
        </p:nvSpPr>
        <p:spPr>
          <a:xfrm>
            <a:off x="5094983" y="2059709"/>
            <a:ext cx="6609299" cy="3966371"/>
          </a:xfrm>
        </p:spPr>
        <p:txBody>
          <a:bodyPr>
            <a:normAutofit/>
          </a:bodyPr>
          <a:lstStyle>
            <a:lvl1pPr marL="0" indent="0">
              <a:lnSpc>
                <a:spcPct val="120000"/>
              </a:lnSpc>
              <a:buNone/>
              <a:defRPr sz="1400"/>
            </a:lvl1pPr>
            <a:lvl2pPr marL="228600" indent="0">
              <a:lnSpc>
                <a:spcPct val="120000"/>
              </a:lnSpc>
              <a:buNone/>
              <a:defRPr sz="1200"/>
            </a:lvl2pPr>
            <a:lvl3pPr marL="457200" indent="0">
              <a:lnSpc>
                <a:spcPct val="120000"/>
              </a:lnSpc>
              <a:buNone/>
              <a:defRPr sz="1100"/>
            </a:lvl3pPr>
            <a:lvl4pPr marL="685800" indent="0">
              <a:lnSpc>
                <a:spcPct val="120000"/>
              </a:lnSpc>
              <a:buNone/>
              <a:defRPr sz="1050"/>
            </a:lvl4pPr>
            <a:lvl5pPr marL="914400" indent="0">
              <a:lnSpc>
                <a:spcPct val="120000"/>
              </a:lnSpc>
              <a:buNone/>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Footer Placeholder 12">
            <a:extLst>
              <a:ext uri="{FF2B5EF4-FFF2-40B4-BE49-F238E27FC236}">
                <a16:creationId xmlns:a16="http://schemas.microsoft.com/office/drawing/2014/main" id="{1D890EB0-226B-B83C-1317-7CD5BF335E53}"/>
              </a:ext>
            </a:extLst>
          </p:cNvPr>
          <p:cNvSpPr>
            <a:spLocks noGrp="1"/>
          </p:cNvSpPr>
          <p:nvPr>
            <p:ph type="ftr" sz="quarter" idx="16"/>
          </p:nvPr>
        </p:nvSpPr>
        <p:spPr/>
        <p:txBody>
          <a:bodyPr/>
          <a:lstStyle/>
          <a:p>
            <a:r>
              <a:rPr lang="en-US" altLang="zh-CN"/>
              <a:t>Sample Footer Text</a:t>
            </a:r>
          </a:p>
        </p:txBody>
      </p:sp>
      <p:sp>
        <p:nvSpPr>
          <p:cNvPr id="14" name="Slide Number Placeholder 13">
            <a:extLst>
              <a:ext uri="{FF2B5EF4-FFF2-40B4-BE49-F238E27FC236}">
                <a16:creationId xmlns:a16="http://schemas.microsoft.com/office/drawing/2014/main" id="{1CDBAF57-4A95-0763-E449-60098180CD59}"/>
              </a:ext>
            </a:extLst>
          </p:cNvPr>
          <p:cNvSpPr>
            <a:spLocks noGrp="1"/>
          </p:cNvSpPr>
          <p:nvPr>
            <p:ph type="sldNum" sz="quarter" idx="17"/>
          </p:nvPr>
        </p:nvSpPr>
        <p:spPr/>
        <p:txBody>
          <a:bodyPr/>
          <a:lstStyle/>
          <a:p>
            <a:fld id="{48F63A3B-78C7-47BE-AE5E-E10140E04643}" type="slidenum">
              <a:rPr lang="en-US" smtClean="0"/>
              <a:t>‹#›</a:t>
            </a:fld>
            <a:endParaRPr lang="en-US"/>
          </a:p>
        </p:txBody>
      </p:sp>
      <p:sp>
        <p:nvSpPr>
          <p:cNvPr id="11" name="Picture Placeholder 10">
            <a:extLst>
              <a:ext uri="{FF2B5EF4-FFF2-40B4-BE49-F238E27FC236}">
                <a16:creationId xmlns:a16="http://schemas.microsoft.com/office/drawing/2014/main" id="{7F8EA658-2652-6F81-1B04-D50C60A3F171}"/>
              </a:ext>
              <a:ext uri="{C183D7F6-B498-43B3-948B-1728B52AA6E4}">
                <adec:decorative xmlns:adec="http://schemas.microsoft.com/office/drawing/2017/decorative" val="1"/>
              </a:ext>
            </a:extLst>
          </p:cNvPr>
          <p:cNvSpPr>
            <a:spLocks noGrp="1"/>
          </p:cNvSpPr>
          <p:nvPr>
            <p:ph type="pic" sz="quarter" idx="13"/>
          </p:nvPr>
        </p:nvSpPr>
        <p:spPr>
          <a:xfrm>
            <a:off x="487718" y="624743"/>
            <a:ext cx="4306168" cy="5401337"/>
          </a:xfrm>
        </p:spPr>
        <p:txBody>
          <a:bodyPr/>
          <a:lstStyle/>
          <a:p>
            <a:endParaRPr lang="en-US"/>
          </a:p>
        </p:txBody>
      </p:sp>
      <p:pic>
        <p:nvPicPr>
          <p:cNvPr id="3" name="Graphic 2">
            <a:extLst>
              <a:ext uri="{FF2B5EF4-FFF2-40B4-BE49-F238E27FC236}">
                <a16:creationId xmlns:a16="http://schemas.microsoft.com/office/drawing/2014/main" id="{0D86DBE4-8258-5253-4AB1-B08EC97E482F}"/>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726932" y="5928084"/>
            <a:ext cx="465067" cy="465067"/>
          </a:xfrm>
          <a:prstGeom prst="rect">
            <a:avLst/>
          </a:prstGeom>
        </p:spPr>
      </p:pic>
      <p:pic>
        <p:nvPicPr>
          <p:cNvPr id="4" name="Graphic 3">
            <a:extLst>
              <a:ext uri="{FF2B5EF4-FFF2-40B4-BE49-F238E27FC236}">
                <a16:creationId xmlns:a16="http://schemas.microsoft.com/office/drawing/2014/main" id="{D5E51FA3-4E9F-B2DF-394D-220F140F5261}"/>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V="1">
            <a:off x="11726932" y="6392932"/>
            <a:ext cx="465067" cy="465067"/>
          </a:xfrm>
          <a:prstGeom prst="rect">
            <a:avLst/>
          </a:prstGeom>
        </p:spPr>
      </p:pic>
      <p:pic>
        <p:nvPicPr>
          <p:cNvPr id="6" name="Graphic 5">
            <a:extLst>
              <a:ext uri="{FF2B5EF4-FFF2-40B4-BE49-F238E27FC236}">
                <a16:creationId xmlns:a16="http://schemas.microsoft.com/office/drawing/2014/main" id="{9AE5BBF2-4123-A052-2A53-A992D0D9BA33}"/>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flipH="1">
            <a:off x="487718" y="1"/>
            <a:ext cx="487717" cy="487717"/>
          </a:xfrm>
          <a:prstGeom prst="rect">
            <a:avLst/>
          </a:prstGeom>
        </p:spPr>
      </p:pic>
      <p:pic>
        <p:nvPicPr>
          <p:cNvPr id="7" name="Graphic 6">
            <a:extLst>
              <a:ext uri="{FF2B5EF4-FFF2-40B4-BE49-F238E27FC236}">
                <a16:creationId xmlns:a16="http://schemas.microsoft.com/office/drawing/2014/main" id="{768E24BC-60F3-B1C9-1907-9415A276AF9A}"/>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8"/>
              </a:ext>
            </a:extLst>
          </a:blip>
          <a:stretch>
            <a:fillRect/>
          </a:stretch>
        </p:blipFill>
        <p:spPr>
          <a:xfrm flipV="1">
            <a:off x="1" y="487489"/>
            <a:ext cx="487717" cy="487717"/>
          </a:xfrm>
          <a:prstGeom prst="rect">
            <a:avLst/>
          </a:prstGeom>
        </p:spPr>
      </p:pic>
      <p:pic>
        <p:nvPicPr>
          <p:cNvPr id="9" name="Graphic 8">
            <a:extLst>
              <a:ext uri="{FF2B5EF4-FFF2-40B4-BE49-F238E27FC236}">
                <a16:creationId xmlns:a16="http://schemas.microsoft.com/office/drawing/2014/main" id="{CEA7B0A5-CD66-FF55-8E1C-D62326A22C2C}"/>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H="1">
            <a:off x="1" y="1"/>
            <a:ext cx="487717" cy="487717"/>
          </a:xfrm>
          <a:prstGeom prst="rect">
            <a:avLst/>
          </a:prstGeom>
        </p:spPr>
      </p:pic>
      <p:pic>
        <p:nvPicPr>
          <p:cNvPr id="10" name="Graphic 9">
            <a:extLst>
              <a:ext uri="{FF2B5EF4-FFF2-40B4-BE49-F238E27FC236}">
                <a16:creationId xmlns:a16="http://schemas.microsoft.com/office/drawing/2014/main" id="{55BCF46D-AD68-FBC3-6E91-900BDA95A66F}"/>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H="1" flipV="1">
            <a:off x="0" y="975324"/>
            <a:ext cx="487717" cy="487717"/>
          </a:xfrm>
          <a:prstGeom prst="rect">
            <a:avLst/>
          </a:prstGeom>
        </p:spPr>
      </p:pic>
      <p:pic>
        <p:nvPicPr>
          <p:cNvPr id="12" name="Graphic 11">
            <a:extLst>
              <a:ext uri="{FF2B5EF4-FFF2-40B4-BE49-F238E27FC236}">
                <a16:creationId xmlns:a16="http://schemas.microsoft.com/office/drawing/2014/main" id="{E18A3D8E-A21A-FA86-29C8-58DCEDEC05D2}"/>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8"/>
              </a:ext>
            </a:extLst>
          </a:blip>
          <a:stretch>
            <a:fillRect/>
          </a:stretch>
        </p:blipFill>
        <p:spPr>
          <a:xfrm>
            <a:off x="975435" y="1"/>
            <a:ext cx="487717" cy="487717"/>
          </a:xfrm>
          <a:prstGeom prst="rect">
            <a:avLst/>
          </a:prstGeom>
        </p:spPr>
      </p:pic>
    </p:spTree>
    <p:extLst>
      <p:ext uri="{BB962C8B-B14F-4D97-AF65-F5344CB8AC3E}">
        <p14:creationId xmlns:p14="http://schemas.microsoft.com/office/powerpoint/2010/main" val="18429707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2">
    <p:bg>
      <p:bgPr>
        <a:solidFill>
          <a:schemeClr val="tx2"/>
        </a:solidFill>
        <a:effectLst/>
      </p:bgPr>
    </p:bg>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FFE10DF0-DBDD-A816-228D-2E90AD1260C8}"/>
              </a:ext>
            </a:extLst>
          </p:cNvPr>
          <p:cNvSpPr>
            <a:spLocks noGrp="1"/>
          </p:cNvSpPr>
          <p:nvPr>
            <p:ph type="title"/>
          </p:nvPr>
        </p:nvSpPr>
        <p:spPr>
          <a:xfrm>
            <a:off x="655538" y="469911"/>
            <a:ext cx="6027061" cy="3626477"/>
          </a:xfrm>
        </p:spPr>
        <p:txBody>
          <a:bodyPr lIns="0" tIns="0" rIns="0" bIns="0" anchor="b" anchorCtr="0">
            <a:normAutofit/>
          </a:bodyPr>
          <a:lstStyle>
            <a:lvl1pPr>
              <a:lnSpc>
                <a:spcPct val="100000"/>
              </a:lnSpc>
              <a:defRPr sz="5400">
                <a:solidFill>
                  <a:schemeClr val="bg1"/>
                </a:solidFill>
              </a:defRPr>
            </a:lvl1pPr>
          </a:lstStyle>
          <a:p>
            <a:r>
              <a:rPr lang="en-US" altLang="zh-CN"/>
              <a:t>Click to edit Master title style</a:t>
            </a:r>
            <a:endParaRPr lang="zh-CN" altLang="en-US"/>
          </a:p>
        </p:txBody>
      </p:sp>
      <p:sp>
        <p:nvSpPr>
          <p:cNvPr id="2" name="Subtitle 2">
            <a:extLst>
              <a:ext uri="{FF2B5EF4-FFF2-40B4-BE49-F238E27FC236}">
                <a16:creationId xmlns:a16="http://schemas.microsoft.com/office/drawing/2014/main" id="{B8A18FEA-EB03-5A7A-F22C-350650E83DD9}"/>
              </a:ext>
            </a:extLst>
          </p:cNvPr>
          <p:cNvSpPr>
            <a:spLocks noGrp="1"/>
          </p:cNvSpPr>
          <p:nvPr>
            <p:ph type="subTitle" idx="1"/>
          </p:nvPr>
        </p:nvSpPr>
        <p:spPr>
          <a:xfrm>
            <a:off x="655538" y="4284643"/>
            <a:ext cx="6027061" cy="1245913"/>
          </a:xfrm>
        </p:spPr>
        <p:txBody>
          <a:bodyPr anchor="t" anchorCtr="0">
            <a:normAutofit/>
          </a:bodyPr>
          <a:lstStyle>
            <a:lvl1pPr marL="0" indent="0" algn="l">
              <a:lnSpc>
                <a:spcPct val="100000"/>
              </a:lnSpc>
              <a:buNone/>
              <a:defRPr sz="2400">
                <a:solidFill>
                  <a:sysClr val="windowText" lastClr="000000"/>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3" name="Text Placeholder 2">
            <a:extLst>
              <a:ext uri="{FF2B5EF4-FFF2-40B4-BE49-F238E27FC236}">
                <a16:creationId xmlns:a16="http://schemas.microsoft.com/office/drawing/2014/main" id="{075D21A2-155D-AD9D-B705-D5CCEABBF1FE}"/>
              </a:ext>
            </a:extLst>
          </p:cNvPr>
          <p:cNvSpPr>
            <a:spLocks noGrp="1"/>
          </p:cNvSpPr>
          <p:nvPr>
            <p:ph type="body" sz="quarter" idx="11" hasCustomPrompt="1"/>
          </p:nvPr>
        </p:nvSpPr>
        <p:spPr>
          <a:xfrm>
            <a:off x="660399" y="5823597"/>
            <a:ext cx="2398389" cy="239712"/>
          </a:xfrm>
        </p:spPr>
        <p:txBody>
          <a:bodyPr lIns="0" tIns="0" rIns="0" bIns="0" anchor="b" anchorCtr="0">
            <a:noAutofit/>
          </a:bodyPr>
          <a:lstStyle>
            <a:lvl1pPr marL="0" indent="0" algn="l">
              <a:buNone/>
              <a:defRPr sz="1600">
                <a:solidFill>
                  <a:schemeClr val="bg1"/>
                </a:solidFill>
                <a:latin typeface="+mn-lt"/>
              </a:defRPr>
            </a:lvl1pPr>
          </a:lstStyle>
          <a:p>
            <a:pPr lvl="0"/>
            <a:r>
              <a:rPr lang="en-US" altLang="zh-CN"/>
              <a:t>Presenter Name</a:t>
            </a:r>
          </a:p>
        </p:txBody>
      </p:sp>
      <p:sp>
        <p:nvSpPr>
          <p:cNvPr id="4" name="Date Placeholder 3">
            <a:extLst>
              <a:ext uri="{FF2B5EF4-FFF2-40B4-BE49-F238E27FC236}">
                <a16:creationId xmlns:a16="http://schemas.microsoft.com/office/drawing/2014/main" id="{E208F473-3C9D-5FC0-8A0E-F00588820726}"/>
              </a:ext>
            </a:extLst>
          </p:cNvPr>
          <p:cNvSpPr>
            <a:spLocks noGrp="1"/>
          </p:cNvSpPr>
          <p:nvPr>
            <p:ph type="dt" sz="half" idx="12"/>
          </p:nvPr>
        </p:nvSpPr>
        <p:spPr/>
        <p:txBody>
          <a:bodyPr/>
          <a:lstStyle>
            <a:lvl1pPr>
              <a:defRPr>
                <a:solidFill>
                  <a:sysClr val="windowText" lastClr="000000"/>
                </a:solidFill>
              </a:defRPr>
            </a:lvl1pPr>
          </a:lstStyle>
          <a:p>
            <a:r>
              <a:rPr lang="en-US" altLang="zh-CN" dirty="0"/>
              <a:t>03/12/2025</a:t>
            </a:r>
            <a:fld id="{C764DE79-268F-4C1A-8933-263129D2AF90}" type="datetimeFigureOut">
              <a:rPr lang="en-US" smtClean="0"/>
              <a:pPr/>
              <a:t>8/6/2025</a:t>
            </a:fld>
            <a:endParaRPr lang="en-US"/>
          </a:p>
        </p:txBody>
      </p:sp>
      <p:sp>
        <p:nvSpPr>
          <p:cNvPr id="5" name="Footer Placeholder 4">
            <a:extLst>
              <a:ext uri="{FF2B5EF4-FFF2-40B4-BE49-F238E27FC236}">
                <a16:creationId xmlns:a16="http://schemas.microsoft.com/office/drawing/2014/main" id="{1FC4DB2E-3C40-718A-F213-B03CCD5B3E54}"/>
              </a:ext>
            </a:extLst>
          </p:cNvPr>
          <p:cNvSpPr>
            <a:spLocks noGrp="1"/>
          </p:cNvSpPr>
          <p:nvPr>
            <p:ph type="ftr" sz="quarter" idx="13"/>
          </p:nvPr>
        </p:nvSpPr>
        <p:spPr/>
        <p:txBody>
          <a:bodyPr/>
          <a:lstStyle>
            <a:lvl1pPr>
              <a:defRPr>
                <a:solidFill>
                  <a:sysClr val="windowText" lastClr="000000"/>
                </a:solidFill>
              </a:defRPr>
            </a:lvl1pPr>
          </a:lstStyle>
          <a:p>
            <a:r>
              <a:rPr lang="en-US" altLang="zh-CN"/>
              <a:t>Sample Footer Text</a:t>
            </a:r>
          </a:p>
        </p:txBody>
      </p:sp>
      <p:sp>
        <p:nvSpPr>
          <p:cNvPr id="9" name="Slide Number Placeholder 8">
            <a:extLst>
              <a:ext uri="{FF2B5EF4-FFF2-40B4-BE49-F238E27FC236}">
                <a16:creationId xmlns:a16="http://schemas.microsoft.com/office/drawing/2014/main" id="{ED5BE002-37EB-730C-7C82-4E4C516724C6}"/>
              </a:ext>
            </a:extLst>
          </p:cNvPr>
          <p:cNvSpPr>
            <a:spLocks noGrp="1"/>
          </p:cNvSpPr>
          <p:nvPr>
            <p:ph type="sldNum" sz="quarter" idx="14"/>
          </p:nvPr>
        </p:nvSpPr>
        <p:spPr/>
        <p:txBody>
          <a:bodyPr/>
          <a:lstStyle>
            <a:lvl1pPr>
              <a:defRPr>
                <a:solidFill>
                  <a:sysClr val="windowText" lastClr="000000"/>
                </a:solidFill>
              </a:defRPr>
            </a:lvl1pPr>
          </a:lstStyle>
          <a:p>
            <a:fld id="{48F63A3B-78C7-47BE-AE5E-E10140E04643}" type="slidenum">
              <a:rPr lang="en-US" smtClean="0"/>
              <a:pPr/>
              <a:t>‹#›</a:t>
            </a:fld>
            <a:endParaRPr lang="en-US"/>
          </a:p>
        </p:txBody>
      </p:sp>
      <p:pic>
        <p:nvPicPr>
          <p:cNvPr id="56" name="Graphic">
            <a:extLst>
              <a:ext uri="{FF2B5EF4-FFF2-40B4-BE49-F238E27FC236}">
                <a16:creationId xmlns:a16="http://schemas.microsoft.com/office/drawing/2014/main" id="{F96349B5-0C82-A2C9-6CD6-91089ACD966D}"/>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flipH="1" flipV="1">
            <a:off x="10946087" y="-585"/>
            <a:ext cx="1245913" cy="1245913"/>
          </a:xfrm>
          <a:prstGeom prst="rect">
            <a:avLst/>
          </a:prstGeom>
        </p:spPr>
      </p:pic>
      <p:pic>
        <p:nvPicPr>
          <p:cNvPr id="57" name="Graphic">
            <a:extLst>
              <a:ext uri="{FF2B5EF4-FFF2-40B4-BE49-F238E27FC236}">
                <a16:creationId xmlns:a16="http://schemas.microsoft.com/office/drawing/2014/main" id="{5E325647-652D-376F-CB31-A438EFA524DE}"/>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flipV="1">
            <a:off x="9700174" y="-585"/>
            <a:ext cx="1245913" cy="1245913"/>
          </a:xfrm>
          <a:prstGeom prst="rect">
            <a:avLst/>
          </a:prstGeom>
        </p:spPr>
      </p:pic>
      <p:pic>
        <p:nvPicPr>
          <p:cNvPr id="58" name="Graphic">
            <a:extLst>
              <a:ext uri="{FF2B5EF4-FFF2-40B4-BE49-F238E27FC236}">
                <a16:creationId xmlns:a16="http://schemas.microsoft.com/office/drawing/2014/main" id="{AD6029CF-21B0-BED6-5607-E71DE0C0871D}"/>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flipV="1">
            <a:off x="8454261" y="-585"/>
            <a:ext cx="1245913" cy="1245913"/>
          </a:xfrm>
          <a:prstGeom prst="rect">
            <a:avLst/>
          </a:prstGeom>
        </p:spPr>
      </p:pic>
      <p:pic>
        <p:nvPicPr>
          <p:cNvPr id="59" name="Graphic">
            <a:extLst>
              <a:ext uri="{FF2B5EF4-FFF2-40B4-BE49-F238E27FC236}">
                <a16:creationId xmlns:a16="http://schemas.microsoft.com/office/drawing/2014/main" id="{9B1E7219-B4EF-2061-E4BE-17D8ADEF18A2}"/>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flipV="1">
            <a:off x="8454261" y="1244742"/>
            <a:ext cx="1245913" cy="1245913"/>
          </a:xfrm>
          <a:prstGeom prst="rect">
            <a:avLst/>
          </a:prstGeom>
        </p:spPr>
      </p:pic>
      <p:pic>
        <p:nvPicPr>
          <p:cNvPr id="60" name="Graphic">
            <a:extLst>
              <a:ext uri="{FF2B5EF4-FFF2-40B4-BE49-F238E27FC236}">
                <a16:creationId xmlns:a16="http://schemas.microsoft.com/office/drawing/2014/main" id="{5A1504D5-E6DB-2417-4FD9-6990BF69EBA8}"/>
              </a:ext>
              <a:ext uri="{C183D7F6-B498-43B3-948B-1728B52AA6E4}">
                <adec:decorative xmlns:adec="http://schemas.microsoft.com/office/drawing/2017/decorative" val="1"/>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flipV="1">
            <a:off x="7209695" y="1244744"/>
            <a:ext cx="1245913" cy="1245913"/>
          </a:xfrm>
          <a:prstGeom prst="rect">
            <a:avLst/>
          </a:prstGeom>
        </p:spPr>
      </p:pic>
      <p:pic>
        <p:nvPicPr>
          <p:cNvPr id="62" name="Graphic">
            <a:extLst>
              <a:ext uri="{FF2B5EF4-FFF2-40B4-BE49-F238E27FC236}">
                <a16:creationId xmlns:a16="http://schemas.microsoft.com/office/drawing/2014/main" id="{A0E0E212-2F84-467D-F040-50D57A7D751F}"/>
              </a:ext>
              <a:ext uri="{C183D7F6-B498-43B3-948B-1728B52AA6E4}">
                <adec:decorative xmlns:adec="http://schemas.microsoft.com/office/drawing/2017/decorative" val="1"/>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flipH="1">
            <a:off x="10946087" y="1244742"/>
            <a:ext cx="1245913" cy="1245913"/>
          </a:xfrm>
          <a:prstGeom prst="rect">
            <a:avLst/>
          </a:prstGeom>
        </p:spPr>
      </p:pic>
      <p:pic>
        <p:nvPicPr>
          <p:cNvPr id="64" name="Graphic">
            <a:extLst>
              <a:ext uri="{FF2B5EF4-FFF2-40B4-BE49-F238E27FC236}">
                <a16:creationId xmlns:a16="http://schemas.microsoft.com/office/drawing/2014/main" id="{195CD9A0-2524-B822-618B-C09023545BBB}"/>
              </a:ext>
              <a:ext uri="{C183D7F6-B498-43B3-948B-1728B52AA6E4}">
                <adec:decorative xmlns:adec="http://schemas.microsoft.com/office/drawing/2017/decorative" val="1"/>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9697478" y="2492159"/>
            <a:ext cx="1245913" cy="1245913"/>
          </a:xfrm>
          <a:prstGeom prst="rect">
            <a:avLst/>
          </a:prstGeom>
        </p:spPr>
      </p:pic>
      <p:pic>
        <p:nvPicPr>
          <p:cNvPr id="65" name="Graphic">
            <a:extLst>
              <a:ext uri="{FF2B5EF4-FFF2-40B4-BE49-F238E27FC236}">
                <a16:creationId xmlns:a16="http://schemas.microsoft.com/office/drawing/2014/main" id="{4773B686-BD44-2D66-A7B6-B7585C0284BA}"/>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697477" y="4096388"/>
            <a:ext cx="1245913" cy="1245913"/>
          </a:xfrm>
          <a:prstGeom prst="rect">
            <a:avLst/>
          </a:prstGeom>
        </p:spPr>
      </p:pic>
      <p:pic>
        <p:nvPicPr>
          <p:cNvPr id="61" name="Graphic">
            <a:extLst>
              <a:ext uri="{FF2B5EF4-FFF2-40B4-BE49-F238E27FC236}">
                <a16:creationId xmlns:a16="http://schemas.microsoft.com/office/drawing/2014/main" id="{EE9411C6-2310-9104-1A9B-A149238D961D}"/>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209695" y="2485699"/>
            <a:ext cx="1245913" cy="1245913"/>
          </a:xfrm>
          <a:prstGeom prst="rect">
            <a:avLst/>
          </a:prstGeom>
        </p:spPr>
      </p:pic>
      <p:pic>
        <p:nvPicPr>
          <p:cNvPr id="63" name="Graphic">
            <a:extLst>
              <a:ext uri="{FF2B5EF4-FFF2-40B4-BE49-F238E27FC236}">
                <a16:creationId xmlns:a16="http://schemas.microsoft.com/office/drawing/2014/main" id="{EB3826B7-4CAA-163A-0486-0C880309325B}"/>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flipV="1">
            <a:off x="10944739" y="2492159"/>
            <a:ext cx="1245913" cy="1245913"/>
          </a:xfrm>
          <a:prstGeom prst="rect">
            <a:avLst/>
          </a:prstGeom>
        </p:spPr>
      </p:pic>
    </p:spTree>
    <p:extLst>
      <p:ext uri="{BB962C8B-B14F-4D97-AF65-F5344CB8AC3E}">
        <p14:creationId xmlns:p14="http://schemas.microsoft.com/office/powerpoint/2010/main" val="68894336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Photo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487717" y="622570"/>
            <a:ext cx="6516553" cy="1352349"/>
          </a:xfrm>
        </p:spPr>
        <p:txBody>
          <a:bodyPr anchor="b">
            <a:noAutofit/>
          </a:bodyPr>
          <a:lstStyle>
            <a:lvl1pPr>
              <a:lnSpc>
                <a:spcPct val="100000"/>
              </a:lnSpc>
              <a:defRPr sz="3600"/>
            </a:lvl1pPr>
          </a:lstStyle>
          <a:p>
            <a:r>
              <a:rPr lang="en-US"/>
              <a:t>Click to edit Master title style</a:t>
            </a:r>
          </a:p>
        </p:txBody>
      </p:sp>
      <p:sp>
        <p:nvSpPr>
          <p:cNvPr id="7" name="Content Placeholder 7">
            <a:extLst>
              <a:ext uri="{FF2B5EF4-FFF2-40B4-BE49-F238E27FC236}">
                <a16:creationId xmlns:a16="http://schemas.microsoft.com/office/drawing/2014/main" id="{2DC0BCB7-738E-A85E-2CC8-FBC3746E2EE2}"/>
              </a:ext>
            </a:extLst>
          </p:cNvPr>
          <p:cNvSpPr>
            <a:spLocks noGrp="1"/>
          </p:cNvSpPr>
          <p:nvPr>
            <p:ph sz="quarter" idx="18"/>
          </p:nvPr>
        </p:nvSpPr>
        <p:spPr>
          <a:xfrm>
            <a:off x="487717" y="2059709"/>
            <a:ext cx="6516553" cy="3966371"/>
          </a:xfrm>
        </p:spPr>
        <p:txBody>
          <a:bodyPr>
            <a:normAutofit/>
          </a:bodyPr>
          <a:lstStyle>
            <a:lvl1pPr marL="0" indent="0">
              <a:lnSpc>
                <a:spcPct val="120000"/>
              </a:lnSpc>
              <a:buNone/>
              <a:defRPr sz="1400"/>
            </a:lvl1pPr>
            <a:lvl2pPr marL="228600" indent="0">
              <a:lnSpc>
                <a:spcPct val="120000"/>
              </a:lnSpc>
              <a:buNone/>
              <a:defRPr sz="1200"/>
            </a:lvl2pPr>
            <a:lvl3pPr marL="457200" indent="0">
              <a:lnSpc>
                <a:spcPct val="120000"/>
              </a:lnSpc>
              <a:buNone/>
              <a:defRPr sz="1100"/>
            </a:lvl3pPr>
            <a:lvl4pPr marL="685800" indent="0">
              <a:lnSpc>
                <a:spcPct val="120000"/>
              </a:lnSpc>
              <a:buNone/>
              <a:defRPr sz="1050"/>
            </a:lvl4pPr>
            <a:lvl5pPr marL="914400" indent="0">
              <a:lnSpc>
                <a:spcPct val="120000"/>
              </a:lnSpc>
              <a:buNone/>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AD6545-7835-6223-E2D7-B08DC24550E1}"/>
              </a:ext>
            </a:extLst>
          </p:cNvPr>
          <p:cNvSpPr>
            <a:spLocks noGrp="1"/>
          </p:cNvSpPr>
          <p:nvPr>
            <p:ph type="dt" sz="half" idx="15"/>
          </p:nvPr>
        </p:nvSpPr>
        <p:spPr/>
        <p:txBody>
          <a:bodyPr/>
          <a:lstStyle/>
          <a:p>
            <a:r>
              <a:rPr lang="en-US" altLang="zh-CN" dirty="0"/>
              <a:t>03/12/2025</a:t>
            </a:r>
            <a:fld id="{C764DE79-268F-4C1A-8933-263129D2AF90}" type="datetimeFigureOut">
              <a:rPr lang="en-US" smtClean="0"/>
              <a:t>8/6/2025</a:t>
            </a:fld>
            <a:endParaRPr lang="en-US"/>
          </a:p>
        </p:txBody>
      </p:sp>
      <p:sp>
        <p:nvSpPr>
          <p:cNvPr id="5" name="Footer Placeholder 4">
            <a:extLst>
              <a:ext uri="{FF2B5EF4-FFF2-40B4-BE49-F238E27FC236}">
                <a16:creationId xmlns:a16="http://schemas.microsoft.com/office/drawing/2014/main" id="{EDC8596D-E7D6-7A88-A991-EE5DA2F2D3BD}"/>
              </a:ext>
            </a:extLst>
          </p:cNvPr>
          <p:cNvSpPr>
            <a:spLocks noGrp="1"/>
          </p:cNvSpPr>
          <p:nvPr>
            <p:ph type="ftr" sz="quarter" idx="16"/>
          </p:nvPr>
        </p:nvSpPr>
        <p:spPr/>
        <p:txBody>
          <a:bodyPr/>
          <a:lstStyle/>
          <a:p>
            <a:r>
              <a:rPr lang="en-US" altLang="zh-CN"/>
              <a:t>Sample Footer Text</a:t>
            </a:r>
          </a:p>
        </p:txBody>
      </p:sp>
      <p:sp>
        <p:nvSpPr>
          <p:cNvPr id="6" name="Slide Number Placeholder 5">
            <a:extLst>
              <a:ext uri="{FF2B5EF4-FFF2-40B4-BE49-F238E27FC236}">
                <a16:creationId xmlns:a16="http://schemas.microsoft.com/office/drawing/2014/main" id="{D21A4CCD-AE68-96E8-0818-62CCCDF953BB}"/>
              </a:ext>
            </a:extLst>
          </p:cNvPr>
          <p:cNvSpPr>
            <a:spLocks noGrp="1"/>
          </p:cNvSpPr>
          <p:nvPr>
            <p:ph type="sldNum" sz="quarter" idx="17"/>
          </p:nvPr>
        </p:nvSpPr>
        <p:spPr/>
        <p:txBody>
          <a:bodyPr/>
          <a:lstStyle/>
          <a:p>
            <a:fld id="{48F63A3B-78C7-47BE-AE5E-E10140E04643}" type="slidenum">
              <a:rPr lang="en-US" smtClean="0"/>
              <a:t>‹#›</a:t>
            </a:fld>
            <a:endParaRPr lang="en-US"/>
          </a:p>
        </p:txBody>
      </p:sp>
      <p:sp>
        <p:nvSpPr>
          <p:cNvPr id="11" name="Picture Placeholder 10">
            <a:extLst>
              <a:ext uri="{FF2B5EF4-FFF2-40B4-BE49-F238E27FC236}">
                <a16:creationId xmlns:a16="http://schemas.microsoft.com/office/drawing/2014/main" id="{7F8EA658-2652-6F81-1B04-D50C60A3F171}"/>
              </a:ext>
              <a:ext uri="{C183D7F6-B498-43B3-948B-1728B52AA6E4}">
                <adec:decorative xmlns:adec="http://schemas.microsoft.com/office/drawing/2017/decorative" val="1"/>
              </a:ext>
            </a:extLst>
          </p:cNvPr>
          <p:cNvSpPr>
            <a:spLocks noGrp="1"/>
          </p:cNvSpPr>
          <p:nvPr>
            <p:ph type="pic" sz="quarter" idx="13"/>
          </p:nvPr>
        </p:nvSpPr>
        <p:spPr>
          <a:xfrm>
            <a:off x="7300451" y="622570"/>
            <a:ext cx="4403831" cy="5403509"/>
          </a:xfrm>
        </p:spPr>
        <p:txBody>
          <a:bodyPr/>
          <a:lstStyle/>
          <a:p>
            <a:endParaRPr lang="en-US"/>
          </a:p>
        </p:txBody>
      </p:sp>
      <p:pic>
        <p:nvPicPr>
          <p:cNvPr id="3" name="Graphic 2">
            <a:extLst>
              <a:ext uri="{FF2B5EF4-FFF2-40B4-BE49-F238E27FC236}">
                <a16:creationId xmlns:a16="http://schemas.microsoft.com/office/drawing/2014/main" id="{04198D92-437D-938A-368C-551EB3B09F4F}"/>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726932" y="5928084"/>
            <a:ext cx="465067" cy="465067"/>
          </a:xfrm>
          <a:prstGeom prst="rect">
            <a:avLst/>
          </a:prstGeom>
        </p:spPr>
      </p:pic>
      <p:pic>
        <p:nvPicPr>
          <p:cNvPr id="9" name="Graphic 8">
            <a:extLst>
              <a:ext uri="{FF2B5EF4-FFF2-40B4-BE49-F238E27FC236}">
                <a16:creationId xmlns:a16="http://schemas.microsoft.com/office/drawing/2014/main" id="{E9DF12D2-D170-E3F9-BE7C-C96BF667ED57}"/>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V="1">
            <a:off x="11726932" y="6392932"/>
            <a:ext cx="465067" cy="465067"/>
          </a:xfrm>
          <a:prstGeom prst="rect">
            <a:avLst/>
          </a:prstGeom>
        </p:spPr>
      </p:pic>
      <p:pic>
        <p:nvPicPr>
          <p:cNvPr id="12" name="Graphic 11">
            <a:extLst>
              <a:ext uri="{FF2B5EF4-FFF2-40B4-BE49-F238E27FC236}">
                <a16:creationId xmlns:a16="http://schemas.microsoft.com/office/drawing/2014/main" id="{C7D4050D-3714-B837-6AC8-6394981E8613}"/>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flipH="1">
            <a:off x="487718" y="1"/>
            <a:ext cx="487717" cy="487717"/>
          </a:xfrm>
          <a:prstGeom prst="rect">
            <a:avLst/>
          </a:prstGeom>
        </p:spPr>
      </p:pic>
      <p:pic>
        <p:nvPicPr>
          <p:cNvPr id="18" name="Graphic 17">
            <a:extLst>
              <a:ext uri="{FF2B5EF4-FFF2-40B4-BE49-F238E27FC236}">
                <a16:creationId xmlns:a16="http://schemas.microsoft.com/office/drawing/2014/main" id="{C8EB0887-B8AC-BA8C-42C3-6D571F765BA3}"/>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8"/>
              </a:ext>
            </a:extLst>
          </a:blip>
          <a:stretch>
            <a:fillRect/>
          </a:stretch>
        </p:blipFill>
        <p:spPr>
          <a:xfrm flipV="1">
            <a:off x="1" y="487489"/>
            <a:ext cx="487717" cy="487717"/>
          </a:xfrm>
          <a:prstGeom prst="rect">
            <a:avLst/>
          </a:prstGeom>
        </p:spPr>
      </p:pic>
      <p:pic>
        <p:nvPicPr>
          <p:cNvPr id="19" name="Graphic 18">
            <a:extLst>
              <a:ext uri="{FF2B5EF4-FFF2-40B4-BE49-F238E27FC236}">
                <a16:creationId xmlns:a16="http://schemas.microsoft.com/office/drawing/2014/main" id="{8C4846B1-D80C-7D0B-1683-D15544173A91}"/>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H="1">
            <a:off x="1" y="1"/>
            <a:ext cx="487717" cy="487717"/>
          </a:xfrm>
          <a:prstGeom prst="rect">
            <a:avLst/>
          </a:prstGeom>
        </p:spPr>
      </p:pic>
      <p:pic>
        <p:nvPicPr>
          <p:cNvPr id="20" name="Graphic 19">
            <a:extLst>
              <a:ext uri="{FF2B5EF4-FFF2-40B4-BE49-F238E27FC236}">
                <a16:creationId xmlns:a16="http://schemas.microsoft.com/office/drawing/2014/main" id="{770DBBE1-E3C5-CF57-BE8A-A5AA46418471}"/>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H="1" flipV="1">
            <a:off x="0" y="975324"/>
            <a:ext cx="487717" cy="487717"/>
          </a:xfrm>
          <a:prstGeom prst="rect">
            <a:avLst/>
          </a:prstGeom>
        </p:spPr>
      </p:pic>
      <p:pic>
        <p:nvPicPr>
          <p:cNvPr id="21" name="Graphic 20">
            <a:extLst>
              <a:ext uri="{FF2B5EF4-FFF2-40B4-BE49-F238E27FC236}">
                <a16:creationId xmlns:a16="http://schemas.microsoft.com/office/drawing/2014/main" id="{29A1B461-2B49-2C6B-5EB3-A7FD3EEF7C10}"/>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8"/>
              </a:ext>
            </a:extLst>
          </a:blip>
          <a:stretch>
            <a:fillRect/>
          </a:stretch>
        </p:blipFill>
        <p:spPr>
          <a:xfrm>
            <a:off x="975435" y="1"/>
            <a:ext cx="487717" cy="487717"/>
          </a:xfrm>
          <a:prstGeom prst="rect">
            <a:avLst/>
          </a:prstGeom>
        </p:spPr>
      </p:pic>
    </p:spTree>
    <p:extLst>
      <p:ext uri="{BB962C8B-B14F-4D97-AF65-F5344CB8AC3E}">
        <p14:creationId xmlns:p14="http://schemas.microsoft.com/office/powerpoint/2010/main" val="336417667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tent Photo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4514220" y="645320"/>
            <a:ext cx="7212711" cy="1224438"/>
          </a:xfrm>
        </p:spPr>
        <p:txBody>
          <a:bodyPr anchor="b">
            <a:noAutofit/>
          </a:bodyPr>
          <a:lstStyle>
            <a:lvl1pPr>
              <a:lnSpc>
                <a:spcPct val="100000"/>
              </a:lnSpc>
              <a:defRPr sz="3600"/>
            </a:lvl1pPr>
          </a:lstStyle>
          <a:p>
            <a:r>
              <a:rPr lang="en-US"/>
              <a:t>Click to edit Master title style</a:t>
            </a:r>
          </a:p>
        </p:txBody>
      </p:sp>
      <p:sp>
        <p:nvSpPr>
          <p:cNvPr id="15" name="Content Placeholder 7">
            <a:extLst>
              <a:ext uri="{FF2B5EF4-FFF2-40B4-BE49-F238E27FC236}">
                <a16:creationId xmlns:a16="http://schemas.microsoft.com/office/drawing/2014/main" id="{E4156FF0-BDB4-85DE-4637-BD673953A7AF}"/>
              </a:ext>
            </a:extLst>
          </p:cNvPr>
          <p:cNvSpPr>
            <a:spLocks noGrp="1"/>
          </p:cNvSpPr>
          <p:nvPr>
            <p:ph sz="quarter" idx="18"/>
          </p:nvPr>
        </p:nvSpPr>
        <p:spPr>
          <a:xfrm>
            <a:off x="4514221" y="2059709"/>
            <a:ext cx="7212710" cy="3966371"/>
          </a:xfrm>
        </p:spPr>
        <p:txBody>
          <a:bodyPr>
            <a:normAutofit/>
          </a:bodyPr>
          <a:lstStyle>
            <a:lvl1pPr marL="0" indent="0">
              <a:lnSpc>
                <a:spcPct val="120000"/>
              </a:lnSpc>
              <a:buNone/>
              <a:defRPr sz="1400"/>
            </a:lvl1pPr>
            <a:lvl2pPr marL="228600" indent="0">
              <a:lnSpc>
                <a:spcPct val="120000"/>
              </a:lnSpc>
              <a:buNone/>
              <a:defRPr sz="1200"/>
            </a:lvl2pPr>
            <a:lvl3pPr marL="457200" indent="0">
              <a:lnSpc>
                <a:spcPct val="120000"/>
              </a:lnSpc>
              <a:buNone/>
              <a:defRPr sz="1100"/>
            </a:lvl3pPr>
            <a:lvl4pPr marL="685800" indent="0">
              <a:lnSpc>
                <a:spcPct val="120000"/>
              </a:lnSpc>
              <a:buNone/>
              <a:defRPr sz="1050"/>
            </a:lvl4pPr>
            <a:lvl5pPr marL="914400" indent="0">
              <a:lnSpc>
                <a:spcPct val="120000"/>
              </a:lnSpc>
              <a:buNone/>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E680783-602E-3131-64C4-E2368C1C1CA9}"/>
              </a:ext>
            </a:extLst>
          </p:cNvPr>
          <p:cNvSpPr>
            <a:spLocks noGrp="1"/>
          </p:cNvSpPr>
          <p:nvPr>
            <p:ph type="dt" sz="half" idx="15"/>
          </p:nvPr>
        </p:nvSpPr>
        <p:spPr/>
        <p:txBody>
          <a:bodyPr/>
          <a:lstStyle/>
          <a:p>
            <a:r>
              <a:rPr lang="en-US" altLang="zh-CN" dirty="0"/>
              <a:t>03/12/2025</a:t>
            </a:r>
            <a:fld id="{C764DE79-268F-4C1A-8933-263129D2AF90}" type="datetimeFigureOut">
              <a:rPr lang="en-US" smtClean="0"/>
              <a:t>8/6/2025</a:t>
            </a:fld>
            <a:endParaRPr lang="en-US"/>
          </a:p>
        </p:txBody>
      </p:sp>
      <p:sp>
        <p:nvSpPr>
          <p:cNvPr id="13" name="Footer Placeholder 12">
            <a:extLst>
              <a:ext uri="{FF2B5EF4-FFF2-40B4-BE49-F238E27FC236}">
                <a16:creationId xmlns:a16="http://schemas.microsoft.com/office/drawing/2014/main" id="{DC7208C9-8FFF-05EB-3434-340ED31A6262}"/>
              </a:ext>
            </a:extLst>
          </p:cNvPr>
          <p:cNvSpPr>
            <a:spLocks noGrp="1"/>
          </p:cNvSpPr>
          <p:nvPr>
            <p:ph type="ftr" sz="quarter" idx="16"/>
          </p:nvPr>
        </p:nvSpPr>
        <p:spPr/>
        <p:txBody>
          <a:bodyPr/>
          <a:lstStyle/>
          <a:p>
            <a:r>
              <a:rPr lang="en-US" altLang="zh-CN"/>
              <a:t>Sample Footer Text</a:t>
            </a:r>
          </a:p>
        </p:txBody>
      </p:sp>
      <p:sp>
        <p:nvSpPr>
          <p:cNvPr id="14" name="Slide Number Placeholder 13">
            <a:extLst>
              <a:ext uri="{FF2B5EF4-FFF2-40B4-BE49-F238E27FC236}">
                <a16:creationId xmlns:a16="http://schemas.microsoft.com/office/drawing/2014/main" id="{A0E3BB1B-806F-3893-2B11-035E0F96D61B}"/>
              </a:ext>
            </a:extLst>
          </p:cNvPr>
          <p:cNvSpPr>
            <a:spLocks noGrp="1"/>
          </p:cNvSpPr>
          <p:nvPr>
            <p:ph type="sldNum" sz="quarter" idx="17"/>
          </p:nvPr>
        </p:nvSpPr>
        <p:spPr/>
        <p:txBody>
          <a:bodyPr/>
          <a:lstStyle/>
          <a:p>
            <a:fld id="{48F63A3B-78C7-47BE-AE5E-E10140E04643}" type="slidenum">
              <a:rPr lang="en-US" smtClean="0"/>
              <a:t>‹#›</a:t>
            </a:fld>
            <a:endParaRPr lang="en-US"/>
          </a:p>
        </p:txBody>
      </p:sp>
      <p:sp>
        <p:nvSpPr>
          <p:cNvPr id="11" name="Picture Placeholder 10">
            <a:extLst>
              <a:ext uri="{FF2B5EF4-FFF2-40B4-BE49-F238E27FC236}">
                <a16:creationId xmlns:a16="http://schemas.microsoft.com/office/drawing/2014/main" id="{7F8EA658-2652-6F81-1B04-D50C60A3F171}"/>
              </a:ext>
              <a:ext uri="{C183D7F6-B498-43B3-948B-1728B52AA6E4}">
                <adec:decorative xmlns:adec="http://schemas.microsoft.com/office/drawing/2017/decorative" val="1"/>
              </a:ext>
            </a:extLst>
          </p:cNvPr>
          <p:cNvSpPr>
            <a:spLocks noGrp="1"/>
          </p:cNvSpPr>
          <p:nvPr>
            <p:ph type="pic" sz="quarter" idx="13"/>
          </p:nvPr>
        </p:nvSpPr>
        <p:spPr>
          <a:xfrm>
            <a:off x="487718" y="645321"/>
            <a:ext cx="3730322" cy="5380760"/>
          </a:xfrm>
        </p:spPr>
        <p:txBody>
          <a:bodyPr/>
          <a:lstStyle/>
          <a:p>
            <a:endParaRPr lang="en-US"/>
          </a:p>
        </p:txBody>
      </p:sp>
      <p:pic>
        <p:nvPicPr>
          <p:cNvPr id="3" name="Graphic 2">
            <a:extLst>
              <a:ext uri="{FF2B5EF4-FFF2-40B4-BE49-F238E27FC236}">
                <a16:creationId xmlns:a16="http://schemas.microsoft.com/office/drawing/2014/main" id="{760E18B8-F240-5FC9-172B-79AB690EB16A}"/>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726932" y="5928084"/>
            <a:ext cx="465067" cy="465067"/>
          </a:xfrm>
          <a:prstGeom prst="rect">
            <a:avLst/>
          </a:prstGeom>
        </p:spPr>
      </p:pic>
      <p:pic>
        <p:nvPicPr>
          <p:cNvPr id="4" name="Graphic 3">
            <a:extLst>
              <a:ext uri="{FF2B5EF4-FFF2-40B4-BE49-F238E27FC236}">
                <a16:creationId xmlns:a16="http://schemas.microsoft.com/office/drawing/2014/main" id="{3C25F1DF-F20F-2619-E15E-6B2C53CC126E}"/>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V="1">
            <a:off x="11726932" y="6392932"/>
            <a:ext cx="465067" cy="465067"/>
          </a:xfrm>
          <a:prstGeom prst="rect">
            <a:avLst/>
          </a:prstGeom>
        </p:spPr>
      </p:pic>
      <p:pic>
        <p:nvPicPr>
          <p:cNvPr id="6" name="Graphic 5">
            <a:extLst>
              <a:ext uri="{FF2B5EF4-FFF2-40B4-BE49-F238E27FC236}">
                <a16:creationId xmlns:a16="http://schemas.microsoft.com/office/drawing/2014/main" id="{14ADE66A-ABE4-2488-E19C-399886F62810}"/>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flipH="1">
            <a:off x="487718" y="1"/>
            <a:ext cx="487717" cy="487717"/>
          </a:xfrm>
          <a:prstGeom prst="rect">
            <a:avLst/>
          </a:prstGeom>
        </p:spPr>
      </p:pic>
      <p:pic>
        <p:nvPicPr>
          <p:cNvPr id="7" name="Graphic 6">
            <a:extLst>
              <a:ext uri="{FF2B5EF4-FFF2-40B4-BE49-F238E27FC236}">
                <a16:creationId xmlns:a16="http://schemas.microsoft.com/office/drawing/2014/main" id="{FB5BDCA7-6018-0865-E42A-8B987B66A306}"/>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8"/>
              </a:ext>
            </a:extLst>
          </a:blip>
          <a:stretch>
            <a:fillRect/>
          </a:stretch>
        </p:blipFill>
        <p:spPr>
          <a:xfrm flipV="1">
            <a:off x="1" y="487489"/>
            <a:ext cx="487717" cy="487717"/>
          </a:xfrm>
          <a:prstGeom prst="rect">
            <a:avLst/>
          </a:prstGeom>
        </p:spPr>
      </p:pic>
      <p:pic>
        <p:nvPicPr>
          <p:cNvPr id="9" name="Graphic 8">
            <a:extLst>
              <a:ext uri="{FF2B5EF4-FFF2-40B4-BE49-F238E27FC236}">
                <a16:creationId xmlns:a16="http://schemas.microsoft.com/office/drawing/2014/main" id="{789E17A9-D02F-0A01-D1D9-D498FCE38B86}"/>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H="1">
            <a:off x="1" y="1"/>
            <a:ext cx="487717" cy="487717"/>
          </a:xfrm>
          <a:prstGeom prst="rect">
            <a:avLst/>
          </a:prstGeom>
        </p:spPr>
      </p:pic>
      <p:pic>
        <p:nvPicPr>
          <p:cNvPr id="10" name="Graphic 9">
            <a:extLst>
              <a:ext uri="{FF2B5EF4-FFF2-40B4-BE49-F238E27FC236}">
                <a16:creationId xmlns:a16="http://schemas.microsoft.com/office/drawing/2014/main" id="{F0C07C74-BC0A-2E9C-E474-C90C44AF8B6F}"/>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H="1" flipV="1">
            <a:off x="0" y="975324"/>
            <a:ext cx="487717" cy="487717"/>
          </a:xfrm>
          <a:prstGeom prst="rect">
            <a:avLst/>
          </a:prstGeom>
        </p:spPr>
      </p:pic>
      <p:pic>
        <p:nvPicPr>
          <p:cNvPr id="12" name="Graphic 11">
            <a:extLst>
              <a:ext uri="{FF2B5EF4-FFF2-40B4-BE49-F238E27FC236}">
                <a16:creationId xmlns:a16="http://schemas.microsoft.com/office/drawing/2014/main" id="{723B0B90-869D-DA36-ADBE-D02907BA3DF5}"/>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8"/>
              </a:ext>
            </a:extLst>
          </a:blip>
          <a:stretch>
            <a:fillRect/>
          </a:stretch>
        </p:blipFill>
        <p:spPr>
          <a:xfrm>
            <a:off x="975435" y="1"/>
            <a:ext cx="487717" cy="487717"/>
          </a:xfrm>
          <a:prstGeom prst="rect">
            <a:avLst/>
          </a:prstGeom>
        </p:spPr>
      </p:pic>
    </p:spTree>
    <p:extLst>
      <p:ext uri="{BB962C8B-B14F-4D97-AF65-F5344CB8AC3E}">
        <p14:creationId xmlns:p14="http://schemas.microsoft.com/office/powerpoint/2010/main" val="148308042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tent Photo 4">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5C6104E6-797D-DE61-EBFD-7BF0502BCC04}"/>
              </a:ext>
            </a:extLst>
          </p:cNvPr>
          <p:cNvSpPr>
            <a:spLocks noGrp="1"/>
          </p:cNvSpPr>
          <p:nvPr>
            <p:ph type="title"/>
          </p:nvPr>
        </p:nvSpPr>
        <p:spPr>
          <a:xfrm>
            <a:off x="487717" y="624108"/>
            <a:ext cx="7190063" cy="1224438"/>
          </a:xfrm>
        </p:spPr>
        <p:txBody>
          <a:bodyPr anchor="b">
            <a:noAutofit/>
          </a:bodyPr>
          <a:lstStyle>
            <a:lvl1pPr>
              <a:lnSpc>
                <a:spcPct val="100000"/>
              </a:lnSpc>
              <a:defRPr sz="3600"/>
            </a:lvl1pPr>
          </a:lstStyle>
          <a:p>
            <a:r>
              <a:rPr lang="en-US"/>
              <a:t>Click to edit Master title style</a:t>
            </a:r>
          </a:p>
        </p:txBody>
      </p:sp>
      <p:sp>
        <p:nvSpPr>
          <p:cNvPr id="13" name="Content Placeholder 7">
            <a:extLst>
              <a:ext uri="{FF2B5EF4-FFF2-40B4-BE49-F238E27FC236}">
                <a16:creationId xmlns:a16="http://schemas.microsoft.com/office/drawing/2014/main" id="{E91950E2-DA6F-9AF4-7BC3-42F6A8CEB382}"/>
              </a:ext>
            </a:extLst>
          </p:cNvPr>
          <p:cNvSpPr>
            <a:spLocks noGrp="1"/>
          </p:cNvSpPr>
          <p:nvPr>
            <p:ph sz="quarter" idx="18"/>
          </p:nvPr>
        </p:nvSpPr>
        <p:spPr>
          <a:xfrm>
            <a:off x="487717" y="2059709"/>
            <a:ext cx="7190063" cy="3966371"/>
          </a:xfrm>
        </p:spPr>
        <p:txBody>
          <a:bodyPr>
            <a:normAutofit/>
          </a:bodyPr>
          <a:lstStyle>
            <a:lvl1pPr marL="0" indent="0">
              <a:lnSpc>
                <a:spcPct val="120000"/>
              </a:lnSpc>
              <a:buNone/>
              <a:defRPr sz="1400"/>
            </a:lvl1pPr>
            <a:lvl2pPr marL="228600" indent="0">
              <a:lnSpc>
                <a:spcPct val="120000"/>
              </a:lnSpc>
              <a:buNone/>
              <a:defRPr sz="1200"/>
            </a:lvl2pPr>
            <a:lvl3pPr marL="457200" indent="0">
              <a:lnSpc>
                <a:spcPct val="120000"/>
              </a:lnSpc>
              <a:buNone/>
              <a:defRPr sz="1100"/>
            </a:lvl3pPr>
            <a:lvl4pPr marL="685800" indent="0">
              <a:lnSpc>
                <a:spcPct val="120000"/>
              </a:lnSpc>
              <a:buNone/>
              <a:defRPr sz="1050"/>
            </a:lvl4pPr>
            <a:lvl5pPr marL="914400" indent="0">
              <a:lnSpc>
                <a:spcPct val="120000"/>
              </a:lnSpc>
              <a:buNone/>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Date Placeholder 3">
            <a:extLst>
              <a:ext uri="{FF2B5EF4-FFF2-40B4-BE49-F238E27FC236}">
                <a16:creationId xmlns:a16="http://schemas.microsoft.com/office/drawing/2014/main" id="{4DB5D014-A806-CFB1-A86C-89F2F05F06BD}"/>
              </a:ext>
            </a:extLst>
          </p:cNvPr>
          <p:cNvSpPr>
            <a:spLocks noGrp="1"/>
          </p:cNvSpPr>
          <p:nvPr>
            <p:ph type="dt" sz="half" idx="10"/>
          </p:nvPr>
        </p:nvSpPr>
        <p:spPr>
          <a:xfrm>
            <a:off x="838200" y="6356350"/>
            <a:ext cx="2743200" cy="365125"/>
          </a:xfrm>
        </p:spPr>
        <p:txBody>
          <a:bodyPr/>
          <a:lstStyle/>
          <a:p>
            <a:r>
              <a:rPr lang="en-US" altLang="zh-CN" dirty="0"/>
              <a:t>03/12/2025</a:t>
            </a:r>
            <a:fld id="{EEE6A364-A39C-470E-B89A-9BD899585684}" type="datetime1">
              <a:rPr lang="en-US" smtClean="0"/>
              <a:t>8/6/2025</a:t>
            </a:fld>
            <a:endParaRPr lang="en-US"/>
          </a:p>
        </p:txBody>
      </p:sp>
      <p:sp>
        <p:nvSpPr>
          <p:cNvPr id="27" name="Footer Placeholder 4">
            <a:extLst>
              <a:ext uri="{FF2B5EF4-FFF2-40B4-BE49-F238E27FC236}">
                <a16:creationId xmlns:a16="http://schemas.microsoft.com/office/drawing/2014/main" id="{64D98452-D7CC-A24C-DE09-4A60A01E5DD9}"/>
              </a:ext>
            </a:extLst>
          </p:cNvPr>
          <p:cNvSpPr>
            <a:spLocks noGrp="1"/>
          </p:cNvSpPr>
          <p:nvPr>
            <p:ph type="ftr" sz="quarter" idx="11"/>
          </p:nvPr>
        </p:nvSpPr>
        <p:spPr>
          <a:xfrm>
            <a:off x="4038600" y="6356350"/>
            <a:ext cx="4114800" cy="365125"/>
          </a:xfrm>
        </p:spPr>
        <p:txBody>
          <a:bodyPr/>
          <a:lstStyle/>
          <a:p>
            <a:r>
              <a:rPr lang="en-US"/>
              <a:t>Sample Footer Text</a:t>
            </a:r>
          </a:p>
        </p:txBody>
      </p:sp>
      <p:sp>
        <p:nvSpPr>
          <p:cNvPr id="28" name="Slide Number Placeholder 5">
            <a:extLst>
              <a:ext uri="{FF2B5EF4-FFF2-40B4-BE49-F238E27FC236}">
                <a16:creationId xmlns:a16="http://schemas.microsoft.com/office/drawing/2014/main" id="{5B280280-F920-F7AD-E3C1-BA6D772ED4AD}"/>
              </a:ext>
            </a:extLst>
          </p:cNvPr>
          <p:cNvSpPr>
            <a:spLocks noGrp="1"/>
          </p:cNvSpPr>
          <p:nvPr>
            <p:ph type="sldNum" sz="quarter" idx="12"/>
          </p:nvPr>
        </p:nvSpPr>
        <p:spPr>
          <a:xfrm>
            <a:off x="8610600" y="6356350"/>
            <a:ext cx="2743200" cy="365125"/>
          </a:xfrm>
        </p:spPr>
        <p:txBody>
          <a:bodyPr/>
          <a:lstStyle/>
          <a:p>
            <a:fld id="{CC057153-B650-4DEB-B370-79DDCFDCE934}" type="slidenum">
              <a:rPr lang="en-US" smtClean="0"/>
              <a:t>‹#›</a:t>
            </a:fld>
            <a:endParaRPr lang="en-US"/>
          </a:p>
        </p:txBody>
      </p:sp>
      <p:sp>
        <p:nvSpPr>
          <p:cNvPr id="6" name="Picture Placeholder 10">
            <a:extLst>
              <a:ext uri="{FF2B5EF4-FFF2-40B4-BE49-F238E27FC236}">
                <a16:creationId xmlns:a16="http://schemas.microsoft.com/office/drawing/2014/main" id="{41874ABC-5130-9579-629F-5CECD6DC2F74}"/>
              </a:ext>
              <a:ext uri="{C183D7F6-B498-43B3-948B-1728B52AA6E4}">
                <adec:decorative xmlns:adec="http://schemas.microsoft.com/office/drawing/2017/decorative" val="1"/>
              </a:ext>
            </a:extLst>
          </p:cNvPr>
          <p:cNvSpPr>
            <a:spLocks noGrp="1"/>
          </p:cNvSpPr>
          <p:nvPr>
            <p:ph type="pic" sz="quarter" idx="13"/>
          </p:nvPr>
        </p:nvSpPr>
        <p:spPr>
          <a:xfrm>
            <a:off x="7973961" y="624109"/>
            <a:ext cx="3374039" cy="5401972"/>
          </a:xfrm>
        </p:spPr>
        <p:txBody>
          <a:bodyPr/>
          <a:lstStyle/>
          <a:p>
            <a:endParaRPr lang="en-US"/>
          </a:p>
        </p:txBody>
      </p:sp>
      <p:pic>
        <p:nvPicPr>
          <p:cNvPr id="2" name="Graphic 1">
            <a:extLst>
              <a:ext uri="{FF2B5EF4-FFF2-40B4-BE49-F238E27FC236}">
                <a16:creationId xmlns:a16="http://schemas.microsoft.com/office/drawing/2014/main" id="{9DBD49EC-4627-EA38-FB56-402489C33ACC}"/>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726932" y="5928084"/>
            <a:ext cx="465067" cy="465067"/>
          </a:xfrm>
          <a:prstGeom prst="rect">
            <a:avLst/>
          </a:prstGeom>
        </p:spPr>
      </p:pic>
      <p:pic>
        <p:nvPicPr>
          <p:cNvPr id="3" name="Graphic 2">
            <a:extLst>
              <a:ext uri="{FF2B5EF4-FFF2-40B4-BE49-F238E27FC236}">
                <a16:creationId xmlns:a16="http://schemas.microsoft.com/office/drawing/2014/main" id="{C4E2BD95-4321-F16A-4BD7-3AF8C173D7DB}"/>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V="1">
            <a:off x="11726932" y="6392932"/>
            <a:ext cx="465067" cy="465067"/>
          </a:xfrm>
          <a:prstGeom prst="rect">
            <a:avLst/>
          </a:prstGeom>
        </p:spPr>
      </p:pic>
      <p:pic>
        <p:nvPicPr>
          <p:cNvPr id="8" name="Graphic 7">
            <a:extLst>
              <a:ext uri="{FF2B5EF4-FFF2-40B4-BE49-F238E27FC236}">
                <a16:creationId xmlns:a16="http://schemas.microsoft.com/office/drawing/2014/main" id="{14436D8C-204F-1328-2F53-BFDD9B04A6E5}"/>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flipH="1">
            <a:off x="487718" y="1"/>
            <a:ext cx="487717" cy="487717"/>
          </a:xfrm>
          <a:prstGeom prst="rect">
            <a:avLst/>
          </a:prstGeom>
        </p:spPr>
      </p:pic>
      <p:pic>
        <p:nvPicPr>
          <p:cNvPr id="9" name="Graphic 8">
            <a:extLst>
              <a:ext uri="{FF2B5EF4-FFF2-40B4-BE49-F238E27FC236}">
                <a16:creationId xmlns:a16="http://schemas.microsoft.com/office/drawing/2014/main" id="{E5DD6FF8-2A52-AC23-3BF6-AF32E62386C1}"/>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8"/>
              </a:ext>
            </a:extLst>
          </a:blip>
          <a:stretch>
            <a:fillRect/>
          </a:stretch>
        </p:blipFill>
        <p:spPr>
          <a:xfrm flipV="1">
            <a:off x="1" y="487489"/>
            <a:ext cx="487717" cy="487717"/>
          </a:xfrm>
          <a:prstGeom prst="rect">
            <a:avLst/>
          </a:prstGeom>
        </p:spPr>
      </p:pic>
      <p:pic>
        <p:nvPicPr>
          <p:cNvPr id="10" name="Graphic 9">
            <a:extLst>
              <a:ext uri="{FF2B5EF4-FFF2-40B4-BE49-F238E27FC236}">
                <a16:creationId xmlns:a16="http://schemas.microsoft.com/office/drawing/2014/main" id="{042CAE69-93B5-BE50-B6E7-13280B7CB5F9}"/>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H="1">
            <a:off x="1" y="1"/>
            <a:ext cx="487717" cy="487717"/>
          </a:xfrm>
          <a:prstGeom prst="rect">
            <a:avLst/>
          </a:prstGeom>
        </p:spPr>
      </p:pic>
      <p:pic>
        <p:nvPicPr>
          <p:cNvPr id="11" name="Graphic 10">
            <a:extLst>
              <a:ext uri="{FF2B5EF4-FFF2-40B4-BE49-F238E27FC236}">
                <a16:creationId xmlns:a16="http://schemas.microsoft.com/office/drawing/2014/main" id="{6CC67153-44AF-B511-B9A7-74E1C1F49DA6}"/>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H="1" flipV="1">
            <a:off x="0" y="975324"/>
            <a:ext cx="487717" cy="487717"/>
          </a:xfrm>
          <a:prstGeom prst="rect">
            <a:avLst/>
          </a:prstGeom>
        </p:spPr>
      </p:pic>
      <p:pic>
        <p:nvPicPr>
          <p:cNvPr id="12" name="Graphic 11">
            <a:extLst>
              <a:ext uri="{FF2B5EF4-FFF2-40B4-BE49-F238E27FC236}">
                <a16:creationId xmlns:a16="http://schemas.microsoft.com/office/drawing/2014/main" id="{3C4EE300-9083-A8FD-3459-4B4FE6D1152D}"/>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8"/>
              </a:ext>
            </a:extLst>
          </a:blip>
          <a:stretch>
            <a:fillRect/>
          </a:stretch>
        </p:blipFill>
        <p:spPr>
          <a:xfrm>
            <a:off x="975435" y="1"/>
            <a:ext cx="487717" cy="487717"/>
          </a:xfrm>
          <a:prstGeom prst="rect">
            <a:avLst/>
          </a:prstGeom>
        </p:spPr>
      </p:pic>
    </p:spTree>
    <p:extLst>
      <p:ext uri="{BB962C8B-B14F-4D97-AF65-F5344CB8AC3E}">
        <p14:creationId xmlns:p14="http://schemas.microsoft.com/office/powerpoint/2010/main" val="301700860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 Photo 5">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D8A1944A-9D3F-E96D-79C6-29698EC3309A}"/>
              </a:ext>
            </a:extLst>
          </p:cNvPr>
          <p:cNvSpPr>
            <a:spLocks noGrp="1"/>
          </p:cNvSpPr>
          <p:nvPr>
            <p:ph type="title"/>
          </p:nvPr>
        </p:nvSpPr>
        <p:spPr>
          <a:xfrm>
            <a:off x="6902876" y="620747"/>
            <a:ext cx="4824056" cy="1833835"/>
          </a:xfrm>
        </p:spPr>
        <p:txBody>
          <a:bodyPr anchor="b">
            <a:noAutofit/>
          </a:bodyPr>
          <a:lstStyle>
            <a:lvl1pPr>
              <a:lnSpc>
                <a:spcPct val="100000"/>
              </a:lnSpc>
              <a:defRPr sz="3600"/>
            </a:lvl1pPr>
          </a:lstStyle>
          <a:p>
            <a:r>
              <a:rPr lang="en-US"/>
              <a:t>Click to edit Master title style</a:t>
            </a:r>
          </a:p>
        </p:txBody>
      </p:sp>
      <p:sp>
        <p:nvSpPr>
          <p:cNvPr id="2" name="Content Placeholder 7">
            <a:extLst>
              <a:ext uri="{FF2B5EF4-FFF2-40B4-BE49-F238E27FC236}">
                <a16:creationId xmlns:a16="http://schemas.microsoft.com/office/drawing/2014/main" id="{6F8DDFB0-DE79-28E9-919A-68C9BC0AEC5F}"/>
              </a:ext>
            </a:extLst>
          </p:cNvPr>
          <p:cNvSpPr>
            <a:spLocks noGrp="1"/>
          </p:cNvSpPr>
          <p:nvPr>
            <p:ph sz="quarter" idx="18"/>
          </p:nvPr>
        </p:nvSpPr>
        <p:spPr>
          <a:xfrm>
            <a:off x="6902876" y="2604655"/>
            <a:ext cx="4824056" cy="3421425"/>
          </a:xfrm>
        </p:spPr>
        <p:txBody>
          <a:bodyPr>
            <a:normAutofit/>
          </a:bodyPr>
          <a:lstStyle>
            <a:lvl1pPr marL="0" indent="0">
              <a:lnSpc>
                <a:spcPct val="120000"/>
              </a:lnSpc>
              <a:buNone/>
              <a:defRPr sz="1400"/>
            </a:lvl1pPr>
            <a:lvl2pPr marL="228600" indent="0">
              <a:lnSpc>
                <a:spcPct val="120000"/>
              </a:lnSpc>
              <a:buNone/>
              <a:defRPr sz="1200"/>
            </a:lvl2pPr>
            <a:lvl3pPr marL="457200" indent="0">
              <a:lnSpc>
                <a:spcPct val="120000"/>
              </a:lnSpc>
              <a:buNone/>
              <a:defRPr sz="1100"/>
            </a:lvl3pPr>
            <a:lvl4pPr marL="685800" indent="0">
              <a:lnSpc>
                <a:spcPct val="120000"/>
              </a:lnSpc>
              <a:buNone/>
              <a:defRPr sz="1050"/>
            </a:lvl4pPr>
            <a:lvl5pPr marL="914400" indent="0">
              <a:lnSpc>
                <a:spcPct val="120000"/>
              </a:lnSpc>
              <a:buNone/>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Date Placeholder 3">
            <a:extLst>
              <a:ext uri="{FF2B5EF4-FFF2-40B4-BE49-F238E27FC236}">
                <a16:creationId xmlns:a16="http://schemas.microsoft.com/office/drawing/2014/main" id="{FFD0B392-3ACC-D9F8-669E-9716AC91FD4E}"/>
              </a:ext>
            </a:extLst>
          </p:cNvPr>
          <p:cNvSpPr>
            <a:spLocks noGrp="1"/>
          </p:cNvSpPr>
          <p:nvPr>
            <p:ph type="dt" sz="half" idx="10"/>
          </p:nvPr>
        </p:nvSpPr>
        <p:spPr>
          <a:xfrm>
            <a:off x="838200" y="6356350"/>
            <a:ext cx="2743200" cy="365125"/>
          </a:xfrm>
        </p:spPr>
        <p:txBody>
          <a:bodyPr/>
          <a:lstStyle/>
          <a:p>
            <a:r>
              <a:rPr lang="en-US" altLang="zh-CN" dirty="0"/>
              <a:t>03/12/2025</a:t>
            </a:r>
            <a:fld id="{EEE6A364-A39C-470E-B89A-9BD899585684}" type="datetime1">
              <a:rPr lang="en-US" smtClean="0"/>
              <a:t>8/6/2025</a:t>
            </a:fld>
            <a:endParaRPr lang="en-US"/>
          </a:p>
        </p:txBody>
      </p:sp>
      <p:sp>
        <p:nvSpPr>
          <p:cNvPr id="27" name="Footer Placeholder 4">
            <a:extLst>
              <a:ext uri="{FF2B5EF4-FFF2-40B4-BE49-F238E27FC236}">
                <a16:creationId xmlns:a16="http://schemas.microsoft.com/office/drawing/2014/main" id="{60741C1F-F78E-D454-1C6C-D74CB1D093A0}"/>
              </a:ext>
            </a:extLst>
          </p:cNvPr>
          <p:cNvSpPr>
            <a:spLocks noGrp="1"/>
          </p:cNvSpPr>
          <p:nvPr>
            <p:ph type="ftr" sz="quarter" idx="11"/>
          </p:nvPr>
        </p:nvSpPr>
        <p:spPr>
          <a:xfrm>
            <a:off x="4038600" y="6356350"/>
            <a:ext cx="4114800" cy="365125"/>
          </a:xfrm>
        </p:spPr>
        <p:txBody>
          <a:bodyPr/>
          <a:lstStyle/>
          <a:p>
            <a:r>
              <a:rPr lang="en-US"/>
              <a:t>Sample Footer Text</a:t>
            </a:r>
          </a:p>
        </p:txBody>
      </p:sp>
      <p:sp>
        <p:nvSpPr>
          <p:cNvPr id="28" name="Slide Number Placeholder 5">
            <a:extLst>
              <a:ext uri="{FF2B5EF4-FFF2-40B4-BE49-F238E27FC236}">
                <a16:creationId xmlns:a16="http://schemas.microsoft.com/office/drawing/2014/main" id="{7BD0CEF6-03F7-CC36-4127-FB36DC951C2B}"/>
              </a:ext>
            </a:extLst>
          </p:cNvPr>
          <p:cNvSpPr>
            <a:spLocks noGrp="1"/>
          </p:cNvSpPr>
          <p:nvPr>
            <p:ph type="sldNum" sz="quarter" idx="12"/>
          </p:nvPr>
        </p:nvSpPr>
        <p:spPr>
          <a:xfrm>
            <a:off x="8610600" y="6356350"/>
            <a:ext cx="2743200" cy="365125"/>
          </a:xfrm>
        </p:spPr>
        <p:txBody>
          <a:bodyPr/>
          <a:lstStyle/>
          <a:p>
            <a:fld id="{CC057153-B650-4DEB-B370-79DDCFDCE934}" type="slidenum">
              <a:rPr lang="en-US" smtClean="0"/>
              <a:t>‹#›</a:t>
            </a:fld>
            <a:endParaRPr lang="en-US"/>
          </a:p>
        </p:txBody>
      </p:sp>
      <p:sp>
        <p:nvSpPr>
          <p:cNvPr id="14" name="Picture Placeholder 10">
            <a:extLst>
              <a:ext uri="{FF2B5EF4-FFF2-40B4-BE49-F238E27FC236}">
                <a16:creationId xmlns:a16="http://schemas.microsoft.com/office/drawing/2014/main" id="{BEB849F3-DD2C-60D1-B22F-69F7E09E3BEF}"/>
              </a:ext>
              <a:ext uri="{C183D7F6-B498-43B3-948B-1728B52AA6E4}">
                <adec:decorative xmlns:adec="http://schemas.microsoft.com/office/drawing/2017/decorative" val="1"/>
              </a:ext>
            </a:extLst>
          </p:cNvPr>
          <p:cNvSpPr>
            <a:spLocks noGrp="1"/>
          </p:cNvSpPr>
          <p:nvPr>
            <p:ph type="pic" sz="quarter" idx="13"/>
          </p:nvPr>
        </p:nvSpPr>
        <p:spPr>
          <a:xfrm>
            <a:off x="487718" y="620748"/>
            <a:ext cx="6123792" cy="5405332"/>
          </a:xfrm>
        </p:spPr>
        <p:txBody>
          <a:bodyPr/>
          <a:lstStyle/>
          <a:p>
            <a:endParaRPr lang="en-US"/>
          </a:p>
        </p:txBody>
      </p:sp>
      <p:pic>
        <p:nvPicPr>
          <p:cNvPr id="3" name="Graphic 2">
            <a:extLst>
              <a:ext uri="{FF2B5EF4-FFF2-40B4-BE49-F238E27FC236}">
                <a16:creationId xmlns:a16="http://schemas.microsoft.com/office/drawing/2014/main" id="{30B59F66-0E74-A7CA-65A2-F6696345AA9C}"/>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726932" y="5928084"/>
            <a:ext cx="465067" cy="465067"/>
          </a:xfrm>
          <a:prstGeom prst="rect">
            <a:avLst/>
          </a:prstGeom>
        </p:spPr>
      </p:pic>
      <p:pic>
        <p:nvPicPr>
          <p:cNvPr id="4" name="Graphic 3">
            <a:extLst>
              <a:ext uri="{FF2B5EF4-FFF2-40B4-BE49-F238E27FC236}">
                <a16:creationId xmlns:a16="http://schemas.microsoft.com/office/drawing/2014/main" id="{2110667B-CAEA-CCC0-5D4D-9704AA7FE148}"/>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V="1">
            <a:off x="11726932" y="6392932"/>
            <a:ext cx="465067" cy="465067"/>
          </a:xfrm>
          <a:prstGeom prst="rect">
            <a:avLst/>
          </a:prstGeom>
        </p:spPr>
      </p:pic>
      <p:pic>
        <p:nvPicPr>
          <p:cNvPr id="6" name="Graphic 5">
            <a:extLst>
              <a:ext uri="{FF2B5EF4-FFF2-40B4-BE49-F238E27FC236}">
                <a16:creationId xmlns:a16="http://schemas.microsoft.com/office/drawing/2014/main" id="{3958C826-F244-3E62-D597-BF0A812D1A3B}"/>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flipH="1">
            <a:off x="487718" y="1"/>
            <a:ext cx="487717" cy="487717"/>
          </a:xfrm>
          <a:prstGeom prst="rect">
            <a:avLst/>
          </a:prstGeom>
        </p:spPr>
      </p:pic>
      <p:pic>
        <p:nvPicPr>
          <p:cNvPr id="7" name="Graphic 6">
            <a:extLst>
              <a:ext uri="{FF2B5EF4-FFF2-40B4-BE49-F238E27FC236}">
                <a16:creationId xmlns:a16="http://schemas.microsoft.com/office/drawing/2014/main" id="{3946BFE5-5A47-5F21-0F7F-F6F5D6986B65}"/>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8"/>
              </a:ext>
            </a:extLst>
          </a:blip>
          <a:stretch>
            <a:fillRect/>
          </a:stretch>
        </p:blipFill>
        <p:spPr>
          <a:xfrm flipV="1">
            <a:off x="1" y="487489"/>
            <a:ext cx="487717" cy="487717"/>
          </a:xfrm>
          <a:prstGeom prst="rect">
            <a:avLst/>
          </a:prstGeom>
        </p:spPr>
      </p:pic>
      <p:pic>
        <p:nvPicPr>
          <p:cNvPr id="9" name="Graphic 8">
            <a:extLst>
              <a:ext uri="{FF2B5EF4-FFF2-40B4-BE49-F238E27FC236}">
                <a16:creationId xmlns:a16="http://schemas.microsoft.com/office/drawing/2014/main" id="{DA90CCFE-3E51-B518-366B-ED1D9475155F}"/>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H="1">
            <a:off x="1" y="1"/>
            <a:ext cx="487717" cy="487717"/>
          </a:xfrm>
          <a:prstGeom prst="rect">
            <a:avLst/>
          </a:prstGeom>
        </p:spPr>
      </p:pic>
      <p:pic>
        <p:nvPicPr>
          <p:cNvPr id="10" name="Graphic 9">
            <a:extLst>
              <a:ext uri="{FF2B5EF4-FFF2-40B4-BE49-F238E27FC236}">
                <a16:creationId xmlns:a16="http://schemas.microsoft.com/office/drawing/2014/main" id="{A4BD2457-28D9-CB2A-FEDF-80478B1A4290}"/>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H="1" flipV="1">
            <a:off x="0" y="975324"/>
            <a:ext cx="487717" cy="487717"/>
          </a:xfrm>
          <a:prstGeom prst="rect">
            <a:avLst/>
          </a:prstGeom>
        </p:spPr>
      </p:pic>
      <p:pic>
        <p:nvPicPr>
          <p:cNvPr id="12" name="Graphic 11">
            <a:extLst>
              <a:ext uri="{FF2B5EF4-FFF2-40B4-BE49-F238E27FC236}">
                <a16:creationId xmlns:a16="http://schemas.microsoft.com/office/drawing/2014/main" id="{17033F00-C070-03A4-FC6C-5D2D00226080}"/>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8"/>
              </a:ext>
            </a:extLst>
          </a:blip>
          <a:stretch>
            <a:fillRect/>
          </a:stretch>
        </p:blipFill>
        <p:spPr>
          <a:xfrm>
            <a:off x="975435" y="1"/>
            <a:ext cx="487717" cy="487717"/>
          </a:xfrm>
          <a:prstGeom prst="rect">
            <a:avLst/>
          </a:prstGeom>
        </p:spPr>
      </p:pic>
    </p:spTree>
    <p:extLst>
      <p:ext uri="{BB962C8B-B14F-4D97-AF65-F5344CB8AC3E}">
        <p14:creationId xmlns:p14="http://schemas.microsoft.com/office/powerpoint/2010/main" val="7512135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ontent Photo 6">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BA2FE4F3-D807-BCA6-C55E-23003B2F9FCC}"/>
              </a:ext>
            </a:extLst>
          </p:cNvPr>
          <p:cNvSpPr>
            <a:spLocks noGrp="1"/>
          </p:cNvSpPr>
          <p:nvPr>
            <p:ph type="title"/>
          </p:nvPr>
        </p:nvSpPr>
        <p:spPr>
          <a:xfrm>
            <a:off x="487717" y="624108"/>
            <a:ext cx="6246823" cy="1885412"/>
          </a:xfrm>
        </p:spPr>
        <p:txBody>
          <a:bodyPr anchor="b">
            <a:noAutofit/>
          </a:bodyPr>
          <a:lstStyle>
            <a:lvl1pPr>
              <a:lnSpc>
                <a:spcPct val="100000"/>
              </a:lnSpc>
              <a:defRPr sz="3600"/>
            </a:lvl1pPr>
          </a:lstStyle>
          <a:p>
            <a:r>
              <a:rPr lang="en-US"/>
              <a:t>Click to edit Master title style</a:t>
            </a:r>
          </a:p>
        </p:txBody>
      </p:sp>
      <p:sp>
        <p:nvSpPr>
          <p:cNvPr id="4" name="Content Placeholder 7">
            <a:extLst>
              <a:ext uri="{FF2B5EF4-FFF2-40B4-BE49-F238E27FC236}">
                <a16:creationId xmlns:a16="http://schemas.microsoft.com/office/drawing/2014/main" id="{059EFF90-D9C9-6815-9446-575F60D448C6}"/>
              </a:ext>
            </a:extLst>
          </p:cNvPr>
          <p:cNvSpPr>
            <a:spLocks noGrp="1"/>
          </p:cNvSpPr>
          <p:nvPr>
            <p:ph sz="quarter" idx="18"/>
          </p:nvPr>
        </p:nvSpPr>
        <p:spPr>
          <a:xfrm>
            <a:off x="487717" y="2752435"/>
            <a:ext cx="6246823" cy="3273645"/>
          </a:xfrm>
        </p:spPr>
        <p:txBody>
          <a:bodyPr>
            <a:normAutofit/>
          </a:bodyPr>
          <a:lstStyle>
            <a:lvl1pPr marL="0" indent="0">
              <a:lnSpc>
                <a:spcPct val="120000"/>
              </a:lnSpc>
              <a:buNone/>
              <a:defRPr sz="1400"/>
            </a:lvl1pPr>
            <a:lvl2pPr marL="228600" indent="0">
              <a:lnSpc>
                <a:spcPct val="120000"/>
              </a:lnSpc>
              <a:buNone/>
              <a:defRPr sz="1200"/>
            </a:lvl2pPr>
            <a:lvl3pPr marL="457200" indent="0">
              <a:lnSpc>
                <a:spcPct val="120000"/>
              </a:lnSpc>
              <a:buNone/>
              <a:defRPr sz="1100"/>
            </a:lvl3pPr>
            <a:lvl4pPr marL="685800" indent="0">
              <a:lnSpc>
                <a:spcPct val="120000"/>
              </a:lnSpc>
              <a:buNone/>
              <a:defRPr sz="1050"/>
            </a:lvl4pPr>
            <a:lvl5pPr marL="914400" indent="0">
              <a:lnSpc>
                <a:spcPct val="120000"/>
              </a:lnSpc>
              <a:buNone/>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Date Placeholder 3">
            <a:extLst>
              <a:ext uri="{FF2B5EF4-FFF2-40B4-BE49-F238E27FC236}">
                <a16:creationId xmlns:a16="http://schemas.microsoft.com/office/drawing/2014/main" id="{CC2A140A-FAF3-33A9-009C-4C5C25182275}"/>
              </a:ext>
            </a:extLst>
          </p:cNvPr>
          <p:cNvSpPr>
            <a:spLocks noGrp="1"/>
          </p:cNvSpPr>
          <p:nvPr>
            <p:ph type="dt" sz="half" idx="10"/>
          </p:nvPr>
        </p:nvSpPr>
        <p:spPr>
          <a:xfrm>
            <a:off x="838200" y="6356350"/>
            <a:ext cx="2743200" cy="365125"/>
          </a:xfrm>
        </p:spPr>
        <p:txBody>
          <a:bodyPr/>
          <a:lstStyle/>
          <a:p>
            <a:r>
              <a:rPr lang="en-US" altLang="zh-CN" dirty="0"/>
              <a:t>03/12/2025</a:t>
            </a:r>
            <a:fld id="{EEE6A364-A39C-470E-B89A-9BD899585684}" type="datetime1">
              <a:rPr lang="en-US" smtClean="0"/>
              <a:t>8/6/2025</a:t>
            </a:fld>
            <a:endParaRPr lang="en-US"/>
          </a:p>
        </p:txBody>
      </p:sp>
      <p:sp>
        <p:nvSpPr>
          <p:cNvPr id="27" name="Footer Placeholder 4">
            <a:extLst>
              <a:ext uri="{FF2B5EF4-FFF2-40B4-BE49-F238E27FC236}">
                <a16:creationId xmlns:a16="http://schemas.microsoft.com/office/drawing/2014/main" id="{7CCB5720-0969-2AFD-1F18-2F7910209E43}"/>
              </a:ext>
            </a:extLst>
          </p:cNvPr>
          <p:cNvSpPr>
            <a:spLocks noGrp="1"/>
          </p:cNvSpPr>
          <p:nvPr>
            <p:ph type="ftr" sz="quarter" idx="11"/>
          </p:nvPr>
        </p:nvSpPr>
        <p:spPr>
          <a:xfrm>
            <a:off x="4038600" y="6356350"/>
            <a:ext cx="4114800" cy="365125"/>
          </a:xfrm>
        </p:spPr>
        <p:txBody>
          <a:bodyPr/>
          <a:lstStyle/>
          <a:p>
            <a:r>
              <a:rPr lang="en-US"/>
              <a:t>Sample Footer Text</a:t>
            </a:r>
          </a:p>
        </p:txBody>
      </p:sp>
      <p:sp>
        <p:nvSpPr>
          <p:cNvPr id="28" name="Slide Number Placeholder 5">
            <a:extLst>
              <a:ext uri="{FF2B5EF4-FFF2-40B4-BE49-F238E27FC236}">
                <a16:creationId xmlns:a16="http://schemas.microsoft.com/office/drawing/2014/main" id="{1147FF48-E375-4D0C-5CD3-858D0B4E7A73}"/>
              </a:ext>
            </a:extLst>
          </p:cNvPr>
          <p:cNvSpPr>
            <a:spLocks noGrp="1"/>
          </p:cNvSpPr>
          <p:nvPr>
            <p:ph type="sldNum" sz="quarter" idx="12"/>
          </p:nvPr>
        </p:nvSpPr>
        <p:spPr>
          <a:xfrm>
            <a:off x="8610600" y="6356350"/>
            <a:ext cx="2743200" cy="365125"/>
          </a:xfrm>
        </p:spPr>
        <p:txBody>
          <a:bodyPr/>
          <a:lstStyle/>
          <a:p>
            <a:fld id="{CC057153-B650-4DEB-B370-79DDCFDCE934}" type="slidenum">
              <a:rPr lang="en-US" smtClean="0"/>
              <a:t>‹#›</a:t>
            </a:fld>
            <a:endParaRPr lang="en-US"/>
          </a:p>
        </p:txBody>
      </p:sp>
      <p:sp>
        <p:nvSpPr>
          <p:cNvPr id="11" name="Picture Placeholder 10">
            <a:extLst>
              <a:ext uri="{FF2B5EF4-FFF2-40B4-BE49-F238E27FC236}">
                <a16:creationId xmlns:a16="http://schemas.microsoft.com/office/drawing/2014/main" id="{68108B26-8360-2DED-DD5D-BA398374A7A7}"/>
              </a:ext>
              <a:ext uri="{C183D7F6-B498-43B3-948B-1728B52AA6E4}">
                <adec:decorative xmlns:adec="http://schemas.microsoft.com/office/drawing/2017/decorative" val="1"/>
              </a:ext>
            </a:extLst>
          </p:cNvPr>
          <p:cNvSpPr>
            <a:spLocks noGrp="1"/>
          </p:cNvSpPr>
          <p:nvPr>
            <p:ph type="pic" sz="quarter" idx="13"/>
          </p:nvPr>
        </p:nvSpPr>
        <p:spPr>
          <a:xfrm>
            <a:off x="7030721" y="624109"/>
            <a:ext cx="4317280" cy="5401972"/>
          </a:xfrm>
        </p:spPr>
        <p:txBody>
          <a:bodyPr/>
          <a:lstStyle/>
          <a:p>
            <a:endParaRPr lang="en-US"/>
          </a:p>
        </p:txBody>
      </p:sp>
      <p:pic>
        <p:nvPicPr>
          <p:cNvPr id="2" name="Graphic 1">
            <a:extLst>
              <a:ext uri="{FF2B5EF4-FFF2-40B4-BE49-F238E27FC236}">
                <a16:creationId xmlns:a16="http://schemas.microsoft.com/office/drawing/2014/main" id="{602CF0A7-D393-BEE9-40C3-6A0FED00F236}"/>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726932" y="5928084"/>
            <a:ext cx="465067" cy="465067"/>
          </a:xfrm>
          <a:prstGeom prst="rect">
            <a:avLst/>
          </a:prstGeom>
        </p:spPr>
      </p:pic>
      <p:pic>
        <p:nvPicPr>
          <p:cNvPr id="3" name="Graphic 2">
            <a:extLst>
              <a:ext uri="{FF2B5EF4-FFF2-40B4-BE49-F238E27FC236}">
                <a16:creationId xmlns:a16="http://schemas.microsoft.com/office/drawing/2014/main" id="{164B7ADF-5789-01E9-9E31-5562055CBBE3}"/>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V="1">
            <a:off x="11726932" y="6392932"/>
            <a:ext cx="465067" cy="465067"/>
          </a:xfrm>
          <a:prstGeom prst="rect">
            <a:avLst/>
          </a:prstGeom>
        </p:spPr>
      </p:pic>
      <p:pic>
        <p:nvPicPr>
          <p:cNvPr id="5" name="Graphic 4">
            <a:extLst>
              <a:ext uri="{FF2B5EF4-FFF2-40B4-BE49-F238E27FC236}">
                <a16:creationId xmlns:a16="http://schemas.microsoft.com/office/drawing/2014/main" id="{1BFDA453-8A46-1974-54AB-5B0CF444BF7E}"/>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flipH="1">
            <a:off x="487718" y="1"/>
            <a:ext cx="487717" cy="487717"/>
          </a:xfrm>
          <a:prstGeom prst="rect">
            <a:avLst/>
          </a:prstGeom>
        </p:spPr>
      </p:pic>
      <p:pic>
        <p:nvPicPr>
          <p:cNvPr id="6" name="Graphic 5">
            <a:extLst>
              <a:ext uri="{FF2B5EF4-FFF2-40B4-BE49-F238E27FC236}">
                <a16:creationId xmlns:a16="http://schemas.microsoft.com/office/drawing/2014/main" id="{E3D81806-3496-DBEB-E271-55447CFA87AC}"/>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8"/>
              </a:ext>
            </a:extLst>
          </a:blip>
          <a:stretch>
            <a:fillRect/>
          </a:stretch>
        </p:blipFill>
        <p:spPr>
          <a:xfrm flipV="1">
            <a:off x="1" y="487489"/>
            <a:ext cx="487717" cy="487717"/>
          </a:xfrm>
          <a:prstGeom prst="rect">
            <a:avLst/>
          </a:prstGeom>
        </p:spPr>
      </p:pic>
      <p:pic>
        <p:nvPicPr>
          <p:cNvPr id="7" name="Graphic 6">
            <a:extLst>
              <a:ext uri="{FF2B5EF4-FFF2-40B4-BE49-F238E27FC236}">
                <a16:creationId xmlns:a16="http://schemas.microsoft.com/office/drawing/2014/main" id="{554F5A68-82E3-482D-51C2-6406D1767615}"/>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H="1">
            <a:off x="1" y="1"/>
            <a:ext cx="487717" cy="487717"/>
          </a:xfrm>
          <a:prstGeom prst="rect">
            <a:avLst/>
          </a:prstGeom>
        </p:spPr>
      </p:pic>
      <p:pic>
        <p:nvPicPr>
          <p:cNvPr id="8" name="Graphic 7">
            <a:extLst>
              <a:ext uri="{FF2B5EF4-FFF2-40B4-BE49-F238E27FC236}">
                <a16:creationId xmlns:a16="http://schemas.microsoft.com/office/drawing/2014/main" id="{6621BD8D-D017-C42F-2B40-9FDDE62BC911}"/>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H="1" flipV="1">
            <a:off x="0" y="975324"/>
            <a:ext cx="487717" cy="487717"/>
          </a:xfrm>
          <a:prstGeom prst="rect">
            <a:avLst/>
          </a:prstGeom>
        </p:spPr>
      </p:pic>
      <p:pic>
        <p:nvPicPr>
          <p:cNvPr id="9" name="Graphic 8">
            <a:extLst>
              <a:ext uri="{FF2B5EF4-FFF2-40B4-BE49-F238E27FC236}">
                <a16:creationId xmlns:a16="http://schemas.microsoft.com/office/drawing/2014/main" id="{E97B92BD-1544-D08D-FB97-E693DE3C58D1}"/>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8"/>
              </a:ext>
            </a:extLst>
          </a:blip>
          <a:stretch>
            <a:fillRect/>
          </a:stretch>
        </p:blipFill>
        <p:spPr>
          <a:xfrm>
            <a:off x="975435" y="1"/>
            <a:ext cx="487717" cy="487717"/>
          </a:xfrm>
          <a:prstGeom prst="rect">
            <a:avLst/>
          </a:prstGeom>
        </p:spPr>
      </p:pic>
    </p:spTree>
    <p:extLst>
      <p:ext uri="{BB962C8B-B14F-4D97-AF65-F5344CB8AC3E}">
        <p14:creationId xmlns:p14="http://schemas.microsoft.com/office/powerpoint/2010/main" val="229560063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ontent Photo 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6788423" y="622166"/>
            <a:ext cx="4582632" cy="932688"/>
          </a:xfrm>
        </p:spPr>
        <p:txBody>
          <a:bodyPr anchor="t">
            <a:noAutofit/>
          </a:bodyPr>
          <a:lstStyle>
            <a:lvl1pPr>
              <a:lnSpc>
                <a:spcPct val="100000"/>
              </a:lnSpc>
              <a:defRPr sz="3600"/>
            </a:lvl1pPr>
          </a:lstStyle>
          <a:p>
            <a:r>
              <a:rPr lang="en-US"/>
              <a:t>Click to edit Master title style</a:t>
            </a:r>
          </a:p>
        </p:txBody>
      </p:sp>
      <p:sp>
        <p:nvSpPr>
          <p:cNvPr id="3" name="Content Placeholder 7">
            <a:extLst>
              <a:ext uri="{FF2B5EF4-FFF2-40B4-BE49-F238E27FC236}">
                <a16:creationId xmlns:a16="http://schemas.microsoft.com/office/drawing/2014/main" id="{DD62111C-EC83-8EB6-FA42-C4530B7EDE3F}"/>
              </a:ext>
            </a:extLst>
          </p:cNvPr>
          <p:cNvSpPr>
            <a:spLocks noGrp="1"/>
          </p:cNvSpPr>
          <p:nvPr>
            <p:ph sz="quarter" idx="18"/>
          </p:nvPr>
        </p:nvSpPr>
        <p:spPr>
          <a:xfrm>
            <a:off x="6788424" y="1866075"/>
            <a:ext cx="4582632" cy="4160006"/>
          </a:xfrm>
        </p:spPr>
        <p:txBody>
          <a:bodyPr>
            <a:normAutofit/>
          </a:bodyPr>
          <a:lstStyle>
            <a:lvl1pPr marL="0" indent="0">
              <a:lnSpc>
                <a:spcPct val="120000"/>
              </a:lnSpc>
              <a:buNone/>
              <a:defRPr sz="1400"/>
            </a:lvl1pPr>
            <a:lvl2pPr marL="228600" indent="0">
              <a:lnSpc>
                <a:spcPct val="120000"/>
              </a:lnSpc>
              <a:buNone/>
              <a:defRPr sz="1200"/>
            </a:lvl2pPr>
            <a:lvl3pPr marL="457200" indent="0">
              <a:lnSpc>
                <a:spcPct val="120000"/>
              </a:lnSpc>
              <a:buNone/>
              <a:defRPr sz="1100"/>
            </a:lvl3pPr>
            <a:lvl4pPr marL="685800" indent="0">
              <a:lnSpc>
                <a:spcPct val="120000"/>
              </a:lnSpc>
              <a:buNone/>
              <a:defRPr sz="1050"/>
            </a:lvl4pPr>
            <a:lvl5pPr marL="914400" indent="0">
              <a:lnSpc>
                <a:spcPct val="120000"/>
              </a:lnSpc>
              <a:buNone/>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Date Placeholder 3">
            <a:extLst>
              <a:ext uri="{FF2B5EF4-FFF2-40B4-BE49-F238E27FC236}">
                <a16:creationId xmlns:a16="http://schemas.microsoft.com/office/drawing/2014/main" id="{BCED6496-51CB-2053-2FAB-526564D88424}"/>
              </a:ext>
            </a:extLst>
          </p:cNvPr>
          <p:cNvSpPr>
            <a:spLocks noGrp="1"/>
          </p:cNvSpPr>
          <p:nvPr>
            <p:ph type="dt" sz="half" idx="10"/>
          </p:nvPr>
        </p:nvSpPr>
        <p:spPr>
          <a:xfrm>
            <a:off x="838200" y="6356350"/>
            <a:ext cx="2743200" cy="365125"/>
          </a:xfrm>
        </p:spPr>
        <p:txBody>
          <a:bodyPr/>
          <a:lstStyle/>
          <a:p>
            <a:r>
              <a:rPr lang="en-US" altLang="zh-CN" dirty="0"/>
              <a:t>03/12/2025</a:t>
            </a:r>
            <a:fld id="{EEE6A364-A39C-470E-B89A-9BD899585684}" type="datetime1">
              <a:rPr lang="en-US" smtClean="0"/>
              <a:t>8/6/2025</a:t>
            </a:fld>
            <a:endParaRPr lang="en-US"/>
          </a:p>
        </p:txBody>
      </p:sp>
      <p:sp>
        <p:nvSpPr>
          <p:cNvPr id="27" name="Footer Placeholder 4">
            <a:extLst>
              <a:ext uri="{FF2B5EF4-FFF2-40B4-BE49-F238E27FC236}">
                <a16:creationId xmlns:a16="http://schemas.microsoft.com/office/drawing/2014/main" id="{F2A1C58E-290C-4E96-0510-DB65E86E46B1}"/>
              </a:ext>
            </a:extLst>
          </p:cNvPr>
          <p:cNvSpPr>
            <a:spLocks noGrp="1"/>
          </p:cNvSpPr>
          <p:nvPr>
            <p:ph type="ftr" sz="quarter" idx="11"/>
          </p:nvPr>
        </p:nvSpPr>
        <p:spPr>
          <a:xfrm>
            <a:off x="4038600" y="6356350"/>
            <a:ext cx="4114800" cy="365125"/>
          </a:xfrm>
        </p:spPr>
        <p:txBody>
          <a:bodyPr/>
          <a:lstStyle/>
          <a:p>
            <a:r>
              <a:rPr lang="en-US"/>
              <a:t>Sample Footer Text</a:t>
            </a:r>
          </a:p>
        </p:txBody>
      </p:sp>
      <p:sp>
        <p:nvSpPr>
          <p:cNvPr id="28" name="Slide Number Placeholder 5">
            <a:extLst>
              <a:ext uri="{FF2B5EF4-FFF2-40B4-BE49-F238E27FC236}">
                <a16:creationId xmlns:a16="http://schemas.microsoft.com/office/drawing/2014/main" id="{0544C675-04BE-4CC2-0C55-72835E57717F}"/>
              </a:ext>
            </a:extLst>
          </p:cNvPr>
          <p:cNvSpPr>
            <a:spLocks noGrp="1"/>
          </p:cNvSpPr>
          <p:nvPr>
            <p:ph type="sldNum" sz="quarter" idx="12"/>
          </p:nvPr>
        </p:nvSpPr>
        <p:spPr>
          <a:xfrm>
            <a:off x="8610600" y="6356350"/>
            <a:ext cx="2743200" cy="365125"/>
          </a:xfrm>
        </p:spPr>
        <p:txBody>
          <a:bodyPr/>
          <a:lstStyle/>
          <a:p>
            <a:fld id="{CC057153-B650-4DEB-B370-79DDCFDCE934}" type="slidenum">
              <a:rPr lang="en-US" smtClean="0"/>
              <a:t>‹#›</a:t>
            </a:fld>
            <a:endParaRPr lang="en-US"/>
          </a:p>
        </p:txBody>
      </p:sp>
      <p:sp>
        <p:nvSpPr>
          <p:cNvPr id="11" name="Picture Placeholder 10">
            <a:extLst>
              <a:ext uri="{FF2B5EF4-FFF2-40B4-BE49-F238E27FC236}">
                <a16:creationId xmlns:a16="http://schemas.microsoft.com/office/drawing/2014/main" id="{7F8EA658-2652-6F81-1B04-D50C60A3F171}"/>
              </a:ext>
              <a:ext uri="{C183D7F6-B498-43B3-948B-1728B52AA6E4}">
                <adec:decorative xmlns:adec="http://schemas.microsoft.com/office/drawing/2017/decorative" val="0"/>
              </a:ext>
            </a:extLst>
          </p:cNvPr>
          <p:cNvSpPr>
            <a:spLocks noGrp="1"/>
          </p:cNvSpPr>
          <p:nvPr>
            <p:ph type="pic" sz="quarter" idx="13"/>
          </p:nvPr>
        </p:nvSpPr>
        <p:spPr>
          <a:xfrm>
            <a:off x="487717" y="622166"/>
            <a:ext cx="6004524" cy="5422964"/>
          </a:xfrm>
        </p:spPr>
        <p:txBody>
          <a:bodyPr/>
          <a:lstStyle/>
          <a:p>
            <a:endParaRPr lang="en-US"/>
          </a:p>
        </p:txBody>
      </p:sp>
      <p:pic>
        <p:nvPicPr>
          <p:cNvPr id="13" name="Graphic 12">
            <a:extLst>
              <a:ext uri="{FF2B5EF4-FFF2-40B4-BE49-F238E27FC236}">
                <a16:creationId xmlns:a16="http://schemas.microsoft.com/office/drawing/2014/main" id="{A7AB20BB-07E4-5564-77BA-4319277E9816}"/>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726932" y="5928084"/>
            <a:ext cx="465067" cy="465067"/>
          </a:xfrm>
          <a:prstGeom prst="rect">
            <a:avLst/>
          </a:prstGeom>
        </p:spPr>
      </p:pic>
      <p:pic>
        <p:nvPicPr>
          <p:cNvPr id="14" name="Graphic 13">
            <a:extLst>
              <a:ext uri="{FF2B5EF4-FFF2-40B4-BE49-F238E27FC236}">
                <a16:creationId xmlns:a16="http://schemas.microsoft.com/office/drawing/2014/main" id="{B18EDCE5-94DF-C210-B458-B59B094E5F44}"/>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V="1">
            <a:off x="11726932" y="6392932"/>
            <a:ext cx="465067" cy="465067"/>
          </a:xfrm>
          <a:prstGeom prst="rect">
            <a:avLst/>
          </a:prstGeom>
        </p:spPr>
      </p:pic>
      <p:pic>
        <p:nvPicPr>
          <p:cNvPr id="16" name="Graphic 15">
            <a:extLst>
              <a:ext uri="{FF2B5EF4-FFF2-40B4-BE49-F238E27FC236}">
                <a16:creationId xmlns:a16="http://schemas.microsoft.com/office/drawing/2014/main" id="{9F210669-F326-0C60-1595-1C41F71B6D9A}"/>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flipH="1">
            <a:off x="487718" y="1"/>
            <a:ext cx="487717" cy="487717"/>
          </a:xfrm>
          <a:prstGeom prst="rect">
            <a:avLst/>
          </a:prstGeom>
        </p:spPr>
      </p:pic>
      <p:pic>
        <p:nvPicPr>
          <p:cNvPr id="17" name="Graphic 16">
            <a:extLst>
              <a:ext uri="{FF2B5EF4-FFF2-40B4-BE49-F238E27FC236}">
                <a16:creationId xmlns:a16="http://schemas.microsoft.com/office/drawing/2014/main" id="{FCB122DF-F7B5-415A-AB71-04AE719E9EC7}"/>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8"/>
              </a:ext>
            </a:extLst>
          </a:blip>
          <a:stretch>
            <a:fillRect/>
          </a:stretch>
        </p:blipFill>
        <p:spPr>
          <a:xfrm flipV="1">
            <a:off x="1" y="487489"/>
            <a:ext cx="487717" cy="487717"/>
          </a:xfrm>
          <a:prstGeom prst="rect">
            <a:avLst/>
          </a:prstGeom>
        </p:spPr>
      </p:pic>
      <p:pic>
        <p:nvPicPr>
          <p:cNvPr id="18" name="Graphic 17">
            <a:extLst>
              <a:ext uri="{FF2B5EF4-FFF2-40B4-BE49-F238E27FC236}">
                <a16:creationId xmlns:a16="http://schemas.microsoft.com/office/drawing/2014/main" id="{2795F5CC-BD77-DE7B-07E7-859689062B36}"/>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H="1">
            <a:off x="1" y="1"/>
            <a:ext cx="487717" cy="487717"/>
          </a:xfrm>
          <a:prstGeom prst="rect">
            <a:avLst/>
          </a:prstGeom>
        </p:spPr>
      </p:pic>
      <p:pic>
        <p:nvPicPr>
          <p:cNvPr id="29" name="Graphic 28">
            <a:extLst>
              <a:ext uri="{FF2B5EF4-FFF2-40B4-BE49-F238E27FC236}">
                <a16:creationId xmlns:a16="http://schemas.microsoft.com/office/drawing/2014/main" id="{C36E6360-7150-B4E1-82D7-AFA68C7A5B98}"/>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H="1" flipV="1">
            <a:off x="0" y="975324"/>
            <a:ext cx="487717" cy="487717"/>
          </a:xfrm>
          <a:prstGeom prst="rect">
            <a:avLst/>
          </a:prstGeom>
        </p:spPr>
      </p:pic>
      <p:pic>
        <p:nvPicPr>
          <p:cNvPr id="30" name="Graphic 29">
            <a:extLst>
              <a:ext uri="{FF2B5EF4-FFF2-40B4-BE49-F238E27FC236}">
                <a16:creationId xmlns:a16="http://schemas.microsoft.com/office/drawing/2014/main" id="{8720932F-8815-AD3F-94E6-9A4512B6645A}"/>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8"/>
              </a:ext>
            </a:extLst>
          </a:blip>
          <a:stretch>
            <a:fillRect/>
          </a:stretch>
        </p:blipFill>
        <p:spPr>
          <a:xfrm>
            <a:off x="975435" y="1"/>
            <a:ext cx="487717" cy="487717"/>
          </a:xfrm>
          <a:prstGeom prst="rect">
            <a:avLst/>
          </a:prstGeom>
        </p:spPr>
      </p:pic>
    </p:spTree>
    <p:extLst>
      <p:ext uri="{BB962C8B-B14F-4D97-AF65-F5344CB8AC3E}">
        <p14:creationId xmlns:p14="http://schemas.microsoft.com/office/powerpoint/2010/main" val="316091682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ntent Photo 8">
    <p:spTree>
      <p:nvGrpSpPr>
        <p:cNvPr id="1" name=""/>
        <p:cNvGrpSpPr/>
        <p:nvPr/>
      </p:nvGrpSpPr>
      <p:grpSpPr>
        <a:xfrm>
          <a:off x="0" y="0"/>
          <a:ext cx="0" cy="0"/>
          <a:chOff x="0" y="0"/>
          <a:chExt cx="0" cy="0"/>
        </a:xfrm>
      </p:grpSpPr>
      <p:sp>
        <p:nvSpPr>
          <p:cNvPr id="33" name="Title 1">
            <a:extLst>
              <a:ext uri="{FF2B5EF4-FFF2-40B4-BE49-F238E27FC236}">
                <a16:creationId xmlns:a16="http://schemas.microsoft.com/office/drawing/2014/main" id="{D45AC25E-3B26-5C66-9871-8D92723B2038}"/>
              </a:ext>
            </a:extLst>
          </p:cNvPr>
          <p:cNvSpPr>
            <a:spLocks noGrp="1"/>
          </p:cNvSpPr>
          <p:nvPr>
            <p:ph type="title"/>
          </p:nvPr>
        </p:nvSpPr>
        <p:spPr>
          <a:xfrm>
            <a:off x="6902876" y="620747"/>
            <a:ext cx="4824056" cy="1833835"/>
          </a:xfrm>
        </p:spPr>
        <p:txBody>
          <a:bodyPr anchor="b">
            <a:noAutofit/>
          </a:bodyPr>
          <a:lstStyle>
            <a:lvl1pPr>
              <a:lnSpc>
                <a:spcPct val="100000"/>
              </a:lnSpc>
              <a:defRPr sz="3600"/>
            </a:lvl1pPr>
          </a:lstStyle>
          <a:p>
            <a:r>
              <a:rPr lang="en-US"/>
              <a:t>Click to edit Master title style</a:t>
            </a:r>
          </a:p>
        </p:txBody>
      </p:sp>
      <p:sp>
        <p:nvSpPr>
          <p:cNvPr id="5" name="Content Placeholder 7">
            <a:extLst>
              <a:ext uri="{FF2B5EF4-FFF2-40B4-BE49-F238E27FC236}">
                <a16:creationId xmlns:a16="http://schemas.microsoft.com/office/drawing/2014/main" id="{C94FB6C8-4DF2-8CB9-FB4A-50576AC89BCF}"/>
              </a:ext>
            </a:extLst>
          </p:cNvPr>
          <p:cNvSpPr>
            <a:spLocks noGrp="1"/>
          </p:cNvSpPr>
          <p:nvPr>
            <p:ph sz="quarter" idx="18"/>
          </p:nvPr>
        </p:nvSpPr>
        <p:spPr>
          <a:xfrm>
            <a:off x="6902876" y="2784851"/>
            <a:ext cx="4801406" cy="3241229"/>
          </a:xfrm>
        </p:spPr>
        <p:txBody>
          <a:bodyPr>
            <a:normAutofit/>
          </a:bodyPr>
          <a:lstStyle>
            <a:lvl1pPr marL="0" indent="0">
              <a:lnSpc>
                <a:spcPct val="120000"/>
              </a:lnSpc>
              <a:buNone/>
              <a:defRPr sz="1400"/>
            </a:lvl1pPr>
            <a:lvl2pPr marL="228600" indent="0">
              <a:lnSpc>
                <a:spcPct val="120000"/>
              </a:lnSpc>
              <a:buNone/>
              <a:defRPr sz="1200"/>
            </a:lvl2pPr>
            <a:lvl3pPr marL="457200" indent="0">
              <a:lnSpc>
                <a:spcPct val="120000"/>
              </a:lnSpc>
              <a:buNone/>
              <a:defRPr sz="1100"/>
            </a:lvl3pPr>
            <a:lvl4pPr marL="685800" indent="0">
              <a:lnSpc>
                <a:spcPct val="120000"/>
              </a:lnSpc>
              <a:buNone/>
              <a:defRPr sz="1050"/>
            </a:lvl4pPr>
            <a:lvl5pPr marL="914400" indent="0">
              <a:lnSpc>
                <a:spcPct val="120000"/>
              </a:lnSpc>
              <a:buNone/>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Date Placeholder 1">
            <a:extLst>
              <a:ext uri="{FF2B5EF4-FFF2-40B4-BE49-F238E27FC236}">
                <a16:creationId xmlns:a16="http://schemas.microsoft.com/office/drawing/2014/main" id="{2AE1C58D-44CF-4EB6-C426-F4F9C3C5159B}"/>
              </a:ext>
            </a:extLst>
          </p:cNvPr>
          <p:cNvSpPr>
            <a:spLocks noGrp="1"/>
          </p:cNvSpPr>
          <p:nvPr>
            <p:ph type="dt" sz="half" idx="15"/>
          </p:nvPr>
        </p:nvSpPr>
        <p:spPr/>
        <p:txBody>
          <a:bodyPr/>
          <a:lstStyle/>
          <a:p>
            <a:r>
              <a:rPr lang="en-US" altLang="zh-CN" dirty="0"/>
              <a:t>03/12/2025</a:t>
            </a:r>
            <a:fld id="{C764DE79-268F-4C1A-8933-263129D2AF90}" type="datetimeFigureOut">
              <a:rPr lang="en-US" smtClean="0"/>
              <a:t>8/6/2025</a:t>
            </a:fld>
            <a:endParaRPr lang="en-US"/>
          </a:p>
        </p:txBody>
      </p:sp>
      <p:sp>
        <p:nvSpPr>
          <p:cNvPr id="3" name="Footer Placeholder 2">
            <a:extLst>
              <a:ext uri="{FF2B5EF4-FFF2-40B4-BE49-F238E27FC236}">
                <a16:creationId xmlns:a16="http://schemas.microsoft.com/office/drawing/2014/main" id="{72BC6095-2F05-9711-96F0-A4D53E00111C}"/>
              </a:ext>
            </a:extLst>
          </p:cNvPr>
          <p:cNvSpPr>
            <a:spLocks noGrp="1"/>
          </p:cNvSpPr>
          <p:nvPr>
            <p:ph type="ftr" sz="quarter" idx="16"/>
          </p:nvPr>
        </p:nvSpPr>
        <p:spPr/>
        <p:txBody>
          <a:bodyPr/>
          <a:lstStyle/>
          <a:p>
            <a:r>
              <a:rPr lang="en-US" altLang="zh-CN"/>
              <a:t>Sample Footer Text</a:t>
            </a:r>
          </a:p>
        </p:txBody>
      </p:sp>
      <p:sp>
        <p:nvSpPr>
          <p:cNvPr id="4" name="Slide Number Placeholder 3">
            <a:extLst>
              <a:ext uri="{FF2B5EF4-FFF2-40B4-BE49-F238E27FC236}">
                <a16:creationId xmlns:a16="http://schemas.microsoft.com/office/drawing/2014/main" id="{659DFC92-60C4-48D6-1285-388C5DEE095F}"/>
              </a:ext>
            </a:extLst>
          </p:cNvPr>
          <p:cNvSpPr>
            <a:spLocks noGrp="1"/>
          </p:cNvSpPr>
          <p:nvPr>
            <p:ph type="sldNum" sz="quarter" idx="17"/>
          </p:nvPr>
        </p:nvSpPr>
        <p:spPr/>
        <p:txBody>
          <a:bodyPr/>
          <a:lstStyle/>
          <a:p>
            <a:fld id="{48F63A3B-78C7-47BE-AE5E-E10140E04643}" type="slidenum">
              <a:rPr lang="en-US" smtClean="0"/>
              <a:t>‹#›</a:t>
            </a:fld>
            <a:endParaRPr lang="en-US"/>
          </a:p>
        </p:txBody>
      </p:sp>
      <p:sp>
        <p:nvSpPr>
          <p:cNvPr id="32" name="Picture Placeholder 10">
            <a:extLst>
              <a:ext uri="{FF2B5EF4-FFF2-40B4-BE49-F238E27FC236}">
                <a16:creationId xmlns:a16="http://schemas.microsoft.com/office/drawing/2014/main" id="{19E109F7-02E6-26AE-80FD-36B6924E4BBE}"/>
              </a:ext>
              <a:ext uri="{C183D7F6-B498-43B3-948B-1728B52AA6E4}">
                <adec:decorative xmlns:adec="http://schemas.microsoft.com/office/drawing/2017/decorative" val="0"/>
              </a:ext>
            </a:extLst>
          </p:cNvPr>
          <p:cNvSpPr>
            <a:spLocks noGrp="1"/>
          </p:cNvSpPr>
          <p:nvPr>
            <p:ph type="pic" sz="quarter" idx="13"/>
          </p:nvPr>
        </p:nvSpPr>
        <p:spPr>
          <a:xfrm>
            <a:off x="487718" y="620748"/>
            <a:ext cx="6123792" cy="5405332"/>
          </a:xfrm>
        </p:spPr>
        <p:txBody>
          <a:bodyPr/>
          <a:lstStyle/>
          <a:p>
            <a:endParaRPr lang="en-US"/>
          </a:p>
        </p:txBody>
      </p:sp>
      <p:pic>
        <p:nvPicPr>
          <p:cNvPr id="13" name="Graphic 12">
            <a:extLst>
              <a:ext uri="{FF2B5EF4-FFF2-40B4-BE49-F238E27FC236}">
                <a16:creationId xmlns:a16="http://schemas.microsoft.com/office/drawing/2014/main" id="{3D3C1782-1784-E69A-6317-E05970660CA1}"/>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726932" y="5928084"/>
            <a:ext cx="465067" cy="465067"/>
          </a:xfrm>
          <a:prstGeom prst="rect">
            <a:avLst/>
          </a:prstGeom>
        </p:spPr>
      </p:pic>
      <p:pic>
        <p:nvPicPr>
          <p:cNvPr id="14" name="Graphic 13">
            <a:extLst>
              <a:ext uri="{FF2B5EF4-FFF2-40B4-BE49-F238E27FC236}">
                <a16:creationId xmlns:a16="http://schemas.microsoft.com/office/drawing/2014/main" id="{2804EBA0-3614-24BB-20EA-7C920636D45F}"/>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V="1">
            <a:off x="11726932" y="6392932"/>
            <a:ext cx="465067" cy="465067"/>
          </a:xfrm>
          <a:prstGeom prst="rect">
            <a:avLst/>
          </a:prstGeom>
        </p:spPr>
      </p:pic>
      <p:pic>
        <p:nvPicPr>
          <p:cNvPr id="16" name="Graphic 15">
            <a:extLst>
              <a:ext uri="{FF2B5EF4-FFF2-40B4-BE49-F238E27FC236}">
                <a16:creationId xmlns:a16="http://schemas.microsoft.com/office/drawing/2014/main" id="{84B37FAC-D138-7DBB-79BD-467BB981A267}"/>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flipH="1">
            <a:off x="487718" y="1"/>
            <a:ext cx="487717" cy="487717"/>
          </a:xfrm>
          <a:prstGeom prst="rect">
            <a:avLst/>
          </a:prstGeom>
        </p:spPr>
      </p:pic>
      <p:pic>
        <p:nvPicPr>
          <p:cNvPr id="17" name="Graphic 16">
            <a:extLst>
              <a:ext uri="{FF2B5EF4-FFF2-40B4-BE49-F238E27FC236}">
                <a16:creationId xmlns:a16="http://schemas.microsoft.com/office/drawing/2014/main" id="{E984EEA6-1057-E47D-6F59-84E88DBEE11F}"/>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8"/>
              </a:ext>
            </a:extLst>
          </a:blip>
          <a:stretch>
            <a:fillRect/>
          </a:stretch>
        </p:blipFill>
        <p:spPr>
          <a:xfrm flipV="1">
            <a:off x="1" y="487489"/>
            <a:ext cx="487717" cy="487717"/>
          </a:xfrm>
          <a:prstGeom prst="rect">
            <a:avLst/>
          </a:prstGeom>
        </p:spPr>
      </p:pic>
      <p:pic>
        <p:nvPicPr>
          <p:cNvPr id="18" name="Graphic 17">
            <a:extLst>
              <a:ext uri="{FF2B5EF4-FFF2-40B4-BE49-F238E27FC236}">
                <a16:creationId xmlns:a16="http://schemas.microsoft.com/office/drawing/2014/main" id="{50FAD215-C0CC-1242-D483-885BCC7F831D}"/>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H="1">
            <a:off x="1" y="1"/>
            <a:ext cx="487717" cy="487717"/>
          </a:xfrm>
          <a:prstGeom prst="rect">
            <a:avLst/>
          </a:prstGeom>
        </p:spPr>
      </p:pic>
      <p:pic>
        <p:nvPicPr>
          <p:cNvPr id="29" name="Graphic 28">
            <a:extLst>
              <a:ext uri="{FF2B5EF4-FFF2-40B4-BE49-F238E27FC236}">
                <a16:creationId xmlns:a16="http://schemas.microsoft.com/office/drawing/2014/main" id="{9FE12EEA-B557-3335-696F-85B0361EEE6E}"/>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H="1" flipV="1">
            <a:off x="0" y="975324"/>
            <a:ext cx="487717" cy="487717"/>
          </a:xfrm>
          <a:prstGeom prst="rect">
            <a:avLst/>
          </a:prstGeom>
        </p:spPr>
      </p:pic>
      <p:pic>
        <p:nvPicPr>
          <p:cNvPr id="30" name="Graphic 29">
            <a:extLst>
              <a:ext uri="{FF2B5EF4-FFF2-40B4-BE49-F238E27FC236}">
                <a16:creationId xmlns:a16="http://schemas.microsoft.com/office/drawing/2014/main" id="{506114DE-D356-226A-B3E2-4CB826B4CCF5}"/>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8"/>
              </a:ext>
            </a:extLst>
          </a:blip>
          <a:stretch>
            <a:fillRect/>
          </a:stretch>
        </p:blipFill>
        <p:spPr>
          <a:xfrm>
            <a:off x="975435" y="1"/>
            <a:ext cx="487717" cy="487717"/>
          </a:xfrm>
          <a:prstGeom prst="rect">
            <a:avLst/>
          </a:prstGeom>
        </p:spPr>
      </p:pic>
    </p:spTree>
    <p:extLst>
      <p:ext uri="{BB962C8B-B14F-4D97-AF65-F5344CB8AC3E}">
        <p14:creationId xmlns:p14="http://schemas.microsoft.com/office/powerpoint/2010/main" val="164341914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tent Photo 9">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7880325" y="637365"/>
            <a:ext cx="3467675" cy="1527048"/>
          </a:xfrm>
        </p:spPr>
        <p:txBody>
          <a:bodyPr anchor="b">
            <a:normAutofit/>
          </a:bodyPr>
          <a:lstStyle>
            <a:lvl1pPr>
              <a:lnSpc>
                <a:spcPct val="100000"/>
              </a:lnSpc>
              <a:defRPr sz="3200"/>
            </a:lvl1pPr>
          </a:lstStyle>
          <a:p>
            <a:r>
              <a:rPr lang="en-US"/>
              <a:t>Click to edit Master title style</a:t>
            </a:r>
          </a:p>
        </p:txBody>
      </p:sp>
      <p:sp>
        <p:nvSpPr>
          <p:cNvPr id="8" name="Content Placeholder 7">
            <a:extLst>
              <a:ext uri="{FF2B5EF4-FFF2-40B4-BE49-F238E27FC236}">
                <a16:creationId xmlns:a16="http://schemas.microsoft.com/office/drawing/2014/main" id="{747AED59-1A26-9C13-8482-7857E7DEFE52}"/>
              </a:ext>
            </a:extLst>
          </p:cNvPr>
          <p:cNvSpPr>
            <a:spLocks noGrp="1"/>
          </p:cNvSpPr>
          <p:nvPr>
            <p:ph sz="quarter" idx="14"/>
          </p:nvPr>
        </p:nvSpPr>
        <p:spPr>
          <a:xfrm>
            <a:off x="7880325" y="2306316"/>
            <a:ext cx="3467675" cy="371976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Date Placeholder 3">
            <a:extLst>
              <a:ext uri="{FF2B5EF4-FFF2-40B4-BE49-F238E27FC236}">
                <a16:creationId xmlns:a16="http://schemas.microsoft.com/office/drawing/2014/main" id="{8A6A95A3-5086-2A79-17F4-9D73C9A06D38}"/>
              </a:ext>
            </a:extLst>
          </p:cNvPr>
          <p:cNvSpPr>
            <a:spLocks noGrp="1"/>
          </p:cNvSpPr>
          <p:nvPr>
            <p:ph type="dt" sz="half" idx="10"/>
          </p:nvPr>
        </p:nvSpPr>
        <p:spPr>
          <a:xfrm>
            <a:off x="838200" y="6356350"/>
            <a:ext cx="2743200" cy="365125"/>
          </a:xfrm>
        </p:spPr>
        <p:txBody>
          <a:bodyPr/>
          <a:lstStyle/>
          <a:p>
            <a:r>
              <a:rPr lang="en-US" altLang="zh-CN" dirty="0"/>
              <a:t>03/12/2025</a:t>
            </a:r>
            <a:fld id="{EEE6A364-A39C-470E-B89A-9BD899585684}" type="datetime1">
              <a:rPr lang="en-US" smtClean="0"/>
              <a:t>8/6/2025</a:t>
            </a:fld>
            <a:endParaRPr lang="en-US"/>
          </a:p>
        </p:txBody>
      </p:sp>
      <p:sp>
        <p:nvSpPr>
          <p:cNvPr id="27" name="Footer Placeholder 4">
            <a:extLst>
              <a:ext uri="{FF2B5EF4-FFF2-40B4-BE49-F238E27FC236}">
                <a16:creationId xmlns:a16="http://schemas.microsoft.com/office/drawing/2014/main" id="{6D783851-A3B1-7B0C-0C6B-CB90D0A52237}"/>
              </a:ext>
            </a:extLst>
          </p:cNvPr>
          <p:cNvSpPr>
            <a:spLocks noGrp="1"/>
          </p:cNvSpPr>
          <p:nvPr>
            <p:ph type="ftr" sz="quarter" idx="11"/>
          </p:nvPr>
        </p:nvSpPr>
        <p:spPr>
          <a:xfrm>
            <a:off x="4038600" y="6356350"/>
            <a:ext cx="4114800" cy="365125"/>
          </a:xfrm>
        </p:spPr>
        <p:txBody>
          <a:bodyPr/>
          <a:lstStyle/>
          <a:p>
            <a:r>
              <a:rPr lang="en-US"/>
              <a:t>Sample Footer Text</a:t>
            </a:r>
          </a:p>
        </p:txBody>
      </p:sp>
      <p:sp>
        <p:nvSpPr>
          <p:cNvPr id="28" name="Slide Number Placeholder 5">
            <a:extLst>
              <a:ext uri="{FF2B5EF4-FFF2-40B4-BE49-F238E27FC236}">
                <a16:creationId xmlns:a16="http://schemas.microsoft.com/office/drawing/2014/main" id="{81DD9F58-84DD-B624-EC60-B6671874D0DF}"/>
              </a:ext>
            </a:extLst>
          </p:cNvPr>
          <p:cNvSpPr>
            <a:spLocks noGrp="1"/>
          </p:cNvSpPr>
          <p:nvPr>
            <p:ph type="sldNum" sz="quarter" idx="12"/>
          </p:nvPr>
        </p:nvSpPr>
        <p:spPr>
          <a:xfrm>
            <a:off x="8610600" y="6356350"/>
            <a:ext cx="2743200" cy="365125"/>
          </a:xfrm>
        </p:spPr>
        <p:txBody>
          <a:bodyPr/>
          <a:lstStyle/>
          <a:p>
            <a:fld id="{CC057153-B650-4DEB-B370-79DDCFDCE934}" type="slidenum">
              <a:rPr lang="en-US" smtClean="0"/>
              <a:t>‹#›</a:t>
            </a:fld>
            <a:endParaRPr lang="en-US"/>
          </a:p>
        </p:txBody>
      </p:sp>
      <p:sp>
        <p:nvSpPr>
          <p:cNvPr id="11" name="Picture Placeholder 10">
            <a:extLst>
              <a:ext uri="{FF2B5EF4-FFF2-40B4-BE49-F238E27FC236}">
                <a16:creationId xmlns:a16="http://schemas.microsoft.com/office/drawing/2014/main" id="{7F8EA658-2652-6F81-1B04-D50C60A3F171}"/>
              </a:ext>
              <a:ext uri="{C183D7F6-B498-43B3-948B-1728B52AA6E4}">
                <adec:decorative xmlns:adec="http://schemas.microsoft.com/office/drawing/2017/decorative" val="0"/>
              </a:ext>
            </a:extLst>
          </p:cNvPr>
          <p:cNvSpPr>
            <a:spLocks noGrp="1"/>
          </p:cNvSpPr>
          <p:nvPr>
            <p:ph type="pic" sz="quarter" idx="13"/>
          </p:nvPr>
        </p:nvSpPr>
        <p:spPr>
          <a:xfrm>
            <a:off x="487717" y="622570"/>
            <a:ext cx="7096427" cy="5403509"/>
          </a:xfrm>
        </p:spPr>
        <p:txBody>
          <a:bodyPr/>
          <a:lstStyle/>
          <a:p>
            <a:endParaRPr lang="en-US"/>
          </a:p>
        </p:txBody>
      </p:sp>
      <p:pic>
        <p:nvPicPr>
          <p:cNvPr id="13" name="Graphic 12">
            <a:extLst>
              <a:ext uri="{FF2B5EF4-FFF2-40B4-BE49-F238E27FC236}">
                <a16:creationId xmlns:a16="http://schemas.microsoft.com/office/drawing/2014/main" id="{01F453BA-8989-FBE8-49E1-BC7D9B636E93}"/>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726932" y="5928084"/>
            <a:ext cx="465067" cy="465067"/>
          </a:xfrm>
          <a:prstGeom prst="rect">
            <a:avLst/>
          </a:prstGeom>
        </p:spPr>
      </p:pic>
      <p:pic>
        <p:nvPicPr>
          <p:cNvPr id="14" name="Graphic 13">
            <a:extLst>
              <a:ext uri="{FF2B5EF4-FFF2-40B4-BE49-F238E27FC236}">
                <a16:creationId xmlns:a16="http://schemas.microsoft.com/office/drawing/2014/main" id="{9090F2D0-D223-75E7-CD39-6A8597908F96}"/>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V="1">
            <a:off x="11726932" y="6392932"/>
            <a:ext cx="465067" cy="465067"/>
          </a:xfrm>
          <a:prstGeom prst="rect">
            <a:avLst/>
          </a:prstGeom>
        </p:spPr>
      </p:pic>
      <p:pic>
        <p:nvPicPr>
          <p:cNvPr id="16" name="Graphic 15">
            <a:extLst>
              <a:ext uri="{FF2B5EF4-FFF2-40B4-BE49-F238E27FC236}">
                <a16:creationId xmlns:a16="http://schemas.microsoft.com/office/drawing/2014/main" id="{402639BB-EF7B-A963-6B6B-68A497069D27}"/>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flipH="1">
            <a:off x="487718" y="1"/>
            <a:ext cx="487717" cy="487717"/>
          </a:xfrm>
          <a:prstGeom prst="rect">
            <a:avLst/>
          </a:prstGeom>
        </p:spPr>
      </p:pic>
      <p:pic>
        <p:nvPicPr>
          <p:cNvPr id="17" name="Graphic 16">
            <a:extLst>
              <a:ext uri="{FF2B5EF4-FFF2-40B4-BE49-F238E27FC236}">
                <a16:creationId xmlns:a16="http://schemas.microsoft.com/office/drawing/2014/main" id="{482FA05F-FFFD-06CA-78EB-0133A9843A0A}"/>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8"/>
              </a:ext>
            </a:extLst>
          </a:blip>
          <a:stretch>
            <a:fillRect/>
          </a:stretch>
        </p:blipFill>
        <p:spPr>
          <a:xfrm flipV="1">
            <a:off x="1" y="487489"/>
            <a:ext cx="487717" cy="487717"/>
          </a:xfrm>
          <a:prstGeom prst="rect">
            <a:avLst/>
          </a:prstGeom>
        </p:spPr>
      </p:pic>
      <p:pic>
        <p:nvPicPr>
          <p:cNvPr id="18" name="Graphic 17">
            <a:extLst>
              <a:ext uri="{FF2B5EF4-FFF2-40B4-BE49-F238E27FC236}">
                <a16:creationId xmlns:a16="http://schemas.microsoft.com/office/drawing/2014/main" id="{6D71139E-3769-21AF-EBA8-2AA6B97DB07F}"/>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H="1">
            <a:off x="1" y="1"/>
            <a:ext cx="487717" cy="487717"/>
          </a:xfrm>
          <a:prstGeom prst="rect">
            <a:avLst/>
          </a:prstGeom>
        </p:spPr>
      </p:pic>
      <p:pic>
        <p:nvPicPr>
          <p:cNvPr id="29" name="Graphic 28">
            <a:extLst>
              <a:ext uri="{FF2B5EF4-FFF2-40B4-BE49-F238E27FC236}">
                <a16:creationId xmlns:a16="http://schemas.microsoft.com/office/drawing/2014/main" id="{6C663A07-67B9-A9DB-8B74-97AE730E88C4}"/>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H="1" flipV="1">
            <a:off x="0" y="975324"/>
            <a:ext cx="487717" cy="487717"/>
          </a:xfrm>
          <a:prstGeom prst="rect">
            <a:avLst/>
          </a:prstGeom>
        </p:spPr>
      </p:pic>
      <p:pic>
        <p:nvPicPr>
          <p:cNvPr id="30" name="Graphic 29">
            <a:extLst>
              <a:ext uri="{FF2B5EF4-FFF2-40B4-BE49-F238E27FC236}">
                <a16:creationId xmlns:a16="http://schemas.microsoft.com/office/drawing/2014/main" id="{32C039CC-1C82-E6EE-79B4-5EAC869259B7}"/>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8"/>
              </a:ext>
            </a:extLst>
          </a:blip>
          <a:stretch>
            <a:fillRect/>
          </a:stretch>
        </p:blipFill>
        <p:spPr>
          <a:xfrm>
            <a:off x="975435" y="1"/>
            <a:ext cx="487717" cy="487717"/>
          </a:xfrm>
          <a:prstGeom prst="rect">
            <a:avLst/>
          </a:prstGeom>
        </p:spPr>
      </p:pic>
    </p:spTree>
    <p:extLst>
      <p:ext uri="{BB962C8B-B14F-4D97-AF65-F5344CB8AC3E}">
        <p14:creationId xmlns:p14="http://schemas.microsoft.com/office/powerpoint/2010/main" val="174461202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ontent Photo 1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843998" y="4509559"/>
            <a:ext cx="4579339" cy="1516522"/>
          </a:xfrm>
        </p:spPr>
        <p:txBody>
          <a:bodyPr anchor="t">
            <a:normAutofit/>
          </a:bodyPr>
          <a:lstStyle>
            <a:lvl1pPr>
              <a:lnSpc>
                <a:spcPct val="100000"/>
              </a:lnSpc>
              <a:defRPr sz="3200"/>
            </a:lvl1pPr>
          </a:lstStyle>
          <a:p>
            <a:r>
              <a:rPr lang="en-US"/>
              <a:t>Click to edit Master title style</a:t>
            </a:r>
          </a:p>
        </p:txBody>
      </p:sp>
      <p:sp>
        <p:nvSpPr>
          <p:cNvPr id="8" name="Content Placeholder 7">
            <a:extLst>
              <a:ext uri="{FF2B5EF4-FFF2-40B4-BE49-F238E27FC236}">
                <a16:creationId xmlns:a16="http://schemas.microsoft.com/office/drawing/2014/main" id="{C3D15418-1E32-0501-0E66-54FC2DD08E39}"/>
              </a:ext>
            </a:extLst>
          </p:cNvPr>
          <p:cNvSpPr>
            <a:spLocks noGrp="1"/>
          </p:cNvSpPr>
          <p:nvPr>
            <p:ph sz="quarter" idx="14"/>
          </p:nvPr>
        </p:nvSpPr>
        <p:spPr>
          <a:xfrm>
            <a:off x="5691351" y="4508939"/>
            <a:ext cx="5651393" cy="1516522"/>
          </a:xfrm>
        </p:spPr>
        <p:txBody>
          <a:bodyPr>
            <a:noAutofit/>
          </a:bodyPr>
          <a:lstStyle>
            <a:lvl1pPr marL="0" indent="0">
              <a:lnSpc>
                <a:spcPct val="120000"/>
              </a:lnSpc>
              <a:buFont typeface="Arial" panose="020B0604020202020204" pitchFamily="34" charset="0"/>
              <a:buNone/>
              <a:defRPr sz="1400"/>
            </a:lvl1pPr>
            <a:lvl2pPr marL="228600" indent="0">
              <a:lnSpc>
                <a:spcPct val="120000"/>
              </a:lnSpc>
              <a:buFont typeface="Arial" panose="020B0604020202020204" pitchFamily="34" charset="0"/>
              <a:buNone/>
              <a:defRPr sz="1200"/>
            </a:lvl2pPr>
            <a:lvl3pPr marL="457200" indent="0">
              <a:lnSpc>
                <a:spcPct val="120000"/>
              </a:lnSpc>
              <a:buFont typeface="Arial" panose="020B0604020202020204" pitchFamily="34" charset="0"/>
              <a:buNone/>
              <a:defRPr sz="1100"/>
            </a:lvl3pPr>
            <a:lvl4pPr marL="685800" indent="0">
              <a:lnSpc>
                <a:spcPct val="120000"/>
              </a:lnSpc>
              <a:buFont typeface="Arial" panose="020B0604020202020204" pitchFamily="34" charset="0"/>
              <a:buNone/>
              <a:defRPr sz="1050"/>
            </a:lvl4pPr>
            <a:lvl5pPr marL="914400" indent="0">
              <a:lnSpc>
                <a:spcPct val="120000"/>
              </a:lnSpc>
              <a:buFont typeface="Arial" panose="020B0604020202020204" pitchFamily="34" charset="0"/>
              <a:buNone/>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p:txBody>
          <a:bodyPr/>
          <a:lstStyle/>
          <a:p>
            <a:r>
              <a:rPr lang="en-US" altLang="zh-CN" dirty="0"/>
              <a:t>03/12/2025</a:t>
            </a:r>
            <a:fld id="{ADC8C146-0A20-4029-98D5-9A42EEDF8B24}" type="datetime1">
              <a:rPr lang="en-US" smtClean="0"/>
              <a:t>8/6/2025</a:t>
            </a:fld>
            <a:endParaRPr lang="en-US"/>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p:txBody>
          <a:bodyPr/>
          <a:lstStyle/>
          <a:p>
            <a:fld id="{CC057153-B650-4DEB-B370-79DDCFDCE934}" type="slidenum">
              <a:rPr lang="en-US" smtClean="0"/>
              <a:t>‹#›</a:t>
            </a:fld>
            <a:endParaRPr lang="en-US"/>
          </a:p>
        </p:txBody>
      </p:sp>
      <p:sp>
        <p:nvSpPr>
          <p:cNvPr id="11" name="Picture Placeholder 10">
            <a:extLst>
              <a:ext uri="{FF2B5EF4-FFF2-40B4-BE49-F238E27FC236}">
                <a16:creationId xmlns:a16="http://schemas.microsoft.com/office/drawing/2014/main" id="{7F8EA658-2652-6F81-1B04-D50C60A3F171}"/>
              </a:ext>
              <a:ext uri="{C183D7F6-B498-43B3-948B-1728B52AA6E4}">
                <adec:decorative xmlns:adec="http://schemas.microsoft.com/office/drawing/2017/decorative" val="0"/>
              </a:ext>
            </a:extLst>
          </p:cNvPr>
          <p:cNvSpPr>
            <a:spLocks noGrp="1"/>
          </p:cNvSpPr>
          <p:nvPr>
            <p:ph type="pic" sz="quarter" idx="13"/>
          </p:nvPr>
        </p:nvSpPr>
        <p:spPr>
          <a:xfrm>
            <a:off x="843999" y="831919"/>
            <a:ext cx="10504001" cy="3472067"/>
          </a:xfrm>
        </p:spPr>
        <p:txBody>
          <a:bodyPr/>
          <a:lstStyle/>
          <a:p>
            <a:endParaRPr lang="en-US"/>
          </a:p>
        </p:txBody>
      </p:sp>
      <p:pic>
        <p:nvPicPr>
          <p:cNvPr id="3" name="Graphic 2">
            <a:extLst>
              <a:ext uri="{FF2B5EF4-FFF2-40B4-BE49-F238E27FC236}">
                <a16:creationId xmlns:a16="http://schemas.microsoft.com/office/drawing/2014/main" id="{A8FE1CE6-36FA-9B4B-CA09-3A3343ACA908}"/>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726932" y="5928084"/>
            <a:ext cx="465067" cy="465067"/>
          </a:xfrm>
          <a:prstGeom prst="rect">
            <a:avLst/>
          </a:prstGeom>
        </p:spPr>
      </p:pic>
      <p:pic>
        <p:nvPicPr>
          <p:cNvPr id="4" name="Graphic 3">
            <a:extLst>
              <a:ext uri="{FF2B5EF4-FFF2-40B4-BE49-F238E27FC236}">
                <a16:creationId xmlns:a16="http://schemas.microsoft.com/office/drawing/2014/main" id="{DA06CCBD-6450-8523-1CA9-7D9C7318B92C}"/>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V="1">
            <a:off x="11726932" y="6392932"/>
            <a:ext cx="465067" cy="465067"/>
          </a:xfrm>
          <a:prstGeom prst="rect">
            <a:avLst/>
          </a:prstGeom>
        </p:spPr>
      </p:pic>
      <p:pic>
        <p:nvPicPr>
          <p:cNvPr id="10" name="Graphic 9">
            <a:extLst>
              <a:ext uri="{FF2B5EF4-FFF2-40B4-BE49-F238E27FC236}">
                <a16:creationId xmlns:a16="http://schemas.microsoft.com/office/drawing/2014/main" id="{9625484A-C309-D781-945E-6A34DC199149}"/>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flipH="1">
            <a:off x="487718" y="1"/>
            <a:ext cx="487717" cy="487717"/>
          </a:xfrm>
          <a:prstGeom prst="rect">
            <a:avLst/>
          </a:prstGeom>
        </p:spPr>
      </p:pic>
      <p:pic>
        <p:nvPicPr>
          <p:cNvPr id="12" name="Graphic 11">
            <a:extLst>
              <a:ext uri="{FF2B5EF4-FFF2-40B4-BE49-F238E27FC236}">
                <a16:creationId xmlns:a16="http://schemas.microsoft.com/office/drawing/2014/main" id="{2783AC34-9B3A-77D8-52FC-443B7CA67FB5}"/>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8"/>
              </a:ext>
            </a:extLst>
          </a:blip>
          <a:stretch>
            <a:fillRect/>
          </a:stretch>
        </p:blipFill>
        <p:spPr>
          <a:xfrm flipV="1">
            <a:off x="1" y="487489"/>
            <a:ext cx="487717" cy="487717"/>
          </a:xfrm>
          <a:prstGeom prst="rect">
            <a:avLst/>
          </a:prstGeom>
        </p:spPr>
      </p:pic>
      <p:pic>
        <p:nvPicPr>
          <p:cNvPr id="13" name="Graphic 12">
            <a:extLst>
              <a:ext uri="{FF2B5EF4-FFF2-40B4-BE49-F238E27FC236}">
                <a16:creationId xmlns:a16="http://schemas.microsoft.com/office/drawing/2014/main" id="{6DB06BD7-FE0A-EBB9-71EB-96E567385704}"/>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H="1">
            <a:off x="1" y="1"/>
            <a:ext cx="487717" cy="487717"/>
          </a:xfrm>
          <a:prstGeom prst="rect">
            <a:avLst/>
          </a:prstGeom>
        </p:spPr>
      </p:pic>
      <p:pic>
        <p:nvPicPr>
          <p:cNvPr id="14" name="Graphic 13">
            <a:extLst>
              <a:ext uri="{FF2B5EF4-FFF2-40B4-BE49-F238E27FC236}">
                <a16:creationId xmlns:a16="http://schemas.microsoft.com/office/drawing/2014/main" id="{29BDA811-33B9-36E2-13FF-66C627F9246F}"/>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H="1" flipV="1">
            <a:off x="0" y="975324"/>
            <a:ext cx="487717" cy="487717"/>
          </a:xfrm>
          <a:prstGeom prst="rect">
            <a:avLst/>
          </a:prstGeom>
        </p:spPr>
      </p:pic>
      <p:pic>
        <p:nvPicPr>
          <p:cNvPr id="15" name="Graphic 14">
            <a:extLst>
              <a:ext uri="{FF2B5EF4-FFF2-40B4-BE49-F238E27FC236}">
                <a16:creationId xmlns:a16="http://schemas.microsoft.com/office/drawing/2014/main" id="{B61A9032-0DE8-B9F9-E3C2-DEBEAA55C926}"/>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8"/>
              </a:ext>
            </a:extLst>
          </a:blip>
          <a:stretch>
            <a:fillRect/>
          </a:stretch>
        </p:blipFill>
        <p:spPr>
          <a:xfrm>
            <a:off x="975435" y="1"/>
            <a:ext cx="487717" cy="487717"/>
          </a:xfrm>
          <a:prstGeom prst="rect">
            <a:avLst/>
          </a:prstGeom>
        </p:spPr>
      </p:pic>
    </p:spTree>
    <p:extLst>
      <p:ext uri="{BB962C8B-B14F-4D97-AF65-F5344CB8AC3E}">
        <p14:creationId xmlns:p14="http://schemas.microsoft.com/office/powerpoint/2010/main" val="13205270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ontent Photo 1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843999" y="3785800"/>
            <a:ext cx="2953618" cy="2240280"/>
          </a:xfrm>
        </p:spPr>
        <p:txBody>
          <a:bodyPr anchor="t">
            <a:normAutofit/>
          </a:bodyPr>
          <a:lstStyle>
            <a:lvl1pPr>
              <a:lnSpc>
                <a:spcPct val="100000"/>
              </a:lnSpc>
              <a:defRPr sz="3200"/>
            </a:lvl1pPr>
          </a:lstStyle>
          <a:p>
            <a:r>
              <a:rPr lang="en-US"/>
              <a:t>Click to edit Master title style</a:t>
            </a:r>
          </a:p>
        </p:txBody>
      </p:sp>
      <p:sp>
        <p:nvSpPr>
          <p:cNvPr id="9" name="Content Placeholder 7">
            <a:extLst>
              <a:ext uri="{FF2B5EF4-FFF2-40B4-BE49-F238E27FC236}">
                <a16:creationId xmlns:a16="http://schemas.microsoft.com/office/drawing/2014/main" id="{604936F2-32A5-190F-887B-879DF7952D3D}"/>
              </a:ext>
            </a:extLst>
          </p:cNvPr>
          <p:cNvSpPr>
            <a:spLocks noGrp="1"/>
          </p:cNvSpPr>
          <p:nvPr>
            <p:ph sz="quarter" idx="14"/>
          </p:nvPr>
        </p:nvSpPr>
        <p:spPr>
          <a:xfrm>
            <a:off x="4038601" y="3785181"/>
            <a:ext cx="7304144" cy="2240280"/>
          </a:xfrm>
        </p:spPr>
        <p:txBody>
          <a:bodyPr>
            <a:noAutofit/>
          </a:bodyPr>
          <a:lstStyle>
            <a:lvl1pPr marL="0" indent="0">
              <a:lnSpc>
                <a:spcPct val="120000"/>
              </a:lnSpc>
              <a:buFont typeface="Arial" panose="020B0604020202020204" pitchFamily="34" charset="0"/>
              <a:buNone/>
              <a:defRPr sz="1400"/>
            </a:lvl1pPr>
            <a:lvl2pPr marL="228600" indent="0">
              <a:lnSpc>
                <a:spcPct val="120000"/>
              </a:lnSpc>
              <a:buFont typeface="Arial" panose="020B0604020202020204" pitchFamily="34" charset="0"/>
              <a:buNone/>
              <a:defRPr sz="1200"/>
            </a:lvl2pPr>
            <a:lvl3pPr marL="457200" indent="0">
              <a:lnSpc>
                <a:spcPct val="120000"/>
              </a:lnSpc>
              <a:buFont typeface="Arial" panose="020B0604020202020204" pitchFamily="34" charset="0"/>
              <a:buNone/>
              <a:defRPr sz="1100"/>
            </a:lvl3pPr>
            <a:lvl4pPr marL="685800" indent="0">
              <a:lnSpc>
                <a:spcPct val="120000"/>
              </a:lnSpc>
              <a:buFont typeface="Arial" panose="020B0604020202020204" pitchFamily="34" charset="0"/>
              <a:buNone/>
              <a:defRPr sz="1050"/>
            </a:lvl4pPr>
            <a:lvl5pPr marL="914400" indent="0">
              <a:lnSpc>
                <a:spcPct val="120000"/>
              </a:lnSpc>
              <a:buFont typeface="Arial" panose="020B0604020202020204" pitchFamily="34" charset="0"/>
              <a:buNone/>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p:txBody>
          <a:bodyPr/>
          <a:lstStyle/>
          <a:p>
            <a:r>
              <a:rPr lang="en-US" altLang="zh-CN" dirty="0"/>
              <a:t>03/12/2025</a:t>
            </a:r>
            <a:fld id="{87C12A2F-57DF-45DA-A7E9-678FD33267B9}" type="datetime1">
              <a:rPr lang="en-US" smtClean="0"/>
              <a:t>8/6/2025</a:t>
            </a:fld>
            <a:endParaRPr lang="en-US"/>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p:txBody>
          <a:bodyPr/>
          <a:lstStyle/>
          <a:p>
            <a:fld id="{CC057153-B650-4DEB-B370-79DDCFDCE934}" type="slidenum">
              <a:rPr lang="en-US" smtClean="0"/>
              <a:t>‹#›</a:t>
            </a:fld>
            <a:endParaRPr lang="en-US"/>
          </a:p>
        </p:txBody>
      </p:sp>
      <p:sp>
        <p:nvSpPr>
          <p:cNvPr id="11" name="Picture Placeholder 10">
            <a:extLst>
              <a:ext uri="{FF2B5EF4-FFF2-40B4-BE49-F238E27FC236}">
                <a16:creationId xmlns:a16="http://schemas.microsoft.com/office/drawing/2014/main" id="{7F8EA658-2652-6F81-1B04-D50C60A3F171}"/>
              </a:ext>
              <a:ext uri="{C183D7F6-B498-43B3-948B-1728B52AA6E4}">
                <adec:decorative xmlns:adec="http://schemas.microsoft.com/office/drawing/2017/decorative" val="0"/>
              </a:ext>
            </a:extLst>
          </p:cNvPr>
          <p:cNvSpPr>
            <a:spLocks noGrp="1"/>
          </p:cNvSpPr>
          <p:nvPr>
            <p:ph type="pic" sz="quarter" idx="13"/>
          </p:nvPr>
        </p:nvSpPr>
        <p:spPr>
          <a:xfrm>
            <a:off x="843999" y="865938"/>
            <a:ext cx="10504001" cy="2556004"/>
          </a:xfrm>
        </p:spPr>
        <p:txBody>
          <a:bodyPr/>
          <a:lstStyle/>
          <a:p>
            <a:endParaRPr lang="en-US"/>
          </a:p>
        </p:txBody>
      </p:sp>
      <p:pic>
        <p:nvPicPr>
          <p:cNvPr id="3" name="Graphic 2">
            <a:extLst>
              <a:ext uri="{FF2B5EF4-FFF2-40B4-BE49-F238E27FC236}">
                <a16:creationId xmlns:a16="http://schemas.microsoft.com/office/drawing/2014/main" id="{19E78B0A-21AE-A4BA-12CE-1A340CA1B157}"/>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726932" y="5928084"/>
            <a:ext cx="465067" cy="465067"/>
          </a:xfrm>
          <a:prstGeom prst="rect">
            <a:avLst/>
          </a:prstGeom>
        </p:spPr>
      </p:pic>
      <p:pic>
        <p:nvPicPr>
          <p:cNvPr id="4" name="Graphic 3">
            <a:extLst>
              <a:ext uri="{FF2B5EF4-FFF2-40B4-BE49-F238E27FC236}">
                <a16:creationId xmlns:a16="http://schemas.microsoft.com/office/drawing/2014/main" id="{F8096284-8264-DA08-60FA-CA2C8C9B85F0}"/>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V="1">
            <a:off x="11726932" y="6392932"/>
            <a:ext cx="465067" cy="465067"/>
          </a:xfrm>
          <a:prstGeom prst="rect">
            <a:avLst/>
          </a:prstGeom>
        </p:spPr>
      </p:pic>
      <p:pic>
        <p:nvPicPr>
          <p:cNvPr id="10" name="Graphic 9">
            <a:extLst>
              <a:ext uri="{FF2B5EF4-FFF2-40B4-BE49-F238E27FC236}">
                <a16:creationId xmlns:a16="http://schemas.microsoft.com/office/drawing/2014/main" id="{193D1D54-96F2-0B29-24E1-866C6CE2D7B6}"/>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flipH="1">
            <a:off x="487718" y="1"/>
            <a:ext cx="487717" cy="487717"/>
          </a:xfrm>
          <a:prstGeom prst="rect">
            <a:avLst/>
          </a:prstGeom>
        </p:spPr>
      </p:pic>
      <p:pic>
        <p:nvPicPr>
          <p:cNvPr id="12" name="Graphic 11">
            <a:extLst>
              <a:ext uri="{FF2B5EF4-FFF2-40B4-BE49-F238E27FC236}">
                <a16:creationId xmlns:a16="http://schemas.microsoft.com/office/drawing/2014/main" id="{632D1B04-36C6-E26D-8F35-A8DECA103418}"/>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8"/>
              </a:ext>
            </a:extLst>
          </a:blip>
          <a:stretch>
            <a:fillRect/>
          </a:stretch>
        </p:blipFill>
        <p:spPr>
          <a:xfrm flipV="1">
            <a:off x="1" y="487489"/>
            <a:ext cx="487717" cy="487717"/>
          </a:xfrm>
          <a:prstGeom prst="rect">
            <a:avLst/>
          </a:prstGeom>
        </p:spPr>
      </p:pic>
      <p:pic>
        <p:nvPicPr>
          <p:cNvPr id="13" name="Graphic 12">
            <a:extLst>
              <a:ext uri="{FF2B5EF4-FFF2-40B4-BE49-F238E27FC236}">
                <a16:creationId xmlns:a16="http://schemas.microsoft.com/office/drawing/2014/main" id="{02397EC7-2F8F-0F68-BFC5-1C90BE82B664}"/>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H="1">
            <a:off x="1" y="1"/>
            <a:ext cx="487717" cy="487717"/>
          </a:xfrm>
          <a:prstGeom prst="rect">
            <a:avLst/>
          </a:prstGeom>
        </p:spPr>
      </p:pic>
      <p:pic>
        <p:nvPicPr>
          <p:cNvPr id="14" name="Graphic 13">
            <a:extLst>
              <a:ext uri="{FF2B5EF4-FFF2-40B4-BE49-F238E27FC236}">
                <a16:creationId xmlns:a16="http://schemas.microsoft.com/office/drawing/2014/main" id="{D80D624B-F210-459B-B3CC-D7C3E934D473}"/>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H="1" flipV="1">
            <a:off x="0" y="975324"/>
            <a:ext cx="487717" cy="487717"/>
          </a:xfrm>
          <a:prstGeom prst="rect">
            <a:avLst/>
          </a:prstGeom>
        </p:spPr>
      </p:pic>
      <p:pic>
        <p:nvPicPr>
          <p:cNvPr id="15" name="Graphic 14">
            <a:extLst>
              <a:ext uri="{FF2B5EF4-FFF2-40B4-BE49-F238E27FC236}">
                <a16:creationId xmlns:a16="http://schemas.microsoft.com/office/drawing/2014/main" id="{0F3E6C33-6B71-C9C2-2AE8-BBE08A92D6A1}"/>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8"/>
              </a:ext>
            </a:extLst>
          </a:blip>
          <a:stretch>
            <a:fillRect/>
          </a:stretch>
        </p:blipFill>
        <p:spPr>
          <a:xfrm>
            <a:off x="975435" y="1"/>
            <a:ext cx="487717" cy="487717"/>
          </a:xfrm>
          <a:prstGeom prst="rect">
            <a:avLst/>
          </a:prstGeom>
        </p:spPr>
      </p:pic>
    </p:spTree>
    <p:extLst>
      <p:ext uri="{BB962C8B-B14F-4D97-AF65-F5344CB8AC3E}">
        <p14:creationId xmlns:p14="http://schemas.microsoft.com/office/powerpoint/2010/main" val="42365712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3">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36E9A-8E96-CD8C-7598-F87632CD81CF}"/>
              </a:ext>
            </a:extLst>
          </p:cNvPr>
          <p:cNvSpPr>
            <a:spLocks noGrp="1"/>
          </p:cNvSpPr>
          <p:nvPr>
            <p:ph type="ctrTitle"/>
          </p:nvPr>
        </p:nvSpPr>
        <p:spPr>
          <a:xfrm>
            <a:off x="1981200" y="1040704"/>
            <a:ext cx="8229600" cy="2621154"/>
          </a:xfrm>
        </p:spPr>
        <p:txBody>
          <a:bodyPr anchor="b">
            <a:normAutofit/>
          </a:bodyPr>
          <a:lstStyle>
            <a:lvl1pPr algn="ctr">
              <a:lnSpc>
                <a:spcPct val="100000"/>
              </a:lnSpc>
              <a:defRPr sz="5400">
                <a:solidFill>
                  <a:sysClr val="windowText" lastClr="000000"/>
                </a:solidFill>
              </a:defRPr>
            </a:lvl1pPr>
          </a:lstStyle>
          <a:p>
            <a:r>
              <a:rPr lang="en-US"/>
              <a:t>Click to edit Master title style</a:t>
            </a:r>
          </a:p>
        </p:txBody>
      </p:sp>
      <p:sp>
        <p:nvSpPr>
          <p:cNvPr id="3" name="Subtitle 2">
            <a:extLst>
              <a:ext uri="{FF2B5EF4-FFF2-40B4-BE49-F238E27FC236}">
                <a16:creationId xmlns:a16="http://schemas.microsoft.com/office/drawing/2014/main" id="{2BDC76B8-60F6-62D3-9F73-E81662203017}"/>
              </a:ext>
            </a:extLst>
          </p:cNvPr>
          <p:cNvSpPr>
            <a:spLocks noGrp="1"/>
          </p:cNvSpPr>
          <p:nvPr>
            <p:ph type="subTitle" idx="1"/>
          </p:nvPr>
        </p:nvSpPr>
        <p:spPr>
          <a:xfrm>
            <a:off x="1981201" y="3839013"/>
            <a:ext cx="8229600" cy="1414091"/>
          </a:xfrm>
        </p:spPr>
        <p:txBody>
          <a:bodyPr>
            <a:normAutofit/>
          </a:bodyPr>
          <a:lstStyle>
            <a:lvl1pPr marL="0" indent="0" algn="ctr">
              <a:lnSpc>
                <a:spcPct val="100000"/>
              </a:lnSpc>
              <a:buNone/>
              <a:defRPr sz="2400">
                <a:solidFill>
                  <a:sysClr val="windowText" lastClr="000000"/>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6" name="Text Placeholder 2">
            <a:extLst>
              <a:ext uri="{FF2B5EF4-FFF2-40B4-BE49-F238E27FC236}">
                <a16:creationId xmlns:a16="http://schemas.microsoft.com/office/drawing/2014/main" id="{B38046AB-D9F5-1893-7DFC-8DB6312FE061}"/>
              </a:ext>
            </a:extLst>
          </p:cNvPr>
          <p:cNvSpPr>
            <a:spLocks noGrp="1"/>
          </p:cNvSpPr>
          <p:nvPr>
            <p:ph type="body" sz="quarter" idx="21" hasCustomPrompt="1"/>
          </p:nvPr>
        </p:nvSpPr>
        <p:spPr>
          <a:xfrm>
            <a:off x="4896806" y="5440259"/>
            <a:ext cx="2398389" cy="239712"/>
          </a:xfrm>
        </p:spPr>
        <p:txBody>
          <a:bodyPr lIns="0" tIns="0" rIns="0" bIns="0">
            <a:noAutofit/>
          </a:bodyPr>
          <a:lstStyle>
            <a:lvl1pPr marL="0" indent="0" algn="ctr">
              <a:buNone/>
              <a:defRPr sz="1600">
                <a:solidFill>
                  <a:schemeClr val="bg1"/>
                </a:solidFill>
                <a:latin typeface="+mn-lt"/>
              </a:defRPr>
            </a:lvl1pPr>
          </a:lstStyle>
          <a:p>
            <a:pPr lvl="0"/>
            <a:r>
              <a:rPr lang="en-US" altLang="zh-CN"/>
              <a:t>Presenter Name</a:t>
            </a:r>
          </a:p>
        </p:txBody>
      </p:sp>
      <p:sp>
        <p:nvSpPr>
          <p:cNvPr id="4" name="Date Placeholder 3">
            <a:extLst>
              <a:ext uri="{FF2B5EF4-FFF2-40B4-BE49-F238E27FC236}">
                <a16:creationId xmlns:a16="http://schemas.microsoft.com/office/drawing/2014/main" id="{7FB5A8C7-A83B-6489-D21E-5B480C549EB7}"/>
              </a:ext>
            </a:extLst>
          </p:cNvPr>
          <p:cNvSpPr>
            <a:spLocks noGrp="1"/>
          </p:cNvSpPr>
          <p:nvPr>
            <p:ph type="dt" sz="half" idx="22"/>
          </p:nvPr>
        </p:nvSpPr>
        <p:spPr/>
        <p:txBody>
          <a:bodyPr/>
          <a:lstStyle>
            <a:lvl1pPr>
              <a:defRPr>
                <a:solidFill>
                  <a:sysClr val="windowText" lastClr="000000"/>
                </a:solidFill>
              </a:defRPr>
            </a:lvl1pPr>
          </a:lstStyle>
          <a:p>
            <a:r>
              <a:rPr lang="en-US" altLang="zh-CN" dirty="0"/>
              <a:t>03/12/2025</a:t>
            </a:r>
            <a:fld id="{C764DE79-268F-4C1A-8933-263129D2AF90}" type="datetimeFigureOut">
              <a:rPr lang="en-US" smtClean="0"/>
              <a:pPr/>
              <a:t>8/6/2025</a:t>
            </a:fld>
            <a:endParaRPr lang="en-US"/>
          </a:p>
        </p:txBody>
      </p:sp>
      <p:sp>
        <p:nvSpPr>
          <p:cNvPr id="16" name="Footer Placeholder 15">
            <a:extLst>
              <a:ext uri="{FF2B5EF4-FFF2-40B4-BE49-F238E27FC236}">
                <a16:creationId xmlns:a16="http://schemas.microsoft.com/office/drawing/2014/main" id="{B0AF4A89-2B96-768D-17C2-66047B0A042C}"/>
              </a:ext>
            </a:extLst>
          </p:cNvPr>
          <p:cNvSpPr>
            <a:spLocks noGrp="1"/>
          </p:cNvSpPr>
          <p:nvPr>
            <p:ph type="ftr" sz="quarter" idx="23"/>
          </p:nvPr>
        </p:nvSpPr>
        <p:spPr/>
        <p:txBody>
          <a:bodyPr/>
          <a:lstStyle>
            <a:lvl1pPr>
              <a:defRPr>
                <a:solidFill>
                  <a:sysClr val="windowText" lastClr="000000"/>
                </a:solidFill>
              </a:defRPr>
            </a:lvl1pPr>
          </a:lstStyle>
          <a:p>
            <a:r>
              <a:rPr lang="en-US" altLang="zh-CN"/>
              <a:t>Sample Footer Text</a:t>
            </a:r>
          </a:p>
        </p:txBody>
      </p:sp>
      <p:sp>
        <p:nvSpPr>
          <p:cNvPr id="17" name="Slide Number Placeholder 16">
            <a:extLst>
              <a:ext uri="{FF2B5EF4-FFF2-40B4-BE49-F238E27FC236}">
                <a16:creationId xmlns:a16="http://schemas.microsoft.com/office/drawing/2014/main" id="{0183077A-64D7-1B46-442E-871CDCFA22F1}"/>
              </a:ext>
            </a:extLst>
          </p:cNvPr>
          <p:cNvSpPr>
            <a:spLocks noGrp="1"/>
          </p:cNvSpPr>
          <p:nvPr>
            <p:ph type="sldNum" sz="quarter" idx="24"/>
          </p:nvPr>
        </p:nvSpPr>
        <p:spPr/>
        <p:txBody>
          <a:bodyPr/>
          <a:lstStyle>
            <a:lvl1pPr>
              <a:defRPr>
                <a:solidFill>
                  <a:sysClr val="windowText" lastClr="000000"/>
                </a:solidFill>
              </a:defRPr>
            </a:lvl1pPr>
          </a:lstStyle>
          <a:p>
            <a:fld id="{48F63A3B-78C7-47BE-AE5E-E10140E04643}" type="slidenum">
              <a:rPr lang="en-US" smtClean="0"/>
              <a:pPr/>
              <a:t>‹#›</a:t>
            </a:fld>
            <a:endParaRPr lang="en-US"/>
          </a:p>
        </p:txBody>
      </p:sp>
      <p:pic>
        <p:nvPicPr>
          <p:cNvPr id="7" name="Graphic 37">
            <a:extLst>
              <a:ext uri="{FF2B5EF4-FFF2-40B4-BE49-F238E27FC236}">
                <a16:creationId xmlns:a16="http://schemas.microsoft.com/office/drawing/2014/main" id="{DA472B3D-9EB7-4155-878C-93C3C44C946D}"/>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flipH="1" flipV="1">
            <a:off x="10521624" y="834795"/>
            <a:ext cx="835188" cy="835188"/>
          </a:xfrm>
          <a:prstGeom prst="rect">
            <a:avLst/>
          </a:prstGeom>
        </p:spPr>
      </p:pic>
      <p:pic>
        <p:nvPicPr>
          <p:cNvPr id="8" name="Graphic 38">
            <a:extLst>
              <a:ext uri="{FF2B5EF4-FFF2-40B4-BE49-F238E27FC236}">
                <a16:creationId xmlns:a16="http://schemas.microsoft.com/office/drawing/2014/main" id="{440CC070-F73C-A30D-7024-E2FD4B585F6C}"/>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4"/>
              </a:ext>
            </a:extLst>
          </a:blip>
          <a:stretch>
            <a:fillRect/>
          </a:stretch>
        </p:blipFill>
        <p:spPr>
          <a:xfrm>
            <a:off x="11356812" y="0"/>
            <a:ext cx="835188" cy="835188"/>
          </a:xfrm>
          <a:prstGeom prst="rect">
            <a:avLst/>
          </a:prstGeom>
        </p:spPr>
      </p:pic>
      <p:pic>
        <p:nvPicPr>
          <p:cNvPr id="9" name="Graphic 39">
            <a:extLst>
              <a:ext uri="{FF2B5EF4-FFF2-40B4-BE49-F238E27FC236}">
                <a16:creationId xmlns:a16="http://schemas.microsoft.com/office/drawing/2014/main" id="{AE9162A6-D4CB-1D6F-8B4E-3E17F1747A0A}"/>
              </a:ext>
              <a:ext uri="{C183D7F6-B498-43B3-948B-1728B52AA6E4}">
                <adec:decorative xmlns:adec="http://schemas.microsoft.com/office/drawing/2017/decorative" val="1"/>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flipV="1">
            <a:off x="11356812" y="834795"/>
            <a:ext cx="835188" cy="835188"/>
          </a:xfrm>
          <a:prstGeom prst="rect">
            <a:avLst/>
          </a:prstGeom>
        </p:spPr>
      </p:pic>
      <p:pic>
        <p:nvPicPr>
          <p:cNvPr id="10" name="Graphic 41">
            <a:extLst>
              <a:ext uri="{FF2B5EF4-FFF2-40B4-BE49-F238E27FC236}">
                <a16:creationId xmlns:a16="http://schemas.microsoft.com/office/drawing/2014/main" id="{52CE1CBA-D91F-F223-AB74-E7E7B9B602D5}"/>
              </a:ext>
              <a:ext uri="{C183D7F6-B498-43B3-948B-1728B52AA6E4}">
                <adec:decorative xmlns:adec="http://schemas.microsoft.com/office/drawing/2017/decorative" val="1"/>
              </a:ext>
            </a:extLst>
          </p:cNvPr>
          <p:cNvPicPr>
            <a:picLocks noChangeAspect="1"/>
          </p:cNvPicPr>
          <p:nvPr userDrawn="1"/>
        </p:nvPicPr>
        <p:blipFill>
          <a:blip r:embed="rId7">
            <a:extLst>
              <a:ext uri="{96DAC541-7B7A-43D3-8B79-37D633B846F1}">
                <asvg:svgBlip xmlns:asvg="http://schemas.microsoft.com/office/drawing/2016/SVG/main" r:embed="rId8"/>
              </a:ext>
            </a:extLst>
          </a:blip>
          <a:stretch>
            <a:fillRect/>
          </a:stretch>
        </p:blipFill>
        <p:spPr>
          <a:xfrm flipH="1">
            <a:off x="824628" y="0"/>
            <a:ext cx="824627" cy="824627"/>
          </a:xfrm>
          <a:prstGeom prst="rect">
            <a:avLst/>
          </a:prstGeom>
        </p:spPr>
      </p:pic>
      <p:pic>
        <p:nvPicPr>
          <p:cNvPr id="11" name="Graphic 42">
            <a:extLst>
              <a:ext uri="{FF2B5EF4-FFF2-40B4-BE49-F238E27FC236}">
                <a16:creationId xmlns:a16="http://schemas.microsoft.com/office/drawing/2014/main" id="{3AE78119-A983-9CC4-536A-C2F844126243}"/>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9"/>
              </a:ext>
            </a:extLst>
          </a:blip>
          <a:stretch>
            <a:fillRect/>
          </a:stretch>
        </p:blipFill>
        <p:spPr>
          <a:xfrm flipV="1">
            <a:off x="1" y="824239"/>
            <a:ext cx="824627" cy="824627"/>
          </a:xfrm>
          <a:prstGeom prst="rect">
            <a:avLst/>
          </a:prstGeom>
        </p:spPr>
      </p:pic>
      <p:pic>
        <p:nvPicPr>
          <p:cNvPr id="12" name="Graphic 43">
            <a:extLst>
              <a:ext uri="{FF2B5EF4-FFF2-40B4-BE49-F238E27FC236}">
                <a16:creationId xmlns:a16="http://schemas.microsoft.com/office/drawing/2014/main" id="{23DDF523-FC16-72EB-65D8-A25BB81E4AE8}"/>
              </a:ext>
              <a:ext uri="{C183D7F6-B498-43B3-948B-1728B52AA6E4}">
                <adec:decorative xmlns:adec="http://schemas.microsoft.com/office/drawing/2017/decorative" val="1"/>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flipH="1">
            <a:off x="1" y="0"/>
            <a:ext cx="824627" cy="824627"/>
          </a:xfrm>
          <a:prstGeom prst="rect">
            <a:avLst/>
          </a:prstGeom>
        </p:spPr>
      </p:pic>
      <p:pic>
        <p:nvPicPr>
          <p:cNvPr id="13" name="Graphic 44">
            <a:extLst>
              <a:ext uri="{FF2B5EF4-FFF2-40B4-BE49-F238E27FC236}">
                <a16:creationId xmlns:a16="http://schemas.microsoft.com/office/drawing/2014/main" id="{643FA5A3-CE4B-17E8-CAF1-0AA6430A0F4A}"/>
              </a:ext>
              <a:ext uri="{C183D7F6-B498-43B3-948B-1728B52AA6E4}">
                <adec:decorative xmlns:adec="http://schemas.microsoft.com/office/drawing/2017/decorative" val="1"/>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flipH="1" flipV="1">
            <a:off x="0" y="1649066"/>
            <a:ext cx="824627" cy="824627"/>
          </a:xfrm>
          <a:prstGeom prst="rect">
            <a:avLst/>
          </a:prstGeom>
        </p:spPr>
      </p:pic>
      <p:pic>
        <p:nvPicPr>
          <p:cNvPr id="14" name="Graphic 45">
            <a:extLst>
              <a:ext uri="{FF2B5EF4-FFF2-40B4-BE49-F238E27FC236}">
                <a16:creationId xmlns:a16="http://schemas.microsoft.com/office/drawing/2014/main" id="{CFAF230C-8F02-01BA-72C2-EEE4E16137B0}"/>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9"/>
              </a:ext>
            </a:extLst>
          </a:blip>
          <a:stretch>
            <a:fillRect/>
          </a:stretch>
        </p:blipFill>
        <p:spPr>
          <a:xfrm>
            <a:off x="1649255" y="0"/>
            <a:ext cx="824627" cy="824627"/>
          </a:xfrm>
          <a:prstGeom prst="rect">
            <a:avLst/>
          </a:prstGeom>
        </p:spPr>
      </p:pic>
    </p:spTree>
    <p:extLst>
      <p:ext uri="{BB962C8B-B14F-4D97-AF65-F5344CB8AC3E}">
        <p14:creationId xmlns:p14="http://schemas.microsoft.com/office/powerpoint/2010/main" val="685843827"/>
      </p:ext>
    </p:extLst>
  </p:cSld>
  <p:clrMapOvr>
    <a:masterClrMapping/>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ontent Photo 1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844000" y="831918"/>
            <a:ext cx="2953618" cy="2240279"/>
          </a:xfrm>
        </p:spPr>
        <p:txBody>
          <a:bodyPr anchor="t">
            <a:normAutofit/>
          </a:bodyPr>
          <a:lstStyle>
            <a:lvl1pPr>
              <a:lnSpc>
                <a:spcPct val="100000"/>
              </a:lnSpc>
              <a:defRPr sz="3600"/>
            </a:lvl1pPr>
          </a:lstStyle>
          <a:p>
            <a:r>
              <a:rPr lang="en-US"/>
              <a:t>Click to edit Master title style</a:t>
            </a:r>
          </a:p>
        </p:txBody>
      </p:sp>
      <p:sp>
        <p:nvSpPr>
          <p:cNvPr id="9" name="Content Placeholder 7">
            <a:extLst>
              <a:ext uri="{FF2B5EF4-FFF2-40B4-BE49-F238E27FC236}">
                <a16:creationId xmlns:a16="http://schemas.microsoft.com/office/drawing/2014/main" id="{6CEED542-E774-61A5-5B49-071375A44C85}"/>
              </a:ext>
            </a:extLst>
          </p:cNvPr>
          <p:cNvSpPr>
            <a:spLocks noGrp="1"/>
          </p:cNvSpPr>
          <p:nvPr>
            <p:ph sz="quarter" idx="14"/>
          </p:nvPr>
        </p:nvSpPr>
        <p:spPr>
          <a:xfrm>
            <a:off x="4061249" y="831918"/>
            <a:ext cx="7286751" cy="2240279"/>
          </a:xfrm>
        </p:spPr>
        <p:txBody>
          <a:bodyPr>
            <a:noAutofit/>
          </a:bodyPr>
          <a:lstStyle>
            <a:lvl1pPr marL="0" indent="0">
              <a:lnSpc>
                <a:spcPct val="120000"/>
              </a:lnSpc>
              <a:buFont typeface="Arial" panose="020B0604020202020204" pitchFamily="34" charset="0"/>
              <a:buNone/>
              <a:defRPr sz="1400"/>
            </a:lvl1pPr>
            <a:lvl2pPr marL="228600" indent="0">
              <a:lnSpc>
                <a:spcPct val="120000"/>
              </a:lnSpc>
              <a:buFont typeface="Arial" panose="020B0604020202020204" pitchFamily="34" charset="0"/>
              <a:buNone/>
              <a:defRPr sz="1200"/>
            </a:lvl2pPr>
            <a:lvl3pPr marL="457200" indent="0">
              <a:lnSpc>
                <a:spcPct val="120000"/>
              </a:lnSpc>
              <a:buFont typeface="Arial" panose="020B0604020202020204" pitchFamily="34" charset="0"/>
              <a:buNone/>
              <a:defRPr sz="1100"/>
            </a:lvl3pPr>
            <a:lvl4pPr marL="685800" indent="0">
              <a:lnSpc>
                <a:spcPct val="120000"/>
              </a:lnSpc>
              <a:buFont typeface="Arial" panose="020B0604020202020204" pitchFamily="34" charset="0"/>
              <a:buNone/>
              <a:defRPr sz="1050"/>
            </a:lvl4pPr>
            <a:lvl5pPr marL="914400" indent="0">
              <a:lnSpc>
                <a:spcPct val="120000"/>
              </a:lnSpc>
              <a:buFont typeface="Arial" panose="020B0604020202020204" pitchFamily="34" charset="0"/>
              <a:buNone/>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Date Placeholder 2">
            <a:extLst>
              <a:ext uri="{FF2B5EF4-FFF2-40B4-BE49-F238E27FC236}">
                <a16:creationId xmlns:a16="http://schemas.microsoft.com/office/drawing/2014/main" id="{C20D3D2F-469D-F760-7219-DCE77131FF3A}"/>
              </a:ext>
            </a:extLst>
          </p:cNvPr>
          <p:cNvSpPr>
            <a:spLocks noGrp="1"/>
          </p:cNvSpPr>
          <p:nvPr>
            <p:ph type="dt" sz="half" idx="15"/>
          </p:nvPr>
        </p:nvSpPr>
        <p:spPr/>
        <p:txBody>
          <a:bodyPr/>
          <a:lstStyle/>
          <a:p>
            <a:r>
              <a:rPr lang="en-US" altLang="zh-CN" dirty="0"/>
              <a:t>03/12/2025</a:t>
            </a:r>
            <a:fld id="{C764DE79-268F-4C1A-8933-263129D2AF90}" type="datetimeFigureOut">
              <a:rPr lang="en-US" smtClean="0"/>
              <a:t>8/6/2025</a:t>
            </a:fld>
            <a:endParaRPr lang="en-US"/>
          </a:p>
        </p:txBody>
      </p:sp>
      <p:sp>
        <p:nvSpPr>
          <p:cNvPr id="4" name="Footer Placeholder 3">
            <a:extLst>
              <a:ext uri="{FF2B5EF4-FFF2-40B4-BE49-F238E27FC236}">
                <a16:creationId xmlns:a16="http://schemas.microsoft.com/office/drawing/2014/main" id="{DC1BB507-1DA8-86E9-368F-BF0F66E2E70B}"/>
              </a:ext>
            </a:extLst>
          </p:cNvPr>
          <p:cNvSpPr>
            <a:spLocks noGrp="1"/>
          </p:cNvSpPr>
          <p:nvPr>
            <p:ph type="ftr" sz="quarter" idx="16"/>
          </p:nvPr>
        </p:nvSpPr>
        <p:spPr/>
        <p:txBody>
          <a:bodyPr/>
          <a:lstStyle/>
          <a:p>
            <a:r>
              <a:rPr lang="en-US" altLang="zh-CN"/>
              <a:t>Sample Footer Text</a:t>
            </a:r>
          </a:p>
        </p:txBody>
      </p:sp>
      <p:sp>
        <p:nvSpPr>
          <p:cNvPr id="5" name="Slide Number Placeholder 4">
            <a:extLst>
              <a:ext uri="{FF2B5EF4-FFF2-40B4-BE49-F238E27FC236}">
                <a16:creationId xmlns:a16="http://schemas.microsoft.com/office/drawing/2014/main" id="{CEA4446F-D6E1-6A62-7F0D-0180E676873E}"/>
              </a:ext>
            </a:extLst>
          </p:cNvPr>
          <p:cNvSpPr>
            <a:spLocks noGrp="1"/>
          </p:cNvSpPr>
          <p:nvPr>
            <p:ph type="sldNum" sz="quarter" idx="17"/>
          </p:nvPr>
        </p:nvSpPr>
        <p:spPr/>
        <p:txBody>
          <a:bodyPr/>
          <a:lstStyle/>
          <a:p>
            <a:fld id="{48F63A3B-78C7-47BE-AE5E-E10140E04643}" type="slidenum">
              <a:rPr lang="en-US" smtClean="0"/>
              <a:t>‹#›</a:t>
            </a:fld>
            <a:endParaRPr lang="en-US"/>
          </a:p>
        </p:txBody>
      </p:sp>
      <p:sp>
        <p:nvSpPr>
          <p:cNvPr id="11" name="Picture Placeholder 10">
            <a:extLst>
              <a:ext uri="{FF2B5EF4-FFF2-40B4-BE49-F238E27FC236}">
                <a16:creationId xmlns:a16="http://schemas.microsoft.com/office/drawing/2014/main" id="{7F8EA658-2652-6F81-1B04-D50C60A3F171}"/>
              </a:ext>
              <a:ext uri="{C183D7F6-B498-43B3-948B-1728B52AA6E4}">
                <adec:decorative xmlns:adec="http://schemas.microsoft.com/office/drawing/2017/decorative" val="0"/>
              </a:ext>
            </a:extLst>
          </p:cNvPr>
          <p:cNvSpPr>
            <a:spLocks noGrp="1"/>
          </p:cNvSpPr>
          <p:nvPr>
            <p:ph type="pic" sz="quarter" idx="13"/>
          </p:nvPr>
        </p:nvSpPr>
        <p:spPr>
          <a:xfrm>
            <a:off x="843999" y="3310759"/>
            <a:ext cx="10504001" cy="2722852"/>
          </a:xfrm>
        </p:spPr>
        <p:txBody>
          <a:bodyPr/>
          <a:lstStyle/>
          <a:p>
            <a:endParaRPr lang="en-US"/>
          </a:p>
        </p:txBody>
      </p:sp>
      <p:pic>
        <p:nvPicPr>
          <p:cNvPr id="6" name="Graphic 5">
            <a:extLst>
              <a:ext uri="{FF2B5EF4-FFF2-40B4-BE49-F238E27FC236}">
                <a16:creationId xmlns:a16="http://schemas.microsoft.com/office/drawing/2014/main" id="{55663658-2A72-7914-3399-496F201EC68F}"/>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726932" y="5928084"/>
            <a:ext cx="465067" cy="465067"/>
          </a:xfrm>
          <a:prstGeom prst="rect">
            <a:avLst/>
          </a:prstGeom>
        </p:spPr>
      </p:pic>
      <p:pic>
        <p:nvPicPr>
          <p:cNvPr id="7" name="Graphic 6">
            <a:extLst>
              <a:ext uri="{FF2B5EF4-FFF2-40B4-BE49-F238E27FC236}">
                <a16:creationId xmlns:a16="http://schemas.microsoft.com/office/drawing/2014/main" id="{10175623-0C8A-E3EF-43D6-B02FB67ECF37}"/>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V="1">
            <a:off x="11726932" y="6392932"/>
            <a:ext cx="465067" cy="465067"/>
          </a:xfrm>
          <a:prstGeom prst="rect">
            <a:avLst/>
          </a:prstGeom>
        </p:spPr>
      </p:pic>
      <p:pic>
        <p:nvPicPr>
          <p:cNvPr id="12" name="Graphic 11">
            <a:extLst>
              <a:ext uri="{FF2B5EF4-FFF2-40B4-BE49-F238E27FC236}">
                <a16:creationId xmlns:a16="http://schemas.microsoft.com/office/drawing/2014/main" id="{D7F26256-51F8-378C-BB92-DDAC2645F733}"/>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6"/>
              </a:ext>
            </a:extLst>
          </a:blip>
          <a:stretch>
            <a:fillRect/>
          </a:stretch>
        </p:blipFill>
        <p:spPr>
          <a:xfrm flipV="1">
            <a:off x="1" y="0"/>
            <a:ext cx="487717" cy="487717"/>
          </a:xfrm>
          <a:prstGeom prst="rect">
            <a:avLst/>
          </a:prstGeom>
        </p:spPr>
      </p:pic>
      <p:pic>
        <p:nvPicPr>
          <p:cNvPr id="14" name="Graphic 13">
            <a:extLst>
              <a:ext uri="{FF2B5EF4-FFF2-40B4-BE49-F238E27FC236}">
                <a16:creationId xmlns:a16="http://schemas.microsoft.com/office/drawing/2014/main" id="{99F4DCD3-D8E4-ACF8-9A03-AB659B11D176}"/>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H="1" flipV="1">
            <a:off x="0" y="487835"/>
            <a:ext cx="487717" cy="487717"/>
          </a:xfrm>
          <a:prstGeom prst="rect">
            <a:avLst/>
          </a:prstGeom>
        </p:spPr>
      </p:pic>
    </p:spTree>
    <p:extLst>
      <p:ext uri="{BB962C8B-B14F-4D97-AF65-F5344CB8AC3E}">
        <p14:creationId xmlns:p14="http://schemas.microsoft.com/office/powerpoint/2010/main" val="17124107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ontent Photo 1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873963" y="858337"/>
            <a:ext cx="10504000" cy="970463"/>
          </a:xfrm>
        </p:spPr>
        <p:txBody>
          <a:bodyPr anchor="ctr"/>
          <a:lstStyle>
            <a:lvl1pPr>
              <a:lnSpc>
                <a:spcPct val="100000"/>
              </a:lnSpc>
              <a:defRPr sz="3600"/>
            </a:lvl1pPr>
          </a:lstStyle>
          <a:p>
            <a:r>
              <a:rPr lang="en-US"/>
              <a:t>Click to edit Master title style</a:t>
            </a:r>
          </a:p>
        </p:txBody>
      </p:sp>
      <p:sp>
        <p:nvSpPr>
          <p:cNvPr id="3" name="Content Placeholder 7">
            <a:extLst>
              <a:ext uri="{FF2B5EF4-FFF2-40B4-BE49-F238E27FC236}">
                <a16:creationId xmlns:a16="http://schemas.microsoft.com/office/drawing/2014/main" id="{049F0A64-A22A-9199-74B3-0965EDE98037}"/>
              </a:ext>
            </a:extLst>
          </p:cNvPr>
          <p:cNvSpPr>
            <a:spLocks noGrp="1"/>
          </p:cNvSpPr>
          <p:nvPr>
            <p:ph sz="quarter" idx="14"/>
          </p:nvPr>
        </p:nvSpPr>
        <p:spPr>
          <a:xfrm>
            <a:off x="7227944" y="2080429"/>
            <a:ext cx="4114800" cy="3945032"/>
          </a:xfrm>
        </p:spPr>
        <p:txBody>
          <a:bodyPr>
            <a:noAutofit/>
          </a:bodyPr>
          <a:lstStyle>
            <a:lvl1pPr marL="0" indent="0">
              <a:lnSpc>
                <a:spcPct val="120000"/>
              </a:lnSpc>
              <a:buFont typeface="Arial" panose="020B0604020202020204" pitchFamily="34" charset="0"/>
              <a:buNone/>
              <a:defRPr sz="1400"/>
            </a:lvl1pPr>
            <a:lvl2pPr marL="228600" indent="0">
              <a:lnSpc>
                <a:spcPct val="120000"/>
              </a:lnSpc>
              <a:buFont typeface="Arial" panose="020B0604020202020204" pitchFamily="34" charset="0"/>
              <a:buNone/>
              <a:defRPr sz="1200"/>
            </a:lvl2pPr>
            <a:lvl3pPr marL="457200" indent="0">
              <a:lnSpc>
                <a:spcPct val="120000"/>
              </a:lnSpc>
              <a:buFont typeface="Arial" panose="020B0604020202020204" pitchFamily="34" charset="0"/>
              <a:buNone/>
              <a:defRPr sz="1100"/>
            </a:lvl3pPr>
            <a:lvl4pPr marL="685800" indent="0">
              <a:lnSpc>
                <a:spcPct val="120000"/>
              </a:lnSpc>
              <a:buFont typeface="Arial" panose="020B0604020202020204" pitchFamily="34" charset="0"/>
              <a:buNone/>
              <a:defRPr sz="1050"/>
            </a:lvl4pPr>
            <a:lvl5pPr marL="914400" indent="0">
              <a:lnSpc>
                <a:spcPct val="120000"/>
              </a:lnSpc>
              <a:buFont typeface="Arial" panose="020B0604020202020204" pitchFamily="34" charset="0"/>
              <a:buNone/>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p:txBody>
          <a:bodyPr/>
          <a:lstStyle/>
          <a:p>
            <a:r>
              <a:rPr lang="en-US" altLang="zh-CN" dirty="0"/>
              <a:t>03/12/2025</a:t>
            </a:r>
            <a:fld id="{4766791B-F730-470C-BD5E-FFF8D449589F}" type="datetime1">
              <a:rPr lang="en-US" smtClean="0"/>
              <a:t>8/6/2025</a:t>
            </a:fld>
            <a:endParaRPr lang="en-US"/>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p:txBody>
          <a:bodyPr/>
          <a:lstStyle/>
          <a:p>
            <a:fld id="{CC057153-B650-4DEB-B370-79DDCFDCE934}" type="slidenum">
              <a:rPr lang="en-US" smtClean="0"/>
              <a:t>‹#›</a:t>
            </a:fld>
            <a:endParaRPr lang="en-US"/>
          </a:p>
        </p:txBody>
      </p:sp>
      <p:sp>
        <p:nvSpPr>
          <p:cNvPr id="11" name="Picture Placeholder 10">
            <a:extLst>
              <a:ext uri="{FF2B5EF4-FFF2-40B4-BE49-F238E27FC236}">
                <a16:creationId xmlns:a16="http://schemas.microsoft.com/office/drawing/2014/main" id="{7F8EA658-2652-6F81-1B04-D50C60A3F171}"/>
              </a:ext>
              <a:ext uri="{C183D7F6-B498-43B3-948B-1728B52AA6E4}">
                <adec:decorative xmlns:adec="http://schemas.microsoft.com/office/drawing/2017/decorative" val="0"/>
              </a:ext>
            </a:extLst>
          </p:cNvPr>
          <p:cNvSpPr>
            <a:spLocks noGrp="1"/>
          </p:cNvSpPr>
          <p:nvPr>
            <p:ph type="pic" sz="quarter" idx="13"/>
          </p:nvPr>
        </p:nvSpPr>
        <p:spPr>
          <a:xfrm>
            <a:off x="873963" y="2081048"/>
            <a:ext cx="6157458" cy="3945032"/>
          </a:xfrm>
        </p:spPr>
        <p:txBody>
          <a:bodyPr/>
          <a:lstStyle/>
          <a:p>
            <a:endParaRPr lang="en-US"/>
          </a:p>
        </p:txBody>
      </p:sp>
      <p:pic>
        <p:nvPicPr>
          <p:cNvPr id="15" name="Graphic 14">
            <a:extLst>
              <a:ext uri="{FF2B5EF4-FFF2-40B4-BE49-F238E27FC236}">
                <a16:creationId xmlns:a16="http://schemas.microsoft.com/office/drawing/2014/main" id="{517389FB-898C-ED35-D905-8A087871BD7F}"/>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726932" y="5928084"/>
            <a:ext cx="465067" cy="465067"/>
          </a:xfrm>
          <a:prstGeom prst="rect">
            <a:avLst/>
          </a:prstGeom>
        </p:spPr>
      </p:pic>
      <p:pic>
        <p:nvPicPr>
          <p:cNvPr id="16" name="Graphic 15">
            <a:extLst>
              <a:ext uri="{FF2B5EF4-FFF2-40B4-BE49-F238E27FC236}">
                <a16:creationId xmlns:a16="http://schemas.microsoft.com/office/drawing/2014/main" id="{619C64AD-E09A-CC70-49DC-605622C1125F}"/>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V="1">
            <a:off x="11726932" y="6392932"/>
            <a:ext cx="465067" cy="465067"/>
          </a:xfrm>
          <a:prstGeom prst="rect">
            <a:avLst/>
          </a:prstGeom>
        </p:spPr>
      </p:pic>
      <p:pic>
        <p:nvPicPr>
          <p:cNvPr id="17" name="Graphic 16">
            <a:extLst>
              <a:ext uri="{FF2B5EF4-FFF2-40B4-BE49-F238E27FC236}">
                <a16:creationId xmlns:a16="http://schemas.microsoft.com/office/drawing/2014/main" id="{BDB63EDA-C12D-2085-7D24-152F0C7E2A9D}"/>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flipH="1">
            <a:off x="487718" y="1"/>
            <a:ext cx="487717" cy="487717"/>
          </a:xfrm>
          <a:prstGeom prst="rect">
            <a:avLst/>
          </a:prstGeom>
        </p:spPr>
      </p:pic>
      <p:pic>
        <p:nvPicPr>
          <p:cNvPr id="18" name="Graphic 17">
            <a:extLst>
              <a:ext uri="{FF2B5EF4-FFF2-40B4-BE49-F238E27FC236}">
                <a16:creationId xmlns:a16="http://schemas.microsoft.com/office/drawing/2014/main" id="{3B18EDB2-8247-FA9E-E75F-3AC6B135DF47}"/>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8"/>
              </a:ext>
            </a:extLst>
          </a:blip>
          <a:stretch>
            <a:fillRect/>
          </a:stretch>
        </p:blipFill>
        <p:spPr>
          <a:xfrm flipV="1">
            <a:off x="1" y="487489"/>
            <a:ext cx="487717" cy="487717"/>
          </a:xfrm>
          <a:prstGeom prst="rect">
            <a:avLst/>
          </a:prstGeom>
        </p:spPr>
      </p:pic>
      <p:pic>
        <p:nvPicPr>
          <p:cNvPr id="26" name="Graphic 25">
            <a:extLst>
              <a:ext uri="{FF2B5EF4-FFF2-40B4-BE49-F238E27FC236}">
                <a16:creationId xmlns:a16="http://schemas.microsoft.com/office/drawing/2014/main" id="{5805ECDF-B724-0A16-9B7D-B88162F68583}"/>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H="1">
            <a:off x="1" y="1"/>
            <a:ext cx="487717" cy="487717"/>
          </a:xfrm>
          <a:prstGeom prst="rect">
            <a:avLst/>
          </a:prstGeom>
        </p:spPr>
      </p:pic>
      <p:pic>
        <p:nvPicPr>
          <p:cNvPr id="27" name="Graphic 26">
            <a:extLst>
              <a:ext uri="{FF2B5EF4-FFF2-40B4-BE49-F238E27FC236}">
                <a16:creationId xmlns:a16="http://schemas.microsoft.com/office/drawing/2014/main" id="{77361FB2-02C7-BBC5-F352-20C3DDF3EFA6}"/>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H="1" flipV="1">
            <a:off x="0" y="975324"/>
            <a:ext cx="487717" cy="487717"/>
          </a:xfrm>
          <a:prstGeom prst="rect">
            <a:avLst/>
          </a:prstGeom>
        </p:spPr>
      </p:pic>
      <p:pic>
        <p:nvPicPr>
          <p:cNvPr id="28" name="Graphic 27">
            <a:extLst>
              <a:ext uri="{FF2B5EF4-FFF2-40B4-BE49-F238E27FC236}">
                <a16:creationId xmlns:a16="http://schemas.microsoft.com/office/drawing/2014/main" id="{4DB4047E-8912-587E-8C12-4715650F456B}"/>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8"/>
              </a:ext>
            </a:extLst>
          </a:blip>
          <a:stretch>
            <a:fillRect/>
          </a:stretch>
        </p:blipFill>
        <p:spPr>
          <a:xfrm>
            <a:off x="975435" y="1"/>
            <a:ext cx="487717" cy="487717"/>
          </a:xfrm>
          <a:prstGeom prst="rect">
            <a:avLst/>
          </a:prstGeom>
        </p:spPr>
      </p:pic>
    </p:spTree>
    <p:extLst>
      <p:ext uri="{BB962C8B-B14F-4D97-AF65-F5344CB8AC3E}">
        <p14:creationId xmlns:p14="http://schemas.microsoft.com/office/powerpoint/2010/main" val="292463603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Content Photo 16">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844000" y="852884"/>
            <a:ext cx="4672584" cy="1453896"/>
          </a:xfrm>
        </p:spPr>
        <p:txBody>
          <a:bodyPr>
            <a:normAutofit/>
          </a:bodyPr>
          <a:lstStyle>
            <a:lvl1pPr>
              <a:lnSpc>
                <a:spcPct val="100000"/>
              </a:lnSpc>
              <a:defRPr sz="3600"/>
            </a:lvl1pPr>
          </a:lstStyle>
          <a:p>
            <a:r>
              <a:rPr lang="en-US"/>
              <a:t>Click to edit Master title style</a:t>
            </a:r>
          </a:p>
        </p:txBody>
      </p:sp>
      <p:sp>
        <p:nvSpPr>
          <p:cNvPr id="15" name="Content Placeholder 7">
            <a:extLst>
              <a:ext uri="{FF2B5EF4-FFF2-40B4-BE49-F238E27FC236}">
                <a16:creationId xmlns:a16="http://schemas.microsoft.com/office/drawing/2014/main" id="{E83E6B1E-856C-761E-20ED-EC7F64C439BD}"/>
              </a:ext>
            </a:extLst>
          </p:cNvPr>
          <p:cNvSpPr>
            <a:spLocks noGrp="1"/>
          </p:cNvSpPr>
          <p:nvPr>
            <p:ph sz="quarter" idx="14"/>
          </p:nvPr>
        </p:nvSpPr>
        <p:spPr>
          <a:xfrm>
            <a:off x="5754255" y="852884"/>
            <a:ext cx="5588489" cy="5172577"/>
          </a:xfrm>
        </p:spPr>
        <p:txBody>
          <a:bodyPr>
            <a:noAutofit/>
          </a:bodyPr>
          <a:lstStyle>
            <a:lvl1pPr marL="0" indent="0">
              <a:lnSpc>
                <a:spcPct val="120000"/>
              </a:lnSpc>
              <a:buFont typeface="Arial" panose="020B0604020202020204" pitchFamily="34" charset="0"/>
              <a:buNone/>
              <a:defRPr sz="1400"/>
            </a:lvl1pPr>
            <a:lvl2pPr marL="228600" indent="0">
              <a:lnSpc>
                <a:spcPct val="120000"/>
              </a:lnSpc>
              <a:buFont typeface="Arial" panose="020B0604020202020204" pitchFamily="34" charset="0"/>
              <a:buNone/>
              <a:defRPr sz="1200"/>
            </a:lvl2pPr>
            <a:lvl3pPr marL="457200" indent="0">
              <a:lnSpc>
                <a:spcPct val="120000"/>
              </a:lnSpc>
              <a:buFont typeface="Arial" panose="020B0604020202020204" pitchFamily="34" charset="0"/>
              <a:buNone/>
              <a:defRPr sz="1100"/>
            </a:lvl3pPr>
            <a:lvl4pPr marL="685800" indent="0">
              <a:lnSpc>
                <a:spcPct val="120000"/>
              </a:lnSpc>
              <a:buFont typeface="Arial" panose="020B0604020202020204" pitchFamily="34" charset="0"/>
              <a:buNone/>
              <a:defRPr sz="1050"/>
            </a:lvl4pPr>
            <a:lvl5pPr marL="914400" indent="0">
              <a:lnSpc>
                <a:spcPct val="120000"/>
              </a:lnSpc>
              <a:buFont typeface="Arial" panose="020B0604020202020204" pitchFamily="34" charset="0"/>
              <a:buNone/>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p:txBody>
          <a:bodyPr/>
          <a:lstStyle/>
          <a:p>
            <a:r>
              <a:rPr lang="en-US" altLang="zh-CN" dirty="0"/>
              <a:t>03/12/2025</a:t>
            </a:r>
            <a:fld id="{4E73FE0C-303A-49D2-B22C-9FE8AE7D9EF1}" type="datetime1">
              <a:rPr lang="en-US" smtClean="0"/>
              <a:t>8/6/2025</a:t>
            </a:fld>
            <a:endParaRPr lang="en-US"/>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p:txBody>
          <a:bodyPr/>
          <a:lstStyle/>
          <a:p>
            <a:fld id="{CC057153-B650-4DEB-B370-79DDCFDCE934}" type="slidenum">
              <a:rPr lang="en-US" smtClean="0"/>
              <a:t>‹#›</a:t>
            </a:fld>
            <a:endParaRPr lang="en-US"/>
          </a:p>
        </p:txBody>
      </p:sp>
      <p:sp>
        <p:nvSpPr>
          <p:cNvPr id="11" name="Picture Placeholder 10">
            <a:extLst>
              <a:ext uri="{FF2B5EF4-FFF2-40B4-BE49-F238E27FC236}">
                <a16:creationId xmlns:a16="http://schemas.microsoft.com/office/drawing/2014/main" id="{7F8EA658-2652-6F81-1B04-D50C60A3F171}"/>
              </a:ext>
              <a:ext uri="{C183D7F6-B498-43B3-948B-1728B52AA6E4}">
                <adec:decorative xmlns:adec="http://schemas.microsoft.com/office/drawing/2017/decorative" val="0"/>
              </a:ext>
            </a:extLst>
          </p:cNvPr>
          <p:cNvSpPr>
            <a:spLocks noGrp="1"/>
          </p:cNvSpPr>
          <p:nvPr>
            <p:ph type="pic" sz="quarter" idx="13"/>
          </p:nvPr>
        </p:nvSpPr>
        <p:spPr>
          <a:xfrm>
            <a:off x="844000" y="2459420"/>
            <a:ext cx="4672584" cy="3545695"/>
          </a:xfrm>
        </p:spPr>
        <p:txBody>
          <a:bodyPr/>
          <a:lstStyle/>
          <a:p>
            <a:endParaRPr lang="en-US"/>
          </a:p>
        </p:txBody>
      </p:sp>
      <p:pic>
        <p:nvPicPr>
          <p:cNvPr id="3" name="Graphic 2">
            <a:extLst>
              <a:ext uri="{FF2B5EF4-FFF2-40B4-BE49-F238E27FC236}">
                <a16:creationId xmlns:a16="http://schemas.microsoft.com/office/drawing/2014/main" id="{3C8DC550-7CD2-9B08-4701-BB488516AB95}"/>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726932" y="5928084"/>
            <a:ext cx="465067" cy="465067"/>
          </a:xfrm>
          <a:prstGeom prst="rect">
            <a:avLst/>
          </a:prstGeom>
        </p:spPr>
      </p:pic>
      <p:pic>
        <p:nvPicPr>
          <p:cNvPr id="4" name="Graphic 3">
            <a:extLst>
              <a:ext uri="{FF2B5EF4-FFF2-40B4-BE49-F238E27FC236}">
                <a16:creationId xmlns:a16="http://schemas.microsoft.com/office/drawing/2014/main" id="{4B3449CD-9FD3-44DF-7BBD-D5E0619F50FB}"/>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V="1">
            <a:off x="11726932" y="6392932"/>
            <a:ext cx="465067" cy="465067"/>
          </a:xfrm>
          <a:prstGeom prst="rect">
            <a:avLst/>
          </a:prstGeom>
        </p:spPr>
      </p:pic>
      <p:pic>
        <p:nvPicPr>
          <p:cNvPr id="9" name="Graphic 8">
            <a:extLst>
              <a:ext uri="{FF2B5EF4-FFF2-40B4-BE49-F238E27FC236}">
                <a16:creationId xmlns:a16="http://schemas.microsoft.com/office/drawing/2014/main" id="{58AF31DA-8753-E622-581C-DB283F899D7D}"/>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flipH="1">
            <a:off x="487718" y="1"/>
            <a:ext cx="487717" cy="487717"/>
          </a:xfrm>
          <a:prstGeom prst="rect">
            <a:avLst/>
          </a:prstGeom>
        </p:spPr>
      </p:pic>
      <p:pic>
        <p:nvPicPr>
          <p:cNvPr id="10" name="Graphic 9">
            <a:extLst>
              <a:ext uri="{FF2B5EF4-FFF2-40B4-BE49-F238E27FC236}">
                <a16:creationId xmlns:a16="http://schemas.microsoft.com/office/drawing/2014/main" id="{DC5C59C6-A901-602B-BDD4-9BAF10F2944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8"/>
              </a:ext>
            </a:extLst>
          </a:blip>
          <a:stretch>
            <a:fillRect/>
          </a:stretch>
        </p:blipFill>
        <p:spPr>
          <a:xfrm flipV="1">
            <a:off x="1" y="487489"/>
            <a:ext cx="487717" cy="487717"/>
          </a:xfrm>
          <a:prstGeom prst="rect">
            <a:avLst/>
          </a:prstGeom>
        </p:spPr>
      </p:pic>
      <p:pic>
        <p:nvPicPr>
          <p:cNvPr id="12" name="Graphic 11">
            <a:extLst>
              <a:ext uri="{FF2B5EF4-FFF2-40B4-BE49-F238E27FC236}">
                <a16:creationId xmlns:a16="http://schemas.microsoft.com/office/drawing/2014/main" id="{62BCF387-E72A-077A-82D4-E9ACA43899F0}"/>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H="1">
            <a:off x="1" y="1"/>
            <a:ext cx="487717" cy="487717"/>
          </a:xfrm>
          <a:prstGeom prst="rect">
            <a:avLst/>
          </a:prstGeom>
        </p:spPr>
      </p:pic>
      <p:pic>
        <p:nvPicPr>
          <p:cNvPr id="13" name="Graphic 12">
            <a:extLst>
              <a:ext uri="{FF2B5EF4-FFF2-40B4-BE49-F238E27FC236}">
                <a16:creationId xmlns:a16="http://schemas.microsoft.com/office/drawing/2014/main" id="{BC2FF69E-808D-3BA7-BA32-03122031C758}"/>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H="1" flipV="1">
            <a:off x="0" y="975324"/>
            <a:ext cx="487717" cy="487717"/>
          </a:xfrm>
          <a:prstGeom prst="rect">
            <a:avLst/>
          </a:prstGeom>
        </p:spPr>
      </p:pic>
      <p:pic>
        <p:nvPicPr>
          <p:cNvPr id="14" name="Graphic 13">
            <a:extLst>
              <a:ext uri="{FF2B5EF4-FFF2-40B4-BE49-F238E27FC236}">
                <a16:creationId xmlns:a16="http://schemas.microsoft.com/office/drawing/2014/main" id="{AC89C1CA-BAB8-EC5C-DD4F-3FFEFC6ABE90}"/>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8"/>
              </a:ext>
            </a:extLst>
          </a:blip>
          <a:stretch>
            <a:fillRect/>
          </a:stretch>
        </p:blipFill>
        <p:spPr>
          <a:xfrm>
            <a:off x="975435" y="1"/>
            <a:ext cx="487717" cy="487717"/>
          </a:xfrm>
          <a:prstGeom prst="rect">
            <a:avLst/>
          </a:prstGeom>
        </p:spPr>
      </p:pic>
    </p:spTree>
    <p:extLst>
      <p:ext uri="{BB962C8B-B14F-4D97-AF65-F5344CB8AC3E}">
        <p14:creationId xmlns:p14="http://schemas.microsoft.com/office/powerpoint/2010/main" val="237529315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ontent Photo 1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844000" y="873725"/>
            <a:ext cx="3657603" cy="1453896"/>
          </a:xfrm>
        </p:spPr>
        <p:txBody>
          <a:bodyPr anchor="t">
            <a:normAutofit/>
          </a:bodyPr>
          <a:lstStyle>
            <a:lvl1pPr>
              <a:lnSpc>
                <a:spcPct val="100000"/>
              </a:lnSpc>
              <a:defRPr sz="3600"/>
            </a:lvl1pPr>
          </a:lstStyle>
          <a:p>
            <a:r>
              <a:rPr lang="en-US"/>
              <a:t>Click to edit Master title style</a:t>
            </a:r>
          </a:p>
        </p:txBody>
      </p:sp>
      <p:sp>
        <p:nvSpPr>
          <p:cNvPr id="15" name="Content Placeholder 7">
            <a:extLst>
              <a:ext uri="{FF2B5EF4-FFF2-40B4-BE49-F238E27FC236}">
                <a16:creationId xmlns:a16="http://schemas.microsoft.com/office/drawing/2014/main" id="{6A3A9E47-84C1-0F06-5130-5630D608E1E1}"/>
              </a:ext>
            </a:extLst>
          </p:cNvPr>
          <p:cNvSpPr>
            <a:spLocks noGrp="1"/>
          </p:cNvSpPr>
          <p:nvPr>
            <p:ph sz="quarter" idx="14"/>
          </p:nvPr>
        </p:nvSpPr>
        <p:spPr>
          <a:xfrm>
            <a:off x="4729018" y="873725"/>
            <a:ext cx="6613726" cy="5151736"/>
          </a:xfrm>
        </p:spPr>
        <p:txBody>
          <a:bodyPr>
            <a:noAutofit/>
          </a:bodyPr>
          <a:lstStyle>
            <a:lvl1pPr marL="0" indent="0">
              <a:lnSpc>
                <a:spcPct val="120000"/>
              </a:lnSpc>
              <a:buFont typeface="Arial" panose="020B0604020202020204" pitchFamily="34" charset="0"/>
              <a:buNone/>
              <a:defRPr sz="1400"/>
            </a:lvl1pPr>
            <a:lvl2pPr marL="228600" indent="0">
              <a:lnSpc>
                <a:spcPct val="120000"/>
              </a:lnSpc>
              <a:buFont typeface="Arial" panose="020B0604020202020204" pitchFamily="34" charset="0"/>
              <a:buNone/>
              <a:defRPr sz="1200"/>
            </a:lvl2pPr>
            <a:lvl3pPr marL="457200" indent="0">
              <a:lnSpc>
                <a:spcPct val="120000"/>
              </a:lnSpc>
              <a:buFont typeface="Arial" panose="020B0604020202020204" pitchFamily="34" charset="0"/>
              <a:buNone/>
              <a:defRPr sz="1100"/>
            </a:lvl3pPr>
            <a:lvl4pPr marL="685800" indent="0">
              <a:lnSpc>
                <a:spcPct val="120000"/>
              </a:lnSpc>
              <a:buFont typeface="Arial" panose="020B0604020202020204" pitchFamily="34" charset="0"/>
              <a:buNone/>
              <a:defRPr sz="1050"/>
            </a:lvl4pPr>
            <a:lvl5pPr marL="914400" indent="0">
              <a:lnSpc>
                <a:spcPct val="120000"/>
              </a:lnSpc>
              <a:buFont typeface="Arial" panose="020B0604020202020204" pitchFamily="34" charset="0"/>
              <a:buNone/>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p:txBody>
          <a:bodyPr/>
          <a:lstStyle/>
          <a:p>
            <a:r>
              <a:rPr lang="en-US" altLang="zh-CN" dirty="0"/>
              <a:t>03/12/2025</a:t>
            </a:r>
            <a:fld id="{D73859A7-84EB-4384-87AF-59CC16704CF8}" type="datetime1">
              <a:rPr lang="en-US" smtClean="0"/>
              <a:t>8/6/2025</a:t>
            </a:fld>
            <a:endParaRPr lang="en-US"/>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p:txBody>
          <a:bodyPr/>
          <a:lstStyle/>
          <a:p>
            <a:fld id="{CC057153-B650-4DEB-B370-79DDCFDCE934}" type="slidenum">
              <a:rPr lang="en-US" smtClean="0"/>
              <a:t>‹#›</a:t>
            </a:fld>
            <a:endParaRPr lang="en-US"/>
          </a:p>
        </p:txBody>
      </p:sp>
      <p:sp>
        <p:nvSpPr>
          <p:cNvPr id="11" name="Picture Placeholder 10">
            <a:extLst>
              <a:ext uri="{FF2B5EF4-FFF2-40B4-BE49-F238E27FC236}">
                <a16:creationId xmlns:a16="http://schemas.microsoft.com/office/drawing/2014/main" id="{7F8EA658-2652-6F81-1B04-D50C60A3F171}"/>
              </a:ext>
              <a:ext uri="{C183D7F6-B498-43B3-948B-1728B52AA6E4}">
                <adec:decorative xmlns:adec="http://schemas.microsoft.com/office/drawing/2017/decorative" val="0"/>
              </a:ext>
            </a:extLst>
          </p:cNvPr>
          <p:cNvSpPr>
            <a:spLocks noGrp="1"/>
          </p:cNvSpPr>
          <p:nvPr>
            <p:ph type="pic" sz="quarter" idx="13"/>
          </p:nvPr>
        </p:nvSpPr>
        <p:spPr>
          <a:xfrm>
            <a:off x="843999" y="2490951"/>
            <a:ext cx="3657603" cy="3493323"/>
          </a:xfrm>
        </p:spPr>
        <p:txBody>
          <a:bodyPr/>
          <a:lstStyle/>
          <a:p>
            <a:endParaRPr lang="en-US"/>
          </a:p>
        </p:txBody>
      </p:sp>
      <p:pic>
        <p:nvPicPr>
          <p:cNvPr id="3" name="Graphic 2">
            <a:extLst>
              <a:ext uri="{FF2B5EF4-FFF2-40B4-BE49-F238E27FC236}">
                <a16:creationId xmlns:a16="http://schemas.microsoft.com/office/drawing/2014/main" id="{876BBC0C-AE3D-7F33-ECA6-DA325CBEEA83}"/>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726932" y="5928084"/>
            <a:ext cx="465067" cy="465067"/>
          </a:xfrm>
          <a:prstGeom prst="rect">
            <a:avLst/>
          </a:prstGeom>
        </p:spPr>
      </p:pic>
      <p:pic>
        <p:nvPicPr>
          <p:cNvPr id="4" name="Graphic 3">
            <a:extLst>
              <a:ext uri="{FF2B5EF4-FFF2-40B4-BE49-F238E27FC236}">
                <a16:creationId xmlns:a16="http://schemas.microsoft.com/office/drawing/2014/main" id="{1CBB3062-0FE3-311A-DB16-A4AC5BB00FB2}"/>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V="1">
            <a:off x="11726932" y="6392932"/>
            <a:ext cx="465067" cy="465067"/>
          </a:xfrm>
          <a:prstGeom prst="rect">
            <a:avLst/>
          </a:prstGeom>
        </p:spPr>
      </p:pic>
      <p:pic>
        <p:nvPicPr>
          <p:cNvPr id="9" name="Graphic 8">
            <a:extLst>
              <a:ext uri="{FF2B5EF4-FFF2-40B4-BE49-F238E27FC236}">
                <a16:creationId xmlns:a16="http://schemas.microsoft.com/office/drawing/2014/main" id="{868C3C63-C51F-8998-2B78-CF1E84DEA827}"/>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flipH="1">
            <a:off x="487718" y="1"/>
            <a:ext cx="487717" cy="487717"/>
          </a:xfrm>
          <a:prstGeom prst="rect">
            <a:avLst/>
          </a:prstGeom>
        </p:spPr>
      </p:pic>
      <p:pic>
        <p:nvPicPr>
          <p:cNvPr id="10" name="Graphic 9">
            <a:extLst>
              <a:ext uri="{FF2B5EF4-FFF2-40B4-BE49-F238E27FC236}">
                <a16:creationId xmlns:a16="http://schemas.microsoft.com/office/drawing/2014/main" id="{F2069663-791D-0C41-C23F-704A996BA25F}"/>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8"/>
              </a:ext>
            </a:extLst>
          </a:blip>
          <a:stretch>
            <a:fillRect/>
          </a:stretch>
        </p:blipFill>
        <p:spPr>
          <a:xfrm flipV="1">
            <a:off x="1" y="487489"/>
            <a:ext cx="487717" cy="487717"/>
          </a:xfrm>
          <a:prstGeom prst="rect">
            <a:avLst/>
          </a:prstGeom>
        </p:spPr>
      </p:pic>
      <p:pic>
        <p:nvPicPr>
          <p:cNvPr id="12" name="Graphic 11">
            <a:extLst>
              <a:ext uri="{FF2B5EF4-FFF2-40B4-BE49-F238E27FC236}">
                <a16:creationId xmlns:a16="http://schemas.microsoft.com/office/drawing/2014/main" id="{E8A285E8-0074-4C53-0161-32F810F4A29D}"/>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H="1">
            <a:off x="1" y="1"/>
            <a:ext cx="487717" cy="487717"/>
          </a:xfrm>
          <a:prstGeom prst="rect">
            <a:avLst/>
          </a:prstGeom>
        </p:spPr>
      </p:pic>
      <p:pic>
        <p:nvPicPr>
          <p:cNvPr id="13" name="Graphic 12">
            <a:extLst>
              <a:ext uri="{FF2B5EF4-FFF2-40B4-BE49-F238E27FC236}">
                <a16:creationId xmlns:a16="http://schemas.microsoft.com/office/drawing/2014/main" id="{413B49D8-9D1E-3CBD-0012-9BD5F01DC6A0}"/>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H="1" flipV="1">
            <a:off x="0" y="975324"/>
            <a:ext cx="487717" cy="487717"/>
          </a:xfrm>
          <a:prstGeom prst="rect">
            <a:avLst/>
          </a:prstGeom>
        </p:spPr>
      </p:pic>
      <p:pic>
        <p:nvPicPr>
          <p:cNvPr id="14" name="Graphic 13">
            <a:extLst>
              <a:ext uri="{FF2B5EF4-FFF2-40B4-BE49-F238E27FC236}">
                <a16:creationId xmlns:a16="http://schemas.microsoft.com/office/drawing/2014/main" id="{5F4C0E9D-5E0E-D6B2-A117-C9C028F2CE38}"/>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8"/>
              </a:ext>
            </a:extLst>
          </a:blip>
          <a:stretch>
            <a:fillRect/>
          </a:stretch>
        </p:blipFill>
        <p:spPr>
          <a:xfrm>
            <a:off x="975435" y="1"/>
            <a:ext cx="487717" cy="487717"/>
          </a:xfrm>
          <a:prstGeom prst="rect">
            <a:avLst/>
          </a:prstGeom>
        </p:spPr>
      </p:pic>
    </p:spTree>
    <p:extLst>
      <p:ext uri="{BB962C8B-B14F-4D97-AF65-F5344CB8AC3E}">
        <p14:creationId xmlns:p14="http://schemas.microsoft.com/office/powerpoint/2010/main" val="419048695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Big Number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36E9A-8E96-CD8C-7598-F87632CD81CF}"/>
              </a:ext>
            </a:extLst>
          </p:cNvPr>
          <p:cNvSpPr>
            <a:spLocks noGrp="1"/>
          </p:cNvSpPr>
          <p:nvPr>
            <p:ph type="ctrTitle" hasCustomPrompt="1"/>
          </p:nvPr>
        </p:nvSpPr>
        <p:spPr>
          <a:xfrm>
            <a:off x="844000" y="831918"/>
            <a:ext cx="10521992" cy="4069265"/>
          </a:xfrm>
        </p:spPr>
        <p:txBody>
          <a:bodyPr anchor="b">
            <a:normAutofit/>
          </a:bodyPr>
          <a:lstStyle>
            <a:lvl1pPr algn="l">
              <a:defRPr sz="23200">
                <a:solidFill>
                  <a:schemeClr val="tx1"/>
                </a:solidFill>
              </a:defRPr>
            </a:lvl1pPr>
          </a:lstStyle>
          <a:p>
            <a:r>
              <a:rPr lang="en-US"/>
              <a:t>##%</a:t>
            </a:r>
          </a:p>
        </p:txBody>
      </p:sp>
      <p:sp>
        <p:nvSpPr>
          <p:cNvPr id="3" name="Subtitle 2">
            <a:extLst>
              <a:ext uri="{FF2B5EF4-FFF2-40B4-BE49-F238E27FC236}">
                <a16:creationId xmlns:a16="http://schemas.microsoft.com/office/drawing/2014/main" id="{2BDC76B8-60F6-62D3-9F73-E81662203017}"/>
              </a:ext>
            </a:extLst>
          </p:cNvPr>
          <p:cNvSpPr>
            <a:spLocks noGrp="1"/>
          </p:cNvSpPr>
          <p:nvPr>
            <p:ph type="subTitle" idx="1"/>
          </p:nvPr>
        </p:nvSpPr>
        <p:spPr>
          <a:xfrm>
            <a:off x="843999" y="5076496"/>
            <a:ext cx="7559021" cy="949583"/>
          </a:xfrm>
        </p:spPr>
        <p:txBody>
          <a:bodyPr anchor="t">
            <a:normAutofit/>
          </a:bodyPr>
          <a:lstStyle>
            <a:lvl1pPr marL="0" indent="0" algn="l">
              <a:buNone/>
              <a:defRPr sz="2800" cap="none"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AE2DAFA-435E-AAF9-8B67-495E5AFDCD91}"/>
              </a:ext>
            </a:extLst>
          </p:cNvPr>
          <p:cNvSpPr>
            <a:spLocks noGrp="1"/>
          </p:cNvSpPr>
          <p:nvPr>
            <p:ph type="dt" sz="half" idx="10"/>
          </p:nvPr>
        </p:nvSpPr>
        <p:spPr/>
        <p:txBody>
          <a:bodyPr/>
          <a:lstStyle/>
          <a:p>
            <a:r>
              <a:rPr lang="en-US" altLang="zh-CN" dirty="0"/>
              <a:t>03/12/2025</a:t>
            </a:r>
            <a:fld id="{E5AD3D17-73C9-402C-91E7-BA73E6829C50}" type="datetime1">
              <a:rPr lang="en-US" smtClean="0"/>
              <a:t>8/6/2025</a:t>
            </a:fld>
            <a:endParaRPr lang="en-US"/>
          </a:p>
        </p:txBody>
      </p:sp>
      <p:sp>
        <p:nvSpPr>
          <p:cNvPr id="5" name="Footer Placeholder 4">
            <a:extLst>
              <a:ext uri="{FF2B5EF4-FFF2-40B4-BE49-F238E27FC236}">
                <a16:creationId xmlns:a16="http://schemas.microsoft.com/office/drawing/2014/main" id="{5B407A58-3351-E479-1A0C-2FF49FA42707}"/>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81789E10-2433-2ECB-9C92-571B583A4CF1}"/>
              </a:ext>
            </a:extLst>
          </p:cNvPr>
          <p:cNvSpPr>
            <a:spLocks noGrp="1"/>
          </p:cNvSpPr>
          <p:nvPr>
            <p:ph type="sldNum" sz="quarter" idx="12"/>
          </p:nvPr>
        </p:nvSpPr>
        <p:spPr/>
        <p:txBody>
          <a:bodyPr/>
          <a:lstStyle/>
          <a:p>
            <a:fld id="{CC057153-B650-4DEB-B370-79DDCFDCE934}" type="slidenum">
              <a:rPr lang="en-US" smtClean="0"/>
              <a:t>‹#›</a:t>
            </a:fld>
            <a:endParaRPr lang="en-US"/>
          </a:p>
        </p:txBody>
      </p:sp>
      <p:pic>
        <p:nvPicPr>
          <p:cNvPr id="7" name="Graphic 6">
            <a:extLst>
              <a:ext uri="{FF2B5EF4-FFF2-40B4-BE49-F238E27FC236}">
                <a16:creationId xmlns:a16="http://schemas.microsoft.com/office/drawing/2014/main" id="{714E59AF-4E56-8433-5ADD-D84B9EBE26FB}"/>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726932" y="5928084"/>
            <a:ext cx="465067" cy="465067"/>
          </a:xfrm>
          <a:prstGeom prst="rect">
            <a:avLst/>
          </a:prstGeom>
        </p:spPr>
      </p:pic>
      <p:pic>
        <p:nvPicPr>
          <p:cNvPr id="8" name="Graphic 7">
            <a:extLst>
              <a:ext uri="{FF2B5EF4-FFF2-40B4-BE49-F238E27FC236}">
                <a16:creationId xmlns:a16="http://schemas.microsoft.com/office/drawing/2014/main" id="{3C4970F1-1337-47DC-3F54-E7CADC407DBF}"/>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V="1">
            <a:off x="11726932" y="6392932"/>
            <a:ext cx="465067" cy="465067"/>
          </a:xfrm>
          <a:prstGeom prst="rect">
            <a:avLst/>
          </a:prstGeom>
        </p:spPr>
      </p:pic>
      <p:pic>
        <p:nvPicPr>
          <p:cNvPr id="9" name="Graphic 8">
            <a:extLst>
              <a:ext uri="{FF2B5EF4-FFF2-40B4-BE49-F238E27FC236}">
                <a16:creationId xmlns:a16="http://schemas.microsoft.com/office/drawing/2014/main" id="{11720629-9BC4-D50F-2A5A-EC2162E803BB}"/>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flipH="1">
            <a:off x="487718" y="1"/>
            <a:ext cx="487717" cy="487717"/>
          </a:xfrm>
          <a:prstGeom prst="rect">
            <a:avLst/>
          </a:prstGeom>
        </p:spPr>
      </p:pic>
      <p:pic>
        <p:nvPicPr>
          <p:cNvPr id="10" name="Graphic 9">
            <a:extLst>
              <a:ext uri="{FF2B5EF4-FFF2-40B4-BE49-F238E27FC236}">
                <a16:creationId xmlns:a16="http://schemas.microsoft.com/office/drawing/2014/main" id="{9FEF815C-7451-721C-BE6F-81331A6C321B}"/>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8"/>
              </a:ext>
            </a:extLst>
          </a:blip>
          <a:stretch>
            <a:fillRect/>
          </a:stretch>
        </p:blipFill>
        <p:spPr>
          <a:xfrm flipV="1">
            <a:off x="1" y="487489"/>
            <a:ext cx="487717" cy="487717"/>
          </a:xfrm>
          <a:prstGeom prst="rect">
            <a:avLst/>
          </a:prstGeom>
        </p:spPr>
      </p:pic>
      <p:pic>
        <p:nvPicPr>
          <p:cNvPr id="11" name="Graphic 10">
            <a:extLst>
              <a:ext uri="{FF2B5EF4-FFF2-40B4-BE49-F238E27FC236}">
                <a16:creationId xmlns:a16="http://schemas.microsoft.com/office/drawing/2014/main" id="{72E97084-82E8-85B0-1AF8-0B2ABB4A05F9}"/>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H="1">
            <a:off x="1" y="1"/>
            <a:ext cx="487717" cy="487717"/>
          </a:xfrm>
          <a:prstGeom prst="rect">
            <a:avLst/>
          </a:prstGeom>
        </p:spPr>
      </p:pic>
      <p:pic>
        <p:nvPicPr>
          <p:cNvPr id="12" name="Graphic 11">
            <a:extLst>
              <a:ext uri="{FF2B5EF4-FFF2-40B4-BE49-F238E27FC236}">
                <a16:creationId xmlns:a16="http://schemas.microsoft.com/office/drawing/2014/main" id="{38D9411E-531E-D8A4-3528-9B9877A322D9}"/>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H="1" flipV="1">
            <a:off x="0" y="975324"/>
            <a:ext cx="487717" cy="487717"/>
          </a:xfrm>
          <a:prstGeom prst="rect">
            <a:avLst/>
          </a:prstGeom>
        </p:spPr>
      </p:pic>
      <p:pic>
        <p:nvPicPr>
          <p:cNvPr id="13" name="Graphic 12">
            <a:extLst>
              <a:ext uri="{FF2B5EF4-FFF2-40B4-BE49-F238E27FC236}">
                <a16:creationId xmlns:a16="http://schemas.microsoft.com/office/drawing/2014/main" id="{A7354D55-A63D-9FE6-A0BB-729FE047E5E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8"/>
              </a:ext>
            </a:extLst>
          </a:blip>
          <a:stretch>
            <a:fillRect/>
          </a:stretch>
        </p:blipFill>
        <p:spPr>
          <a:xfrm>
            <a:off x="975435" y="1"/>
            <a:ext cx="487717" cy="487717"/>
          </a:xfrm>
          <a:prstGeom prst="rect">
            <a:avLst/>
          </a:prstGeom>
        </p:spPr>
      </p:pic>
    </p:spTree>
    <p:extLst>
      <p:ext uri="{BB962C8B-B14F-4D97-AF65-F5344CB8AC3E}">
        <p14:creationId xmlns:p14="http://schemas.microsoft.com/office/powerpoint/2010/main" val="991435761"/>
      </p:ext>
    </p:extLst>
  </p:cSld>
  <p:clrMapOvr>
    <a:masterClrMapping/>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type="title" preserve="1">
  <p:cSld name="Big Number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36E9A-8E96-CD8C-7598-F87632CD81CF}"/>
              </a:ext>
            </a:extLst>
          </p:cNvPr>
          <p:cNvSpPr>
            <a:spLocks noGrp="1"/>
          </p:cNvSpPr>
          <p:nvPr>
            <p:ph type="ctrTitle" hasCustomPrompt="1"/>
          </p:nvPr>
        </p:nvSpPr>
        <p:spPr>
          <a:xfrm>
            <a:off x="861992" y="831918"/>
            <a:ext cx="10486008" cy="3977825"/>
          </a:xfrm>
        </p:spPr>
        <p:txBody>
          <a:bodyPr anchor="b">
            <a:normAutofit/>
          </a:bodyPr>
          <a:lstStyle>
            <a:lvl1pPr algn="ctr">
              <a:defRPr sz="23200">
                <a:solidFill>
                  <a:schemeClr val="tx1"/>
                </a:solidFill>
              </a:defRPr>
            </a:lvl1pPr>
          </a:lstStyle>
          <a:p>
            <a:r>
              <a:rPr lang="en-US"/>
              <a:t>##%</a:t>
            </a:r>
          </a:p>
        </p:txBody>
      </p:sp>
      <p:sp>
        <p:nvSpPr>
          <p:cNvPr id="3" name="Subtitle 2">
            <a:extLst>
              <a:ext uri="{FF2B5EF4-FFF2-40B4-BE49-F238E27FC236}">
                <a16:creationId xmlns:a16="http://schemas.microsoft.com/office/drawing/2014/main" id="{2BDC76B8-60F6-62D3-9F73-E81662203017}"/>
              </a:ext>
            </a:extLst>
          </p:cNvPr>
          <p:cNvSpPr>
            <a:spLocks noGrp="1"/>
          </p:cNvSpPr>
          <p:nvPr>
            <p:ph type="subTitle" idx="1"/>
          </p:nvPr>
        </p:nvSpPr>
        <p:spPr>
          <a:xfrm>
            <a:off x="2377440" y="4997668"/>
            <a:ext cx="7525512" cy="1028411"/>
          </a:xfrm>
        </p:spPr>
        <p:txBody>
          <a:bodyPr anchor="t">
            <a:normAutofit/>
          </a:bodyPr>
          <a:lstStyle>
            <a:lvl1pPr marL="0" indent="0" algn="ctr">
              <a:buNone/>
              <a:defRPr sz="2800" cap="none"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AE2DAFA-435E-AAF9-8B67-495E5AFDCD91}"/>
              </a:ext>
            </a:extLst>
          </p:cNvPr>
          <p:cNvSpPr>
            <a:spLocks noGrp="1"/>
          </p:cNvSpPr>
          <p:nvPr>
            <p:ph type="dt" sz="half" idx="10"/>
          </p:nvPr>
        </p:nvSpPr>
        <p:spPr/>
        <p:txBody>
          <a:bodyPr/>
          <a:lstStyle/>
          <a:p>
            <a:r>
              <a:rPr lang="en-US" altLang="zh-CN" dirty="0"/>
              <a:t>03/12/2025</a:t>
            </a:r>
            <a:fld id="{C77A7CDD-9512-40CC-9351-FC0DE186CFBD}" type="datetime1">
              <a:rPr lang="en-US" smtClean="0"/>
              <a:t>8/6/2025</a:t>
            </a:fld>
            <a:endParaRPr lang="en-US"/>
          </a:p>
        </p:txBody>
      </p:sp>
      <p:sp>
        <p:nvSpPr>
          <p:cNvPr id="5" name="Footer Placeholder 4">
            <a:extLst>
              <a:ext uri="{FF2B5EF4-FFF2-40B4-BE49-F238E27FC236}">
                <a16:creationId xmlns:a16="http://schemas.microsoft.com/office/drawing/2014/main" id="{5B407A58-3351-E479-1A0C-2FF49FA42707}"/>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81789E10-2433-2ECB-9C92-571B583A4CF1}"/>
              </a:ext>
            </a:extLst>
          </p:cNvPr>
          <p:cNvSpPr>
            <a:spLocks noGrp="1"/>
          </p:cNvSpPr>
          <p:nvPr>
            <p:ph type="sldNum" sz="quarter" idx="12"/>
          </p:nvPr>
        </p:nvSpPr>
        <p:spPr/>
        <p:txBody>
          <a:bodyPr/>
          <a:lstStyle/>
          <a:p>
            <a:fld id="{CC057153-B650-4DEB-B370-79DDCFDCE934}" type="slidenum">
              <a:rPr lang="en-US" smtClean="0"/>
              <a:t>‹#›</a:t>
            </a:fld>
            <a:endParaRPr lang="en-US"/>
          </a:p>
        </p:txBody>
      </p:sp>
      <p:pic>
        <p:nvPicPr>
          <p:cNvPr id="7" name="Graphic 6">
            <a:extLst>
              <a:ext uri="{FF2B5EF4-FFF2-40B4-BE49-F238E27FC236}">
                <a16:creationId xmlns:a16="http://schemas.microsoft.com/office/drawing/2014/main" id="{B627B7D5-1010-9284-BB70-6EDAC1DCC2F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726932" y="5928084"/>
            <a:ext cx="465067" cy="465067"/>
          </a:xfrm>
          <a:prstGeom prst="rect">
            <a:avLst/>
          </a:prstGeom>
        </p:spPr>
      </p:pic>
      <p:pic>
        <p:nvPicPr>
          <p:cNvPr id="8" name="Graphic 7">
            <a:extLst>
              <a:ext uri="{FF2B5EF4-FFF2-40B4-BE49-F238E27FC236}">
                <a16:creationId xmlns:a16="http://schemas.microsoft.com/office/drawing/2014/main" id="{C0FF68D4-D953-A3CC-D0E9-645A0C203D2C}"/>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V="1">
            <a:off x="11726932" y="6392932"/>
            <a:ext cx="465067" cy="465067"/>
          </a:xfrm>
          <a:prstGeom prst="rect">
            <a:avLst/>
          </a:prstGeom>
        </p:spPr>
      </p:pic>
      <p:pic>
        <p:nvPicPr>
          <p:cNvPr id="9" name="Graphic 8">
            <a:extLst>
              <a:ext uri="{FF2B5EF4-FFF2-40B4-BE49-F238E27FC236}">
                <a16:creationId xmlns:a16="http://schemas.microsoft.com/office/drawing/2014/main" id="{27C2DB90-24CA-5BA1-49C9-452D9C1E35B4}"/>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flipH="1">
            <a:off x="487718" y="1"/>
            <a:ext cx="487717" cy="487717"/>
          </a:xfrm>
          <a:prstGeom prst="rect">
            <a:avLst/>
          </a:prstGeom>
        </p:spPr>
      </p:pic>
      <p:pic>
        <p:nvPicPr>
          <p:cNvPr id="10" name="Graphic 9">
            <a:extLst>
              <a:ext uri="{FF2B5EF4-FFF2-40B4-BE49-F238E27FC236}">
                <a16:creationId xmlns:a16="http://schemas.microsoft.com/office/drawing/2014/main" id="{65D922FD-5439-3303-4828-CD3D4DC50E5D}"/>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8"/>
              </a:ext>
            </a:extLst>
          </a:blip>
          <a:stretch>
            <a:fillRect/>
          </a:stretch>
        </p:blipFill>
        <p:spPr>
          <a:xfrm flipV="1">
            <a:off x="1" y="487489"/>
            <a:ext cx="487717" cy="487717"/>
          </a:xfrm>
          <a:prstGeom prst="rect">
            <a:avLst/>
          </a:prstGeom>
        </p:spPr>
      </p:pic>
      <p:pic>
        <p:nvPicPr>
          <p:cNvPr id="11" name="Graphic 10">
            <a:extLst>
              <a:ext uri="{FF2B5EF4-FFF2-40B4-BE49-F238E27FC236}">
                <a16:creationId xmlns:a16="http://schemas.microsoft.com/office/drawing/2014/main" id="{1CCCFAA4-F50D-2103-1E45-76DF3740B0D3}"/>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H="1">
            <a:off x="1" y="1"/>
            <a:ext cx="487717" cy="487717"/>
          </a:xfrm>
          <a:prstGeom prst="rect">
            <a:avLst/>
          </a:prstGeom>
        </p:spPr>
      </p:pic>
      <p:pic>
        <p:nvPicPr>
          <p:cNvPr id="12" name="Graphic 11">
            <a:extLst>
              <a:ext uri="{FF2B5EF4-FFF2-40B4-BE49-F238E27FC236}">
                <a16:creationId xmlns:a16="http://schemas.microsoft.com/office/drawing/2014/main" id="{CFD81AB8-788D-3723-878E-E11073F9DD28}"/>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H="1" flipV="1">
            <a:off x="0" y="975324"/>
            <a:ext cx="487717" cy="487717"/>
          </a:xfrm>
          <a:prstGeom prst="rect">
            <a:avLst/>
          </a:prstGeom>
        </p:spPr>
      </p:pic>
      <p:pic>
        <p:nvPicPr>
          <p:cNvPr id="13" name="Graphic 12">
            <a:extLst>
              <a:ext uri="{FF2B5EF4-FFF2-40B4-BE49-F238E27FC236}">
                <a16:creationId xmlns:a16="http://schemas.microsoft.com/office/drawing/2014/main" id="{F810EF05-1BE1-3431-A6A7-C0E36FB90502}"/>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8"/>
              </a:ext>
            </a:extLst>
          </a:blip>
          <a:stretch>
            <a:fillRect/>
          </a:stretch>
        </p:blipFill>
        <p:spPr>
          <a:xfrm>
            <a:off x="975435" y="1"/>
            <a:ext cx="487717" cy="487717"/>
          </a:xfrm>
          <a:prstGeom prst="rect">
            <a:avLst/>
          </a:prstGeom>
        </p:spPr>
      </p:pic>
    </p:spTree>
    <p:extLst>
      <p:ext uri="{BB962C8B-B14F-4D97-AF65-F5344CB8AC3E}">
        <p14:creationId xmlns:p14="http://schemas.microsoft.com/office/powerpoint/2010/main" val="1898934658"/>
      </p:ext>
    </p:extLst>
  </p:cSld>
  <p:clrMapOvr>
    <a:masterClrMapping/>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Big Number 3">
    <p:bg>
      <p:bgRef idx="1001">
        <a:schemeClr val="bg2"/>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93814EA-F598-EBFD-83D1-6782D7CBB598}"/>
              </a:ext>
              <a:ext uri="{C183D7F6-B498-43B3-948B-1728B52AA6E4}">
                <adec:decorative xmlns:adec="http://schemas.microsoft.com/office/drawing/2017/decorative" val="1"/>
              </a:ext>
            </a:extLst>
          </p:cNvPr>
          <p:cNvSpPr/>
          <p:nvPr userDrawn="1"/>
        </p:nvSpPr>
        <p:spPr>
          <a:xfrm>
            <a:off x="0" y="0"/>
            <a:ext cx="12192000" cy="6858000"/>
          </a:xfrm>
          <a:prstGeom prst="rect">
            <a:avLst/>
          </a:prstGeom>
          <a:solidFill>
            <a:schemeClr val="accent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1">
            <a:extLst>
              <a:ext uri="{FF2B5EF4-FFF2-40B4-BE49-F238E27FC236}">
                <a16:creationId xmlns:a16="http://schemas.microsoft.com/office/drawing/2014/main" id="{1F4F8927-891C-4D7A-C2D3-6EB5EF6712FF}"/>
              </a:ext>
            </a:extLst>
          </p:cNvPr>
          <p:cNvSpPr>
            <a:spLocks noGrp="1"/>
          </p:cNvSpPr>
          <p:nvPr>
            <p:ph type="ctrTitle" hasCustomPrompt="1"/>
          </p:nvPr>
        </p:nvSpPr>
        <p:spPr>
          <a:xfrm>
            <a:off x="861992" y="831918"/>
            <a:ext cx="10486008" cy="3977825"/>
          </a:xfrm>
        </p:spPr>
        <p:txBody>
          <a:bodyPr anchor="b">
            <a:normAutofit/>
          </a:bodyPr>
          <a:lstStyle>
            <a:lvl1pPr algn="ctr">
              <a:defRPr sz="23200">
                <a:solidFill>
                  <a:schemeClr val="tx1"/>
                </a:solidFill>
              </a:defRPr>
            </a:lvl1pPr>
          </a:lstStyle>
          <a:p>
            <a:r>
              <a:rPr lang="en-US"/>
              <a:t>##%</a:t>
            </a:r>
          </a:p>
        </p:txBody>
      </p:sp>
      <p:sp>
        <p:nvSpPr>
          <p:cNvPr id="10" name="Subtitle 2">
            <a:extLst>
              <a:ext uri="{FF2B5EF4-FFF2-40B4-BE49-F238E27FC236}">
                <a16:creationId xmlns:a16="http://schemas.microsoft.com/office/drawing/2014/main" id="{0489314B-CDC1-7F7E-C4DD-AAC0E5222B03}"/>
              </a:ext>
            </a:extLst>
          </p:cNvPr>
          <p:cNvSpPr>
            <a:spLocks noGrp="1"/>
          </p:cNvSpPr>
          <p:nvPr>
            <p:ph type="subTitle" idx="1"/>
          </p:nvPr>
        </p:nvSpPr>
        <p:spPr>
          <a:xfrm>
            <a:off x="2377440" y="4997668"/>
            <a:ext cx="7525512" cy="1028411"/>
          </a:xfrm>
        </p:spPr>
        <p:txBody>
          <a:bodyPr anchor="t">
            <a:normAutofit/>
          </a:bodyPr>
          <a:lstStyle>
            <a:lvl1pPr marL="0" indent="0" algn="ctr">
              <a:buNone/>
              <a:defRPr sz="2800" cap="none"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AE2DAFA-435E-AAF9-8B67-495E5AFDCD91}"/>
              </a:ext>
            </a:extLst>
          </p:cNvPr>
          <p:cNvSpPr>
            <a:spLocks noGrp="1"/>
          </p:cNvSpPr>
          <p:nvPr>
            <p:ph type="dt" sz="half" idx="10"/>
          </p:nvPr>
        </p:nvSpPr>
        <p:spPr/>
        <p:txBody>
          <a:bodyPr/>
          <a:lstStyle>
            <a:lvl1pPr>
              <a:defRPr>
                <a:solidFill>
                  <a:schemeClr val="tx1"/>
                </a:solidFill>
              </a:defRPr>
            </a:lvl1pPr>
          </a:lstStyle>
          <a:p>
            <a:r>
              <a:rPr lang="en-US" altLang="zh-CN" dirty="0"/>
              <a:t>03/12/2025</a:t>
            </a:r>
            <a:fld id="{483EFCC7-B7E8-4ABE-BBCB-C75FD27800CD}" type="datetime1">
              <a:rPr lang="en-US" smtClean="0"/>
              <a:t>8/6/2025</a:t>
            </a:fld>
            <a:endParaRPr lang="en-US"/>
          </a:p>
        </p:txBody>
      </p:sp>
      <p:sp>
        <p:nvSpPr>
          <p:cNvPr id="5" name="Footer Placeholder 4">
            <a:extLst>
              <a:ext uri="{FF2B5EF4-FFF2-40B4-BE49-F238E27FC236}">
                <a16:creationId xmlns:a16="http://schemas.microsoft.com/office/drawing/2014/main" id="{5B407A58-3351-E479-1A0C-2FF49FA42707}"/>
              </a:ext>
            </a:extLst>
          </p:cNvPr>
          <p:cNvSpPr>
            <a:spLocks noGrp="1"/>
          </p:cNvSpPr>
          <p:nvPr>
            <p:ph type="ftr" sz="quarter" idx="11"/>
          </p:nvPr>
        </p:nvSpPr>
        <p:spPr/>
        <p:txBody>
          <a:bodyPr/>
          <a:lstStyle>
            <a:lvl1pPr>
              <a:defRPr>
                <a:solidFill>
                  <a:schemeClr val="tx1"/>
                </a:solidFill>
              </a:defRPr>
            </a:lvl1pPr>
          </a:lstStyle>
          <a:p>
            <a:r>
              <a:rPr lang="en-US"/>
              <a:t>Sample Footer Text</a:t>
            </a:r>
          </a:p>
        </p:txBody>
      </p:sp>
      <p:sp>
        <p:nvSpPr>
          <p:cNvPr id="6" name="Slide Number Placeholder 5">
            <a:extLst>
              <a:ext uri="{FF2B5EF4-FFF2-40B4-BE49-F238E27FC236}">
                <a16:creationId xmlns:a16="http://schemas.microsoft.com/office/drawing/2014/main" id="{81789E10-2433-2ECB-9C92-571B583A4CF1}"/>
              </a:ext>
            </a:extLst>
          </p:cNvPr>
          <p:cNvSpPr>
            <a:spLocks noGrp="1"/>
          </p:cNvSpPr>
          <p:nvPr>
            <p:ph type="sldNum" sz="quarter" idx="12"/>
          </p:nvPr>
        </p:nvSpPr>
        <p:spPr/>
        <p:txBody>
          <a:bodyPr/>
          <a:lstStyle>
            <a:lvl1pPr>
              <a:defRPr>
                <a:solidFill>
                  <a:schemeClr val="tx1"/>
                </a:solidFill>
              </a:defRPr>
            </a:lvl1pPr>
          </a:lstStyle>
          <a:p>
            <a:fld id="{CC057153-B650-4DEB-B370-79DDCFDCE934}" type="slidenum">
              <a:rPr lang="en-US" smtClean="0"/>
              <a:pPr/>
              <a:t>‹#›</a:t>
            </a:fld>
            <a:endParaRPr lang="en-US"/>
          </a:p>
        </p:txBody>
      </p:sp>
      <p:pic>
        <p:nvPicPr>
          <p:cNvPr id="2" name="Graphic 1">
            <a:extLst>
              <a:ext uri="{FF2B5EF4-FFF2-40B4-BE49-F238E27FC236}">
                <a16:creationId xmlns:a16="http://schemas.microsoft.com/office/drawing/2014/main" id="{C8E99374-A738-EA53-1892-F88330FFCED4}"/>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726932" y="5928084"/>
            <a:ext cx="465067" cy="465067"/>
          </a:xfrm>
          <a:prstGeom prst="rect">
            <a:avLst/>
          </a:prstGeom>
        </p:spPr>
      </p:pic>
      <p:pic>
        <p:nvPicPr>
          <p:cNvPr id="3" name="Graphic 2">
            <a:extLst>
              <a:ext uri="{FF2B5EF4-FFF2-40B4-BE49-F238E27FC236}">
                <a16:creationId xmlns:a16="http://schemas.microsoft.com/office/drawing/2014/main" id="{C4514DFC-1CE8-3609-FB4A-A83AF7B1F727}"/>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V="1">
            <a:off x="11726932" y="6392932"/>
            <a:ext cx="465067" cy="465067"/>
          </a:xfrm>
          <a:prstGeom prst="rect">
            <a:avLst/>
          </a:prstGeom>
        </p:spPr>
      </p:pic>
      <p:pic>
        <p:nvPicPr>
          <p:cNvPr id="8" name="Graphic 7">
            <a:extLst>
              <a:ext uri="{FF2B5EF4-FFF2-40B4-BE49-F238E27FC236}">
                <a16:creationId xmlns:a16="http://schemas.microsoft.com/office/drawing/2014/main" id="{38DD3A36-7124-39C9-A592-3C13645588ED}"/>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flipH="1">
            <a:off x="487718" y="1"/>
            <a:ext cx="487717" cy="487717"/>
          </a:xfrm>
          <a:prstGeom prst="rect">
            <a:avLst/>
          </a:prstGeom>
        </p:spPr>
      </p:pic>
      <p:pic>
        <p:nvPicPr>
          <p:cNvPr id="11" name="Graphic 10">
            <a:extLst>
              <a:ext uri="{FF2B5EF4-FFF2-40B4-BE49-F238E27FC236}">
                <a16:creationId xmlns:a16="http://schemas.microsoft.com/office/drawing/2014/main" id="{016BA819-06E0-77DF-3340-448C2C46F834}"/>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8"/>
              </a:ext>
            </a:extLst>
          </a:blip>
          <a:stretch>
            <a:fillRect/>
          </a:stretch>
        </p:blipFill>
        <p:spPr>
          <a:xfrm flipV="1">
            <a:off x="1" y="487489"/>
            <a:ext cx="487717" cy="487717"/>
          </a:xfrm>
          <a:prstGeom prst="rect">
            <a:avLst/>
          </a:prstGeom>
        </p:spPr>
      </p:pic>
      <p:pic>
        <p:nvPicPr>
          <p:cNvPr id="12" name="Graphic 11">
            <a:extLst>
              <a:ext uri="{FF2B5EF4-FFF2-40B4-BE49-F238E27FC236}">
                <a16:creationId xmlns:a16="http://schemas.microsoft.com/office/drawing/2014/main" id="{A72637AF-5275-0C2A-7089-F3A5FEB7A718}"/>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H="1">
            <a:off x="1" y="1"/>
            <a:ext cx="487717" cy="487717"/>
          </a:xfrm>
          <a:prstGeom prst="rect">
            <a:avLst/>
          </a:prstGeom>
        </p:spPr>
      </p:pic>
      <p:pic>
        <p:nvPicPr>
          <p:cNvPr id="13" name="Graphic 12">
            <a:extLst>
              <a:ext uri="{FF2B5EF4-FFF2-40B4-BE49-F238E27FC236}">
                <a16:creationId xmlns:a16="http://schemas.microsoft.com/office/drawing/2014/main" id="{326CFB9C-CB5A-56C0-E486-C9720CD7DB0C}"/>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H="1" flipV="1">
            <a:off x="0" y="975324"/>
            <a:ext cx="487717" cy="487717"/>
          </a:xfrm>
          <a:prstGeom prst="rect">
            <a:avLst/>
          </a:prstGeom>
        </p:spPr>
      </p:pic>
      <p:pic>
        <p:nvPicPr>
          <p:cNvPr id="14" name="Graphic 13">
            <a:extLst>
              <a:ext uri="{FF2B5EF4-FFF2-40B4-BE49-F238E27FC236}">
                <a16:creationId xmlns:a16="http://schemas.microsoft.com/office/drawing/2014/main" id="{C1B51465-11E5-1EC2-AAD8-9DAB841FDA97}"/>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8"/>
              </a:ext>
            </a:extLst>
          </a:blip>
          <a:stretch>
            <a:fillRect/>
          </a:stretch>
        </p:blipFill>
        <p:spPr>
          <a:xfrm>
            <a:off x="975435" y="1"/>
            <a:ext cx="487717" cy="487717"/>
          </a:xfrm>
          <a:prstGeom prst="rect">
            <a:avLst/>
          </a:prstGeom>
        </p:spPr>
      </p:pic>
    </p:spTree>
    <p:extLst>
      <p:ext uri="{BB962C8B-B14F-4D97-AF65-F5344CB8AC3E}">
        <p14:creationId xmlns:p14="http://schemas.microsoft.com/office/powerpoint/2010/main" val="1557129010"/>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Statem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221EB5-8556-FBD7-00D5-D69AC8E7E73A}"/>
              </a:ext>
            </a:extLst>
          </p:cNvPr>
          <p:cNvSpPr>
            <a:spLocks noGrp="1"/>
          </p:cNvSpPr>
          <p:nvPr>
            <p:ph type="title"/>
          </p:nvPr>
        </p:nvSpPr>
        <p:spPr>
          <a:xfrm>
            <a:off x="612648" y="-1133856"/>
            <a:ext cx="10652760" cy="1133856"/>
          </a:xfrm>
        </p:spPr>
        <p:txBody>
          <a:bodyPr>
            <a:normAutofit/>
          </a:bodyPr>
          <a:lstStyle>
            <a:lvl1pPr>
              <a:lnSpc>
                <a:spcPct val="100000"/>
              </a:lnSpc>
              <a:defRPr sz="3600"/>
            </a:lvl1pPr>
          </a:lstStyle>
          <a:p>
            <a:r>
              <a:rPr lang="en-US"/>
              <a:t>Click to edit Master title style</a:t>
            </a:r>
          </a:p>
        </p:txBody>
      </p:sp>
      <p:sp>
        <p:nvSpPr>
          <p:cNvPr id="7" name="Content Placeholder 6">
            <a:extLst>
              <a:ext uri="{FF2B5EF4-FFF2-40B4-BE49-F238E27FC236}">
                <a16:creationId xmlns:a16="http://schemas.microsoft.com/office/drawing/2014/main" id="{3E4E45FF-53F3-89B1-B969-C440DC819EF4}"/>
              </a:ext>
            </a:extLst>
          </p:cNvPr>
          <p:cNvSpPr>
            <a:spLocks noGrp="1"/>
          </p:cNvSpPr>
          <p:nvPr>
            <p:ph sz="quarter" idx="13" hasCustomPrompt="1"/>
          </p:nvPr>
        </p:nvSpPr>
        <p:spPr>
          <a:xfrm>
            <a:off x="612648" y="630936"/>
            <a:ext cx="8266176" cy="5605272"/>
          </a:xfrm>
        </p:spPr>
        <p:txBody>
          <a:bodyPr anchor="ctr">
            <a:noAutofit/>
          </a:bodyPr>
          <a:lstStyle>
            <a:lvl1pPr marL="0" indent="0">
              <a:lnSpc>
                <a:spcPct val="100000"/>
              </a:lnSpc>
              <a:buNone/>
              <a:defRPr sz="5400" b="1"/>
            </a:lvl1pPr>
            <a:lvl2pPr marL="228600" indent="0">
              <a:lnSpc>
                <a:spcPct val="100000"/>
              </a:lnSpc>
              <a:buNone/>
              <a:defRPr sz="4800" b="1"/>
            </a:lvl2pPr>
            <a:lvl3pPr marL="457200" indent="0">
              <a:lnSpc>
                <a:spcPct val="100000"/>
              </a:lnSpc>
              <a:buNone/>
              <a:defRPr sz="4400" b="1"/>
            </a:lvl3pPr>
            <a:lvl4pPr marL="685800" indent="0">
              <a:lnSpc>
                <a:spcPct val="100000"/>
              </a:lnSpc>
              <a:buNone/>
              <a:defRPr sz="4000" b="1"/>
            </a:lvl4pPr>
            <a:lvl5pPr marL="914400" indent="0">
              <a:lnSpc>
                <a:spcPct val="100000"/>
              </a:lnSpc>
              <a:buNone/>
              <a:defRPr sz="3600" b="1"/>
            </a:lvl5pPr>
          </a:lstStyle>
          <a:p>
            <a:pPr lvl="0"/>
            <a:r>
              <a:rPr lang="en-US"/>
              <a:t>Click to edit Statement</a:t>
            </a:r>
          </a:p>
          <a:p>
            <a:pPr lvl="1"/>
            <a:r>
              <a:rPr lang="en-US"/>
              <a:t>Second level</a:t>
            </a:r>
          </a:p>
          <a:p>
            <a:pPr lvl="2"/>
            <a:r>
              <a:rPr lang="en-US"/>
              <a:t>Third level</a:t>
            </a:r>
          </a:p>
          <a:p>
            <a:pPr lvl="3"/>
            <a:r>
              <a:rPr lang="en-US"/>
              <a:t>Fourth level</a:t>
            </a:r>
          </a:p>
          <a:p>
            <a:pPr lvl="4"/>
            <a:r>
              <a:rPr lang="en-US"/>
              <a:t>Fifth level</a:t>
            </a:r>
          </a:p>
        </p:txBody>
      </p:sp>
      <p:sp>
        <p:nvSpPr>
          <p:cNvPr id="3" name="Date Placeholder 2">
            <a:extLst>
              <a:ext uri="{FF2B5EF4-FFF2-40B4-BE49-F238E27FC236}">
                <a16:creationId xmlns:a16="http://schemas.microsoft.com/office/drawing/2014/main" id="{67F688C7-1128-9027-65E4-A17BBE7DDDF0}"/>
              </a:ext>
            </a:extLst>
          </p:cNvPr>
          <p:cNvSpPr>
            <a:spLocks noGrp="1"/>
          </p:cNvSpPr>
          <p:nvPr>
            <p:ph type="dt" sz="half" idx="10"/>
          </p:nvPr>
        </p:nvSpPr>
        <p:spPr/>
        <p:txBody>
          <a:bodyPr/>
          <a:lstStyle/>
          <a:p>
            <a:r>
              <a:rPr lang="en-US" altLang="zh-CN" dirty="0"/>
              <a:t>03/12/2025</a:t>
            </a:r>
            <a:fld id="{F140A1F3-DA5D-4F2E-B759-748FF8D0ACA9}" type="datetime1">
              <a:rPr lang="en-US" smtClean="0"/>
              <a:t>8/6/2025</a:t>
            </a:fld>
            <a:endParaRPr lang="en-US"/>
          </a:p>
        </p:txBody>
      </p:sp>
      <p:sp>
        <p:nvSpPr>
          <p:cNvPr id="4" name="Footer Placeholder 3">
            <a:extLst>
              <a:ext uri="{FF2B5EF4-FFF2-40B4-BE49-F238E27FC236}">
                <a16:creationId xmlns:a16="http://schemas.microsoft.com/office/drawing/2014/main" id="{3D56E87B-2252-4382-E6E7-15A81BCC8029}"/>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8C1C6A68-1AC4-7B10-CD66-D67327434E62}"/>
              </a:ext>
            </a:extLst>
          </p:cNvPr>
          <p:cNvSpPr>
            <a:spLocks noGrp="1"/>
          </p:cNvSpPr>
          <p:nvPr>
            <p:ph type="sldNum" sz="quarter" idx="12"/>
          </p:nvPr>
        </p:nvSpPr>
        <p:spPr/>
        <p:txBody>
          <a:bodyPr/>
          <a:lstStyle/>
          <a:p>
            <a:fld id="{CC057153-B650-4DEB-B370-79DDCFDCE934}" type="slidenum">
              <a:rPr lang="en-US" smtClean="0"/>
              <a:pPr/>
              <a:t>‹#›</a:t>
            </a:fld>
            <a:endParaRPr lang="en-US"/>
          </a:p>
        </p:txBody>
      </p:sp>
      <p:pic>
        <p:nvPicPr>
          <p:cNvPr id="6" name="Graphic 8">
            <a:extLst>
              <a:ext uri="{FF2B5EF4-FFF2-40B4-BE49-F238E27FC236}">
                <a16:creationId xmlns:a16="http://schemas.microsoft.com/office/drawing/2014/main" id="{1684D816-B102-5401-9CCE-23B9623587C5}"/>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946087" y="1934207"/>
            <a:ext cx="1245913" cy="1245913"/>
          </a:xfrm>
          <a:prstGeom prst="rect">
            <a:avLst/>
          </a:prstGeom>
        </p:spPr>
      </p:pic>
      <p:pic>
        <p:nvPicPr>
          <p:cNvPr id="8" name="Graphic 11">
            <a:extLst>
              <a:ext uri="{FF2B5EF4-FFF2-40B4-BE49-F238E27FC236}">
                <a16:creationId xmlns:a16="http://schemas.microsoft.com/office/drawing/2014/main" id="{E0789251-01AA-D845-3EE4-4F300A2DAEE1}"/>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V="1">
            <a:off x="10946087" y="3179534"/>
            <a:ext cx="1245913" cy="1245913"/>
          </a:xfrm>
          <a:prstGeom prst="rect">
            <a:avLst/>
          </a:prstGeom>
        </p:spPr>
      </p:pic>
      <p:pic>
        <p:nvPicPr>
          <p:cNvPr id="9" name="Graphic 12">
            <a:extLst>
              <a:ext uri="{FF2B5EF4-FFF2-40B4-BE49-F238E27FC236}">
                <a16:creationId xmlns:a16="http://schemas.microsoft.com/office/drawing/2014/main" id="{1B4F42C8-06E1-E637-8E75-4972C5164380}"/>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flipH="1" flipV="1">
            <a:off x="10944739" y="4426951"/>
            <a:ext cx="1245913" cy="1245913"/>
          </a:xfrm>
          <a:prstGeom prst="rect">
            <a:avLst/>
          </a:prstGeom>
        </p:spPr>
      </p:pic>
    </p:spTree>
    <p:extLst>
      <p:ext uri="{BB962C8B-B14F-4D97-AF65-F5344CB8AC3E}">
        <p14:creationId xmlns:p14="http://schemas.microsoft.com/office/powerpoint/2010/main" val="395031302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Statem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221EB5-8556-FBD7-00D5-D69AC8E7E73A}"/>
              </a:ext>
            </a:extLst>
          </p:cNvPr>
          <p:cNvSpPr>
            <a:spLocks noGrp="1"/>
          </p:cNvSpPr>
          <p:nvPr>
            <p:ph type="title"/>
          </p:nvPr>
        </p:nvSpPr>
        <p:spPr>
          <a:xfrm>
            <a:off x="612648" y="-1133856"/>
            <a:ext cx="10652760" cy="1133856"/>
          </a:xfrm>
        </p:spPr>
        <p:txBody>
          <a:bodyPr>
            <a:normAutofit/>
          </a:bodyPr>
          <a:lstStyle>
            <a:lvl1pPr>
              <a:lnSpc>
                <a:spcPct val="100000"/>
              </a:lnSpc>
              <a:defRPr sz="3600"/>
            </a:lvl1pPr>
          </a:lstStyle>
          <a:p>
            <a:r>
              <a:rPr lang="en-US"/>
              <a:t>Click to edit Master title style</a:t>
            </a:r>
          </a:p>
        </p:txBody>
      </p:sp>
      <p:sp>
        <p:nvSpPr>
          <p:cNvPr id="7" name="Content Placeholder 6">
            <a:extLst>
              <a:ext uri="{FF2B5EF4-FFF2-40B4-BE49-F238E27FC236}">
                <a16:creationId xmlns:a16="http://schemas.microsoft.com/office/drawing/2014/main" id="{3E4E45FF-53F3-89B1-B969-C440DC819EF4}"/>
              </a:ext>
            </a:extLst>
          </p:cNvPr>
          <p:cNvSpPr>
            <a:spLocks noGrp="1"/>
          </p:cNvSpPr>
          <p:nvPr>
            <p:ph sz="quarter" idx="13" hasCustomPrompt="1"/>
          </p:nvPr>
        </p:nvSpPr>
        <p:spPr>
          <a:xfrm>
            <a:off x="612648" y="1929384"/>
            <a:ext cx="8266176" cy="4142232"/>
          </a:xfrm>
        </p:spPr>
        <p:txBody>
          <a:bodyPr anchor="b">
            <a:noAutofit/>
          </a:bodyPr>
          <a:lstStyle>
            <a:lvl1pPr marL="0" indent="0">
              <a:lnSpc>
                <a:spcPct val="100000"/>
              </a:lnSpc>
              <a:buNone/>
              <a:defRPr sz="5000" b="1"/>
            </a:lvl1pPr>
            <a:lvl2pPr marL="228600" indent="0">
              <a:lnSpc>
                <a:spcPct val="100000"/>
              </a:lnSpc>
              <a:buNone/>
              <a:defRPr sz="4400" b="1"/>
            </a:lvl2pPr>
            <a:lvl3pPr marL="457200" indent="0">
              <a:lnSpc>
                <a:spcPct val="100000"/>
              </a:lnSpc>
              <a:buNone/>
              <a:defRPr sz="4000" b="1"/>
            </a:lvl3pPr>
            <a:lvl4pPr marL="685800" indent="0">
              <a:lnSpc>
                <a:spcPct val="100000"/>
              </a:lnSpc>
              <a:buNone/>
              <a:defRPr sz="3600" b="1"/>
            </a:lvl4pPr>
            <a:lvl5pPr marL="914400" indent="0">
              <a:lnSpc>
                <a:spcPct val="100000"/>
              </a:lnSpc>
              <a:buNone/>
              <a:defRPr sz="3200" b="1"/>
            </a:lvl5pPr>
          </a:lstStyle>
          <a:p>
            <a:pPr lvl="0"/>
            <a:r>
              <a:rPr lang="en-US"/>
              <a:t>Click to edit Statement</a:t>
            </a:r>
          </a:p>
          <a:p>
            <a:pPr lvl="1"/>
            <a:r>
              <a:rPr lang="en-US"/>
              <a:t>Second level</a:t>
            </a:r>
          </a:p>
          <a:p>
            <a:pPr lvl="2"/>
            <a:r>
              <a:rPr lang="en-US"/>
              <a:t>Third level</a:t>
            </a:r>
          </a:p>
          <a:p>
            <a:pPr lvl="3"/>
            <a:r>
              <a:rPr lang="en-US"/>
              <a:t>Fourth level</a:t>
            </a:r>
          </a:p>
          <a:p>
            <a:pPr lvl="4"/>
            <a:r>
              <a:rPr lang="en-US"/>
              <a:t>Fifth level</a:t>
            </a:r>
          </a:p>
        </p:txBody>
      </p:sp>
      <p:sp>
        <p:nvSpPr>
          <p:cNvPr id="3" name="Date Placeholder 2">
            <a:extLst>
              <a:ext uri="{FF2B5EF4-FFF2-40B4-BE49-F238E27FC236}">
                <a16:creationId xmlns:a16="http://schemas.microsoft.com/office/drawing/2014/main" id="{67F688C7-1128-9027-65E4-A17BBE7DDDF0}"/>
              </a:ext>
            </a:extLst>
          </p:cNvPr>
          <p:cNvSpPr>
            <a:spLocks noGrp="1"/>
          </p:cNvSpPr>
          <p:nvPr>
            <p:ph type="dt" sz="half" idx="10"/>
          </p:nvPr>
        </p:nvSpPr>
        <p:spPr/>
        <p:txBody>
          <a:bodyPr/>
          <a:lstStyle/>
          <a:p>
            <a:r>
              <a:rPr lang="en-US" altLang="zh-CN" dirty="0"/>
              <a:t>03/12/2025</a:t>
            </a:r>
            <a:fld id="{301B1322-4C31-4D1F-88B1-5F79F56892AE}" type="datetime1">
              <a:rPr lang="en-US" smtClean="0"/>
              <a:t>8/6/2025</a:t>
            </a:fld>
            <a:endParaRPr lang="en-US"/>
          </a:p>
        </p:txBody>
      </p:sp>
      <p:sp>
        <p:nvSpPr>
          <p:cNvPr id="4" name="Footer Placeholder 3">
            <a:extLst>
              <a:ext uri="{FF2B5EF4-FFF2-40B4-BE49-F238E27FC236}">
                <a16:creationId xmlns:a16="http://schemas.microsoft.com/office/drawing/2014/main" id="{3D56E87B-2252-4382-E6E7-15A81BCC8029}"/>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8C1C6A68-1AC4-7B10-CD66-D67327434E62}"/>
              </a:ext>
            </a:extLst>
          </p:cNvPr>
          <p:cNvSpPr>
            <a:spLocks noGrp="1"/>
          </p:cNvSpPr>
          <p:nvPr>
            <p:ph type="sldNum" sz="quarter" idx="12"/>
          </p:nvPr>
        </p:nvSpPr>
        <p:spPr/>
        <p:txBody>
          <a:bodyPr/>
          <a:lstStyle/>
          <a:p>
            <a:fld id="{CC057153-B650-4DEB-B370-79DDCFDCE934}" type="slidenum">
              <a:rPr lang="en-US" smtClean="0"/>
              <a:pPr/>
              <a:t>‹#›</a:t>
            </a:fld>
            <a:endParaRPr lang="en-US"/>
          </a:p>
        </p:txBody>
      </p:sp>
      <p:pic>
        <p:nvPicPr>
          <p:cNvPr id="6" name="Graphic 8">
            <a:extLst>
              <a:ext uri="{FF2B5EF4-FFF2-40B4-BE49-F238E27FC236}">
                <a16:creationId xmlns:a16="http://schemas.microsoft.com/office/drawing/2014/main" id="{87AB0AED-4C81-E06F-3067-D2D3794F27BF}"/>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946087" y="1934207"/>
            <a:ext cx="1245913" cy="1245913"/>
          </a:xfrm>
          <a:prstGeom prst="rect">
            <a:avLst/>
          </a:prstGeom>
        </p:spPr>
      </p:pic>
      <p:pic>
        <p:nvPicPr>
          <p:cNvPr id="8" name="Graphic 11">
            <a:extLst>
              <a:ext uri="{FF2B5EF4-FFF2-40B4-BE49-F238E27FC236}">
                <a16:creationId xmlns:a16="http://schemas.microsoft.com/office/drawing/2014/main" id="{B84CA5D9-F189-9C22-0449-9C323DBB9C4F}"/>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V="1">
            <a:off x="10946087" y="3179534"/>
            <a:ext cx="1245913" cy="1245913"/>
          </a:xfrm>
          <a:prstGeom prst="rect">
            <a:avLst/>
          </a:prstGeom>
        </p:spPr>
      </p:pic>
      <p:pic>
        <p:nvPicPr>
          <p:cNvPr id="9" name="Graphic 12">
            <a:extLst>
              <a:ext uri="{FF2B5EF4-FFF2-40B4-BE49-F238E27FC236}">
                <a16:creationId xmlns:a16="http://schemas.microsoft.com/office/drawing/2014/main" id="{D9B5731C-992B-4C34-E6F0-8D81C81FB9FA}"/>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flipH="1" flipV="1">
            <a:off x="10944739" y="4426951"/>
            <a:ext cx="1245913" cy="1245913"/>
          </a:xfrm>
          <a:prstGeom prst="rect">
            <a:avLst/>
          </a:prstGeom>
        </p:spPr>
      </p:pic>
    </p:spTree>
    <p:extLst>
      <p:ext uri="{BB962C8B-B14F-4D97-AF65-F5344CB8AC3E}">
        <p14:creationId xmlns:p14="http://schemas.microsoft.com/office/powerpoint/2010/main" val="114167263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Statement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221EB5-8556-FBD7-00D5-D69AC8E7E73A}"/>
              </a:ext>
            </a:extLst>
          </p:cNvPr>
          <p:cNvSpPr>
            <a:spLocks noGrp="1"/>
          </p:cNvSpPr>
          <p:nvPr>
            <p:ph type="title"/>
          </p:nvPr>
        </p:nvSpPr>
        <p:spPr>
          <a:xfrm>
            <a:off x="612648" y="-1133856"/>
            <a:ext cx="10652760" cy="1133856"/>
          </a:xfrm>
        </p:spPr>
        <p:txBody>
          <a:bodyPr>
            <a:normAutofit/>
          </a:bodyPr>
          <a:lstStyle>
            <a:lvl1pPr>
              <a:lnSpc>
                <a:spcPct val="100000"/>
              </a:lnSpc>
              <a:defRPr sz="3600"/>
            </a:lvl1pPr>
          </a:lstStyle>
          <a:p>
            <a:r>
              <a:rPr lang="en-US"/>
              <a:t>Click to edit Master title style</a:t>
            </a:r>
          </a:p>
        </p:txBody>
      </p:sp>
      <p:sp>
        <p:nvSpPr>
          <p:cNvPr id="7" name="Content Placeholder 6">
            <a:extLst>
              <a:ext uri="{FF2B5EF4-FFF2-40B4-BE49-F238E27FC236}">
                <a16:creationId xmlns:a16="http://schemas.microsoft.com/office/drawing/2014/main" id="{3E4E45FF-53F3-89B1-B969-C440DC819EF4}"/>
              </a:ext>
            </a:extLst>
          </p:cNvPr>
          <p:cNvSpPr>
            <a:spLocks noGrp="1"/>
          </p:cNvSpPr>
          <p:nvPr>
            <p:ph sz="quarter" idx="13" hasCustomPrompt="1"/>
          </p:nvPr>
        </p:nvSpPr>
        <p:spPr>
          <a:xfrm>
            <a:off x="612648" y="548640"/>
            <a:ext cx="8266176" cy="5605272"/>
          </a:xfrm>
        </p:spPr>
        <p:txBody>
          <a:bodyPr anchor="t">
            <a:noAutofit/>
          </a:bodyPr>
          <a:lstStyle>
            <a:lvl1pPr marL="0" indent="0">
              <a:lnSpc>
                <a:spcPct val="100000"/>
              </a:lnSpc>
              <a:buNone/>
              <a:defRPr sz="5000" b="1"/>
            </a:lvl1pPr>
            <a:lvl2pPr marL="228600" indent="0">
              <a:lnSpc>
                <a:spcPct val="100000"/>
              </a:lnSpc>
              <a:buNone/>
              <a:defRPr sz="4400" b="1"/>
            </a:lvl2pPr>
            <a:lvl3pPr marL="457200" indent="0">
              <a:lnSpc>
                <a:spcPct val="100000"/>
              </a:lnSpc>
              <a:buNone/>
              <a:defRPr sz="4000" b="1"/>
            </a:lvl3pPr>
            <a:lvl4pPr marL="685800" indent="0">
              <a:lnSpc>
                <a:spcPct val="100000"/>
              </a:lnSpc>
              <a:buNone/>
              <a:defRPr sz="3600" b="1"/>
            </a:lvl4pPr>
            <a:lvl5pPr marL="914400" indent="0">
              <a:lnSpc>
                <a:spcPct val="100000"/>
              </a:lnSpc>
              <a:buNone/>
              <a:defRPr sz="3200" b="1"/>
            </a:lvl5pPr>
          </a:lstStyle>
          <a:p>
            <a:pPr lvl="0"/>
            <a:r>
              <a:rPr lang="en-US"/>
              <a:t>Click to edit Statement</a:t>
            </a:r>
          </a:p>
          <a:p>
            <a:pPr lvl="1"/>
            <a:r>
              <a:rPr lang="en-US"/>
              <a:t>Second level</a:t>
            </a:r>
          </a:p>
          <a:p>
            <a:pPr lvl="2"/>
            <a:r>
              <a:rPr lang="en-US"/>
              <a:t>Third level</a:t>
            </a:r>
          </a:p>
          <a:p>
            <a:pPr lvl="3"/>
            <a:r>
              <a:rPr lang="en-US"/>
              <a:t>Fourth level</a:t>
            </a:r>
          </a:p>
          <a:p>
            <a:pPr lvl="4"/>
            <a:r>
              <a:rPr lang="en-US"/>
              <a:t>Fifth level</a:t>
            </a:r>
          </a:p>
        </p:txBody>
      </p:sp>
      <p:sp>
        <p:nvSpPr>
          <p:cNvPr id="3" name="Date Placeholder 2">
            <a:extLst>
              <a:ext uri="{FF2B5EF4-FFF2-40B4-BE49-F238E27FC236}">
                <a16:creationId xmlns:a16="http://schemas.microsoft.com/office/drawing/2014/main" id="{67F688C7-1128-9027-65E4-A17BBE7DDDF0}"/>
              </a:ext>
            </a:extLst>
          </p:cNvPr>
          <p:cNvSpPr>
            <a:spLocks noGrp="1"/>
          </p:cNvSpPr>
          <p:nvPr>
            <p:ph type="dt" sz="half" idx="10"/>
          </p:nvPr>
        </p:nvSpPr>
        <p:spPr/>
        <p:txBody>
          <a:bodyPr/>
          <a:lstStyle/>
          <a:p>
            <a:r>
              <a:rPr lang="en-US" altLang="zh-CN" dirty="0"/>
              <a:t>03/12/2025</a:t>
            </a:r>
            <a:fld id="{507735E4-737B-43D4-B991-92C3D63DE68F}" type="datetime1">
              <a:rPr lang="en-US" smtClean="0"/>
              <a:t>8/6/2025</a:t>
            </a:fld>
            <a:endParaRPr lang="en-US"/>
          </a:p>
        </p:txBody>
      </p:sp>
      <p:sp>
        <p:nvSpPr>
          <p:cNvPr id="4" name="Footer Placeholder 3">
            <a:extLst>
              <a:ext uri="{FF2B5EF4-FFF2-40B4-BE49-F238E27FC236}">
                <a16:creationId xmlns:a16="http://schemas.microsoft.com/office/drawing/2014/main" id="{3D56E87B-2252-4382-E6E7-15A81BCC8029}"/>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8C1C6A68-1AC4-7B10-CD66-D67327434E62}"/>
              </a:ext>
            </a:extLst>
          </p:cNvPr>
          <p:cNvSpPr>
            <a:spLocks noGrp="1"/>
          </p:cNvSpPr>
          <p:nvPr>
            <p:ph type="sldNum" sz="quarter" idx="12"/>
          </p:nvPr>
        </p:nvSpPr>
        <p:spPr/>
        <p:txBody>
          <a:bodyPr/>
          <a:lstStyle/>
          <a:p>
            <a:fld id="{CC057153-B650-4DEB-B370-79DDCFDCE934}" type="slidenum">
              <a:rPr lang="en-US" smtClean="0"/>
              <a:pPr/>
              <a:t>‹#›</a:t>
            </a:fld>
            <a:endParaRPr lang="en-US"/>
          </a:p>
        </p:txBody>
      </p:sp>
      <p:pic>
        <p:nvPicPr>
          <p:cNvPr id="6" name="Graphic 8">
            <a:extLst>
              <a:ext uri="{FF2B5EF4-FFF2-40B4-BE49-F238E27FC236}">
                <a16:creationId xmlns:a16="http://schemas.microsoft.com/office/drawing/2014/main" id="{3A74964A-91B0-A108-B8C0-1EE35AFC5191}"/>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946087" y="1308847"/>
            <a:ext cx="1245913" cy="1245913"/>
          </a:xfrm>
          <a:prstGeom prst="rect">
            <a:avLst/>
          </a:prstGeom>
        </p:spPr>
      </p:pic>
      <p:pic>
        <p:nvPicPr>
          <p:cNvPr id="8" name="Graphic 9">
            <a:extLst>
              <a:ext uri="{FF2B5EF4-FFF2-40B4-BE49-F238E27FC236}">
                <a16:creationId xmlns:a16="http://schemas.microsoft.com/office/drawing/2014/main" id="{E989C61D-D7CA-4D72-35AD-A247104E92BC}"/>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9700174" y="1308847"/>
            <a:ext cx="1245913" cy="1245913"/>
          </a:xfrm>
          <a:prstGeom prst="rect">
            <a:avLst/>
          </a:prstGeom>
        </p:spPr>
      </p:pic>
      <p:pic>
        <p:nvPicPr>
          <p:cNvPr id="9" name="Graphic 11">
            <a:extLst>
              <a:ext uri="{FF2B5EF4-FFF2-40B4-BE49-F238E27FC236}">
                <a16:creationId xmlns:a16="http://schemas.microsoft.com/office/drawing/2014/main" id="{31535262-ADBD-4BF5-5CBD-E378EE0907D5}"/>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flipV="1">
            <a:off x="10946087" y="2554174"/>
            <a:ext cx="1245913" cy="1245913"/>
          </a:xfrm>
          <a:prstGeom prst="rect">
            <a:avLst/>
          </a:prstGeom>
        </p:spPr>
      </p:pic>
      <p:pic>
        <p:nvPicPr>
          <p:cNvPr id="10" name="Graphic 12">
            <a:extLst>
              <a:ext uri="{FF2B5EF4-FFF2-40B4-BE49-F238E27FC236}">
                <a16:creationId xmlns:a16="http://schemas.microsoft.com/office/drawing/2014/main" id="{7DED0408-8F9F-1C77-AD64-2A8CD51C26B1}"/>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flipH="1" flipV="1">
            <a:off x="10944739" y="3801591"/>
            <a:ext cx="1245913" cy="1245913"/>
          </a:xfrm>
          <a:prstGeom prst="rect">
            <a:avLst/>
          </a:prstGeom>
        </p:spPr>
      </p:pic>
    </p:spTree>
    <p:extLst>
      <p:ext uri="{BB962C8B-B14F-4D97-AF65-F5344CB8AC3E}">
        <p14:creationId xmlns:p14="http://schemas.microsoft.com/office/powerpoint/2010/main" val="18397927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Photo 1">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36E9A-8E96-CD8C-7598-F87632CD81CF}"/>
              </a:ext>
            </a:extLst>
          </p:cNvPr>
          <p:cNvSpPr>
            <a:spLocks noGrp="1"/>
          </p:cNvSpPr>
          <p:nvPr>
            <p:ph type="ctrTitle"/>
          </p:nvPr>
        </p:nvSpPr>
        <p:spPr>
          <a:xfrm>
            <a:off x="365760" y="4147451"/>
            <a:ext cx="11460480" cy="786384"/>
          </a:xfrm>
        </p:spPr>
        <p:txBody>
          <a:bodyPr anchor="b">
            <a:noAutofit/>
          </a:bodyPr>
          <a:lstStyle>
            <a:lvl1pPr algn="l">
              <a:lnSpc>
                <a:spcPct val="100000"/>
              </a:lnSpc>
              <a:defRPr sz="5400">
                <a:solidFill>
                  <a:sysClr val="windowText" lastClr="000000"/>
                </a:solidFill>
              </a:defRPr>
            </a:lvl1pPr>
          </a:lstStyle>
          <a:p>
            <a:r>
              <a:rPr lang="en-US"/>
              <a:t>Click to edit Master title style</a:t>
            </a:r>
          </a:p>
        </p:txBody>
      </p:sp>
      <p:sp>
        <p:nvSpPr>
          <p:cNvPr id="3" name="Subtitle 2">
            <a:extLst>
              <a:ext uri="{FF2B5EF4-FFF2-40B4-BE49-F238E27FC236}">
                <a16:creationId xmlns:a16="http://schemas.microsoft.com/office/drawing/2014/main" id="{2BDC76B8-60F6-62D3-9F73-E81662203017}"/>
              </a:ext>
            </a:extLst>
          </p:cNvPr>
          <p:cNvSpPr>
            <a:spLocks noGrp="1"/>
          </p:cNvSpPr>
          <p:nvPr>
            <p:ph type="subTitle" idx="1"/>
          </p:nvPr>
        </p:nvSpPr>
        <p:spPr>
          <a:xfrm>
            <a:off x="365760" y="5071368"/>
            <a:ext cx="11460480" cy="480373"/>
          </a:xfrm>
        </p:spPr>
        <p:txBody>
          <a:bodyPr anchor="t">
            <a:normAutofit/>
          </a:bodyPr>
          <a:lstStyle>
            <a:lvl1pPr marL="0" indent="0" algn="l">
              <a:lnSpc>
                <a:spcPct val="100000"/>
              </a:lnSpc>
              <a:buNone/>
              <a:defRPr sz="2400">
                <a:solidFill>
                  <a:sysClr val="windowText" lastClr="000000"/>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10" name="Text Placeholder 2">
            <a:extLst>
              <a:ext uri="{FF2B5EF4-FFF2-40B4-BE49-F238E27FC236}">
                <a16:creationId xmlns:a16="http://schemas.microsoft.com/office/drawing/2014/main" id="{7870CDA7-9020-C017-6AAB-C500DC82D92A}"/>
              </a:ext>
            </a:extLst>
          </p:cNvPr>
          <p:cNvSpPr>
            <a:spLocks noGrp="1"/>
          </p:cNvSpPr>
          <p:nvPr>
            <p:ph type="body" sz="quarter" idx="11" hasCustomPrompt="1"/>
          </p:nvPr>
        </p:nvSpPr>
        <p:spPr>
          <a:xfrm>
            <a:off x="365760" y="5823597"/>
            <a:ext cx="2398389" cy="239712"/>
          </a:xfrm>
        </p:spPr>
        <p:txBody>
          <a:bodyPr lIns="0" tIns="0" rIns="0" bIns="0" anchor="b">
            <a:noAutofit/>
          </a:bodyPr>
          <a:lstStyle>
            <a:lvl1pPr marL="0" indent="0" algn="l">
              <a:buNone/>
              <a:defRPr sz="1600">
                <a:solidFill>
                  <a:schemeClr val="bg1"/>
                </a:solidFill>
                <a:latin typeface="+mn-lt"/>
              </a:defRPr>
            </a:lvl1pPr>
          </a:lstStyle>
          <a:p>
            <a:pPr lvl="0"/>
            <a:r>
              <a:rPr lang="en-US" altLang="zh-CN"/>
              <a:t>Presenter Name</a:t>
            </a:r>
          </a:p>
        </p:txBody>
      </p:sp>
      <p:sp>
        <p:nvSpPr>
          <p:cNvPr id="7" name="Date Placeholder 6">
            <a:extLst>
              <a:ext uri="{FF2B5EF4-FFF2-40B4-BE49-F238E27FC236}">
                <a16:creationId xmlns:a16="http://schemas.microsoft.com/office/drawing/2014/main" id="{EADCA1AF-F227-AC14-6698-90C029111A13}"/>
              </a:ext>
            </a:extLst>
          </p:cNvPr>
          <p:cNvSpPr>
            <a:spLocks noGrp="1"/>
          </p:cNvSpPr>
          <p:nvPr>
            <p:ph type="dt" sz="half" idx="22"/>
          </p:nvPr>
        </p:nvSpPr>
        <p:spPr/>
        <p:txBody>
          <a:bodyPr/>
          <a:lstStyle>
            <a:lvl1pPr>
              <a:defRPr>
                <a:solidFill>
                  <a:sysClr val="windowText" lastClr="000000"/>
                </a:solidFill>
              </a:defRPr>
            </a:lvl1pPr>
          </a:lstStyle>
          <a:p>
            <a:r>
              <a:rPr lang="en-US" altLang="zh-CN" dirty="0"/>
              <a:t>03/12/2025</a:t>
            </a:r>
            <a:fld id="{C764DE79-268F-4C1A-8933-263129D2AF90}" type="datetimeFigureOut">
              <a:rPr lang="en-US" smtClean="0"/>
              <a:pPr/>
              <a:t>8/6/2025</a:t>
            </a:fld>
            <a:endParaRPr lang="en-US"/>
          </a:p>
        </p:txBody>
      </p:sp>
      <p:sp>
        <p:nvSpPr>
          <p:cNvPr id="8" name="Footer Placeholder 7">
            <a:extLst>
              <a:ext uri="{FF2B5EF4-FFF2-40B4-BE49-F238E27FC236}">
                <a16:creationId xmlns:a16="http://schemas.microsoft.com/office/drawing/2014/main" id="{E057799A-861E-5AAF-8719-828B00E903D8}"/>
              </a:ext>
            </a:extLst>
          </p:cNvPr>
          <p:cNvSpPr>
            <a:spLocks noGrp="1"/>
          </p:cNvSpPr>
          <p:nvPr>
            <p:ph type="ftr" sz="quarter" idx="23"/>
          </p:nvPr>
        </p:nvSpPr>
        <p:spPr/>
        <p:txBody>
          <a:bodyPr/>
          <a:lstStyle>
            <a:lvl1pPr>
              <a:defRPr>
                <a:solidFill>
                  <a:sysClr val="windowText" lastClr="000000"/>
                </a:solidFill>
              </a:defRPr>
            </a:lvl1pPr>
          </a:lstStyle>
          <a:p>
            <a:r>
              <a:rPr lang="en-US" altLang="zh-CN"/>
              <a:t>Sample Footer Text</a:t>
            </a:r>
          </a:p>
        </p:txBody>
      </p:sp>
      <p:sp>
        <p:nvSpPr>
          <p:cNvPr id="9" name="Slide Number Placeholder 8">
            <a:extLst>
              <a:ext uri="{FF2B5EF4-FFF2-40B4-BE49-F238E27FC236}">
                <a16:creationId xmlns:a16="http://schemas.microsoft.com/office/drawing/2014/main" id="{F0D2C34B-95D5-70FB-CC9C-AC52E0E873AD}"/>
              </a:ext>
            </a:extLst>
          </p:cNvPr>
          <p:cNvSpPr>
            <a:spLocks noGrp="1"/>
          </p:cNvSpPr>
          <p:nvPr>
            <p:ph type="sldNum" sz="quarter" idx="24"/>
          </p:nvPr>
        </p:nvSpPr>
        <p:spPr/>
        <p:txBody>
          <a:bodyPr/>
          <a:lstStyle>
            <a:lvl1pPr>
              <a:defRPr>
                <a:solidFill>
                  <a:sysClr val="windowText" lastClr="000000"/>
                </a:solidFill>
              </a:defRPr>
            </a:lvl1pPr>
          </a:lstStyle>
          <a:p>
            <a:fld id="{48F63A3B-78C7-47BE-AE5E-E10140E04643}" type="slidenum">
              <a:rPr lang="en-US" smtClean="0"/>
              <a:pPr/>
              <a:t>‹#›</a:t>
            </a:fld>
            <a:endParaRPr lang="en-US"/>
          </a:p>
        </p:txBody>
      </p:sp>
      <p:sp>
        <p:nvSpPr>
          <p:cNvPr id="28" name="Picture Placeholder 27">
            <a:extLst>
              <a:ext uri="{FF2B5EF4-FFF2-40B4-BE49-F238E27FC236}">
                <a16:creationId xmlns:a16="http://schemas.microsoft.com/office/drawing/2014/main" id="{5FEB1D61-EED3-D8C7-E27E-B3964FC2426C}"/>
              </a:ext>
              <a:ext uri="{C183D7F6-B498-43B3-948B-1728B52AA6E4}">
                <adec:decorative xmlns:adec="http://schemas.microsoft.com/office/drawing/2017/decorative" val="1"/>
              </a:ext>
            </a:extLst>
          </p:cNvPr>
          <p:cNvSpPr>
            <a:spLocks noGrp="1"/>
          </p:cNvSpPr>
          <p:nvPr>
            <p:ph type="pic" sz="quarter" idx="21"/>
          </p:nvPr>
        </p:nvSpPr>
        <p:spPr>
          <a:xfrm>
            <a:off x="0" y="1"/>
            <a:ext cx="12192000" cy="3906175"/>
          </a:xfrm>
          <a:custGeom>
            <a:avLst/>
            <a:gdLst>
              <a:gd name="connsiteX0" fmla="*/ 0 w 12192000"/>
              <a:gd name="connsiteY0" fmla="*/ 0 h 3906175"/>
              <a:gd name="connsiteX1" fmla="*/ 12192000 w 12192000"/>
              <a:gd name="connsiteY1" fmla="*/ 0 h 3906175"/>
              <a:gd name="connsiteX2" fmla="*/ 11361124 w 12192000"/>
              <a:gd name="connsiteY2" fmla="*/ 749797 h 3906175"/>
              <a:gd name="connsiteX3" fmla="*/ 11356832 w 12192000"/>
              <a:gd name="connsiteY3" fmla="*/ 834795 h 3906175"/>
              <a:gd name="connsiteX4" fmla="*/ 11356812 w 12192000"/>
              <a:gd name="connsiteY4" fmla="*/ 834795 h 3906175"/>
              <a:gd name="connsiteX5" fmla="*/ 10521624 w 12192000"/>
              <a:gd name="connsiteY5" fmla="*/ 834795 h 3906175"/>
              <a:gd name="connsiteX6" fmla="*/ 10521624 w 12192000"/>
              <a:gd name="connsiteY6" fmla="*/ 1669983 h 3906175"/>
              <a:gd name="connsiteX7" fmla="*/ 11356812 w 12192000"/>
              <a:gd name="connsiteY7" fmla="*/ 834795 h 3906175"/>
              <a:gd name="connsiteX8" fmla="*/ 11356822 w 12192000"/>
              <a:gd name="connsiteY8" fmla="*/ 834991 h 3906175"/>
              <a:gd name="connsiteX9" fmla="*/ 11356812 w 12192000"/>
              <a:gd name="connsiteY9" fmla="*/ 835188 h 3906175"/>
              <a:gd name="connsiteX10" fmla="*/ 11356832 w 12192000"/>
              <a:gd name="connsiteY10" fmla="*/ 835188 h 3906175"/>
              <a:gd name="connsiteX11" fmla="*/ 11361124 w 12192000"/>
              <a:gd name="connsiteY11" fmla="*/ 920186 h 3906175"/>
              <a:gd name="connsiteX12" fmla="*/ 12192000 w 12192000"/>
              <a:gd name="connsiteY12" fmla="*/ 1669983 h 3906175"/>
              <a:gd name="connsiteX13" fmla="*/ 12192000 w 12192000"/>
              <a:gd name="connsiteY13" fmla="*/ 3906175 h 3906175"/>
              <a:gd name="connsiteX14" fmla="*/ 0 w 12192000"/>
              <a:gd name="connsiteY14" fmla="*/ 3906175 h 3906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192000" h="3906175">
                <a:moveTo>
                  <a:pt x="0" y="0"/>
                </a:moveTo>
                <a:lnTo>
                  <a:pt x="12192000" y="0"/>
                </a:lnTo>
                <a:cubicBezTo>
                  <a:pt x="11759579" y="0"/>
                  <a:pt x="11403895" y="328657"/>
                  <a:pt x="11361124" y="749797"/>
                </a:cubicBezTo>
                <a:lnTo>
                  <a:pt x="11356832" y="834795"/>
                </a:lnTo>
                <a:lnTo>
                  <a:pt x="11356812" y="834795"/>
                </a:lnTo>
                <a:lnTo>
                  <a:pt x="10521624" y="834795"/>
                </a:lnTo>
                <a:lnTo>
                  <a:pt x="10521624" y="1669983"/>
                </a:lnTo>
                <a:cubicBezTo>
                  <a:pt x="10982873" y="1669983"/>
                  <a:pt x="11356812" y="1296044"/>
                  <a:pt x="11356812" y="834795"/>
                </a:cubicBezTo>
                <a:lnTo>
                  <a:pt x="11356822" y="834991"/>
                </a:lnTo>
                <a:lnTo>
                  <a:pt x="11356812" y="835188"/>
                </a:lnTo>
                <a:lnTo>
                  <a:pt x="11356832" y="835188"/>
                </a:lnTo>
                <a:lnTo>
                  <a:pt x="11361124" y="920186"/>
                </a:lnTo>
                <a:cubicBezTo>
                  <a:pt x="11403895" y="1341326"/>
                  <a:pt x="11759579" y="1669983"/>
                  <a:pt x="12192000" y="1669983"/>
                </a:cubicBezTo>
                <a:lnTo>
                  <a:pt x="12192000" y="3906175"/>
                </a:lnTo>
                <a:lnTo>
                  <a:pt x="0" y="3906175"/>
                </a:lnTo>
                <a:close/>
              </a:path>
            </a:pathLst>
          </a:custGeom>
        </p:spPr>
        <p:txBody>
          <a:bodyPr wrap="square">
            <a:noAutofit/>
          </a:bodyPr>
          <a:lstStyle/>
          <a:p>
            <a:endParaRPr lang="en-US"/>
          </a:p>
        </p:txBody>
      </p:sp>
      <p:sp>
        <p:nvSpPr>
          <p:cNvPr id="4" name="Picture Placeholder 10">
            <a:extLst>
              <a:ext uri="{FF2B5EF4-FFF2-40B4-BE49-F238E27FC236}">
                <a16:creationId xmlns:a16="http://schemas.microsoft.com/office/drawing/2014/main" id="{9DEAA1CF-8B48-4382-2514-5DAC1B32669E}"/>
              </a:ext>
              <a:ext uri="{C183D7F6-B498-43B3-948B-1728B52AA6E4}">
                <adec:decorative xmlns:adec="http://schemas.microsoft.com/office/drawing/2017/decorative" val="0"/>
              </a:ext>
            </a:extLst>
          </p:cNvPr>
          <p:cNvSpPr>
            <a:spLocks noGrp="1"/>
          </p:cNvSpPr>
          <p:nvPr>
            <p:ph type="pic" sz="quarter" idx="17"/>
          </p:nvPr>
        </p:nvSpPr>
        <p:spPr>
          <a:xfrm>
            <a:off x="0" y="0"/>
            <a:ext cx="12191999" cy="3906175"/>
          </a:xfrm>
          <a:noFill/>
        </p:spPr>
        <p:txBody>
          <a:bodyPr/>
          <a:lstStyle/>
          <a:p>
            <a:endParaRPr lang="en-US"/>
          </a:p>
        </p:txBody>
      </p:sp>
      <p:pic>
        <p:nvPicPr>
          <p:cNvPr id="13" name="Graphic 37">
            <a:extLst>
              <a:ext uri="{FF2B5EF4-FFF2-40B4-BE49-F238E27FC236}">
                <a16:creationId xmlns:a16="http://schemas.microsoft.com/office/drawing/2014/main" id="{AE674A48-74F9-C074-B789-7EE3FB2490DD}"/>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flipH="1" flipV="1">
            <a:off x="10521624" y="834795"/>
            <a:ext cx="835188" cy="835188"/>
          </a:xfrm>
          <a:prstGeom prst="rect">
            <a:avLst/>
          </a:prstGeom>
        </p:spPr>
      </p:pic>
      <p:pic>
        <p:nvPicPr>
          <p:cNvPr id="14" name="Graphic 38">
            <a:extLst>
              <a:ext uri="{FF2B5EF4-FFF2-40B4-BE49-F238E27FC236}">
                <a16:creationId xmlns:a16="http://schemas.microsoft.com/office/drawing/2014/main" id="{D022952C-9F7F-EAB0-C8D1-5E3FB46D949F}"/>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4"/>
              </a:ext>
            </a:extLst>
          </a:blip>
          <a:stretch>
            <a:fillRect/>
          </a:stretch>
        </p:blipFill>
        <p:spPr>
          <a:xfrm>
            <a:off x="11356812" y="0"/>
            <a:ext cx="835188" cy="835188"/>
          </a:xfrm>
          <a:prstGeom prst="rect">
            <a:avLst/>
          </a:prstGeom>
        </p:spPr>
      </p:pic>
      <p:pic>
        <p:nvPicPr>
          <p:cNvPr id="15" name="Graphic 39">
            <a:extLst>
              <a:ext uri="{FF2B5EF4-FFF2-40B4-BE49-F238E27FC236}">
                <a16:creationId xmlns:a16="http://schemas.microsoft.com/office/drawing/2014/main" id="{07051CAD-9BF7-01DF-F745-973CBAA3112E}"/>
              </a:ext>
              <a:ext uri="{C183D7F6-B498-43B3-948B-1728B52AA6E4}">
                <adec:decorative xmlns:adec="http://schemas.microsoft.com/office/drawing/2017/decorative" val="1"/>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flipV="1">
            <a:off x="11356812" y="834795"/>
            <a:ext cx="835188" cy="835188"/>
          </a:xfrm>
          <a:prstGeom prst="rect">
            <a:avLst/>
          </a:prstGeom>
        </p:spPr>
      </p:pic>
    </p:spTree>
    <p:extLst>
      <p:ext uri="{BB962C8B-B14F-4D97-AF65-F5344CB8AC3E}">
        <p14:creationId xmlns:p14="http://schemas.microsoft.com/office/powerpoint/2010/main" val="884275110"/>
      </p:ext>
    </p:extLst>
  </p:cSld>
  <p:clrMapOvr>
    <a:masterClrMapping/>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type="title" preserve="1">
  <p:cSld name="Quote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36E9A-8E96-CD8C-7598-F87632CD81CF}"/>
              </a:ext>
            </a:extLst>
          </p:cNvPr>
          <p:cNvSpPr>
            <a:spLocks noGrp="1"/>
          </p:cNvSpPr>
          <p:nvPr>
            <p:ph type="ctrTitle" hasCustomPrompt="1"/>
          </p:nvPr>
        </p:nvSpPr>
        <p:spPr>
          <a:xfrm>
            <a:off x="1499616" y="1188720"/>
            <a:ext cx="9198864" cy="3657600"/>
          </a:xfrm>
        </p:spPr>
        <p:txBody>
          <a:bodyPr anchor="ctr">
            <a:normAutofit/>
          </a:bodyPr>
          <a:lstStyle>
            <a:lvl1pPr algn="l">
              <a:lnSpc>
                <a:spcPct val="100000"/>
              </a:lnSpc>
              <a:defRPr sz="4000" b="0"/>
            </a:lvl1pPr>
          </a:lstStyle>
          <a:p>
            <a:r>
              <a:rPr lang="en-US"/>
              <a:t>Click to edit Quote</a:t>
            </a:r>
          </a:p>
        </p:txBody>
      </p:sp>
      <p:sp>
        <p:nvSpPr>
          <p:cNvPr id="3" name="Subtitle 2">
            <a:extLst>
              <a:ext uri="{FF2B5EF4-FFF2-40B4-BE49-F238E27FC236}">
                <a16:creationId xmlns:a16="http://schemas.microsoft.com/office/drawing/2014/main" id="{2BDC76B8-60F6-62D3-9F73-E81662203017}"/>
              </a:ext>
            </a:extLst>
          </p:cNvPr>
          <p:cNvSpPr>
            <a:spLocks noGrp="1"/>
          </p:cNvSpPr>
          <p:nvPr>
            <p:ph type="subTitle" idx="1" hasCustomPrompt="1"/>
          </p:nvPr>
        </p:nvSpPr>
        <p:spPr>
          <a:xfrm>
            <a:off x="1499616" y="5428752"/>
            <a:ext cx="9198864" cy="466344"/>
          </a:xfrm>
        </p:spPr>
        <p:txBody>
          <a:bodyPr anchor="ctr">
            <a:normAutofit/>
          </a:bodyPr>
          <a:lstStyle>
            <a:lvl1pPr marL="0" indent="0" algn="l">
              <a:buNone/>
              <a:defRPr sz="2200" b="1">
                <a:solidFill>
                  <a:schemeClr val="accent1">
                    <a:lumMod val="7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Quote Author</a:t>
            </a:r>
          </a:p>
        </p:txBody>
      </p:sp>
      <p:sp>
        <p:nvSpPr>
          <p:cNvPr id="4" name="Date Placeholder 3">
            <a:extLst>
              <a:ext uri="{FF2B5EF4-FFF2-40B4-BE49-F238E27FC236}">
                <a16:creationId xmlns:a16="http://schemas.microsoft.com/office/drawing/2014/main" id="{EAE2DAFA-435E-AAF9-8B67-495E5AFDCD91}"/>
              </a:ext>
            </a:extLst>
          </p:cNvPr>
          <p:cNvSpPr>
            <a:spLocks noGrp="1"/>
          </p:cNvSpPr>
          <p:nvPr>
            <p:ph type="dt" sz="half" idx="10"/>
          </p:nvPr>
        </p:nvSpPr>
        <p:spPr/>
        <p:txBody>
          <a:bodyPr/>
          <a:lstStyle/>
          <a:p>
            <a:r>
              <a:rPr lang="en-US" altLang="zh-CN" dirty="0"/>
              <a:t>03/12/2025</a:t>
            </a:r>
            <a:fld id="{4D63035D-22A0-4334-A9AE-2457016C8B47}" type="datetime1">
              <a:rPr lang="en-US" smtClean="0"/>
              <a:t>8/6/2025</a:t>
            </a:fld>
            <a:endParaRPr lang="en-US"/>
          </a:p>
        </p:txBody>
      </p:sp>
      <p:sp>
        <p:nvSpPr>
          <p:cNvPr id="5" name="Footer Placeholder 4">
            <a:extLst>
              <a:ext uri="{FF2B5EF4-FFF2-40B4-BE49-F238E27FC236}">
                <a16:creationId xmlns:a16="http://schemas.microsoft.com/office/drawing/2014/main" id="{5B407A58-3351-E479-1A0C-2FF49FA42707}"/>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81789E10-2433-2ECB-9C92-571B583A4CF1}"/>
              </a:ext>
            </a:extLst>
          </p:cNvPr>
          <p:cNvSpPr>
            <a:spLocks noGrp="1"/>
          </p:cNvSpPr>
          <p:nvPr>
            <p:ph type="sldNum" sz="quarter" idx="12"/>
          </p:nvPr>
        </p:nvSpPr>
        <p:spPr/>
        <p:txBody>
          <a:bodyPr/>
          <a:lstStyle/>
          <a:p>
            <a:fld id="{CC057153-B650-4DEB-B370-79DDCFDCE934}" type="slidenum">
              <a:rPr lang="en-US" smtClean="0"/>
              <a:t>‹#›</a:t>
            </a:fld>
            <a:endParaRPr lang="en-US"/>
          </a:p>
        </p:txBody>
      </p:sp>
      <p:pic>
        <p:nvPicPr>
          <p:cNvPr id="7" name="Graphic 6">
            <a:extLst>
              <a:ext uri="{FF2B5EF4-FFF2-40B4-BE49-F238E27FC236}">
                <a16:creationId xmlns:a16="http://schemas.microsoft.com/office/drawing/2014/main" id="{7CFE8994-80BE-DFC8-34A5-2AE8DB9CCC79}"/>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726932" y="5928084"/>
            <a:ext cx="465067" cy="465067"/>
          </a:xfrm>
          <a:prstGeom prst="rect">
            <a:avLst/>
          </a:prstGeom>
        </p:spPr>
      </p:pic>
      <p:pic>
        <p:nvPicPr>
          <p:cNvPr id="8" name="Graphic 7">
            <a:extLst>
              <a:ext uri="{FF2B5EF4-FFF2-40B4-BE49-F238E27FC236}">
                <a16:creationId xmlns:a16="http://schemas.microsoft.com/office/drawing/2014/main" id="{B588AB6E-E61E-1026-BE32-1FB81E8F5E8D}"/>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V="1">
            <a:off x="11726932" y="6392932"/>
            <a:ext cx="465067" cy="465067"/>
          </a:xfrm>
          <a:prstGeom prst="rect">
            <a:avLst/>
          </a:prstGeom>
        </p:spPr>
      </p:pic>
      <p:pic>
        <p:nvPicPr>
          <p:cNvPr id="9" name="Graphic 8">
            <a:extLst>
              <a:ext uri="{FF2B5EF4-FFF2-40B4-BE49-F238E27FC236}">
                <a16:creationId xmlns:a16="http://schemas.microsoft.com/office/drawing/2014/main" id="{19663F6B-5067-70C5-95CA-A2A5DE1DF33C}"/>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flipH="1">
            <a:off x="487718" y="1"/>
            <a:ext cx="487717" cy="487717"/>
          </a:xfrm>
          <a:prstGeom prst="rect">
            <a:avLst/>
          </a:prstGeom>
        </p:spPr>
      </p:pic>
      <p:pic>
        <p:nvPicPr>
          <p:cNvPr id="10" name="Graphic 9">
            <a:extLst>
              <a:ext uri="{FF2B5EF4-FFF2-40B4-BE49-F238E27FC236}">
                <a16:creationId xmlns:a16="http://schemas.microsoft.com/office/drawing/2014/main" id="{F5DC1CA5-EF73-66D1-C46C-7A4E0AD50E99}"/>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8"/>
              </a:ext>
            </a:extLst>
          </a:blip>
          <a:stretch>
            <a:fillRect/>
          </a:stretch>
        </p:blipFill>
        <p:spPr>
          <a:xfrm flipV="1">
            <a:off x="1" y="487489"/>
            <a:ext cx="487717" cy="487717"/>
          </a:xfrm>
          <a:prstGeom prst="rect">
            <a:avLst/>
          </a:prstGeom>
        </p:spPr>
      </p:pic>
      <p:pic>
        <p:nvPicPr>
          <p:cNvPr id="11" name="Graphic 10">
            <a:extLst>
              <a:ext uri="{FF2B5EF4-FFF2-40B4-BE49-F238E27FC236}">
                <a16:creationId xmlns:a16="http://schemas.microsoft.com/office/drawing/2014/main" id="{33DA6A84-DAF5-3FE5-1928-530F7802462F}"/>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H="1">
            <a:off x="1" y="1"/>
            <a:ext cx="487717" cy="487717"/>
          </a:xfrm>
          <a:prstGeom prst="rect">
            <a:avLst/>
          </a:prstGeom>
        </p:spPr>
      </p:pic>
      <p:pic>
        <p:nvPicPr>
          <p:cNvPr id="12" name="Graphic 11">
            <a:extLst>
              <a:ext uri="{FF2B5EF4-FFF2-40B4-BE49-F238E27FC236}">
                <a16:creationId xmlns:a16="http://schemas.microsoft.com/office/drawing/2014/main" id="{142561CA-ACE2-EF56-C1CF-CE4A8BD49467}"/>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H="1" flipV="1">
            <a:off x="0" y="975324"/>
            <a:ext cx="487717" cy="487717"/>
          </a:xfrm>
          <a:prstGeom prst="rect">
            <a:avLst/>
          </a:prstGeom>
        </p:spPr>
      </p:pic>
      <p:pic>
        <p:nvPicPr>
          <p:cNvPr id="13" name="Graphic 12">
            <a:extLst>
              <a:ext uri="{FF2B5EF4-FFF2-40B4-BE49-F238E27FC236}">
                <a16:creationId xmlns:a16="http://schemas.microsoft.com/office/drawing/2014/main" id="{8217A2F6-037A-4215-74C5-B4D964E0079C}"/>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8"/>
              </a:ext>
            </a:extLst>
          </a:blip>
          <a:stretch>
            <a:fillRect/>
          </a:stretch>
        </p:blipFill>
        <p:spPr>
          <a:xfrm>
            <a:off x="975435" y="1"/>
            <a:ext cx="487717" cy="487717"/>
          </a:xfrm>
          <a:prstGeom prst="rect">
            <a:avLst/>
          </a:prstGeom>
        </p:spPr>
      </p:pic>
    </p:spTree>
    <p:extLst>
      <p:ext uri="{BB962C8B-B14F-4D97-AF65-F5344CB8AC3E}">
        <p14:creationId xmlns:p14="http://schemas.microsoft.com/office/powerpoint/2010/main" val="76768216"/>
      </p:ext>
    </p:extLst>
  </p:cSld>
  <p:clrMapOvr>
    <a:masterClrMapping/>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type="title" preserve="1">
  <p:cSld name="Quote 2">
    <p:bg>
      <p:bgRef idx="1001">
        <a:schemeClr val="bg2"/>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E66BBE-3119-84C9-214F-FCCB3DF5A6F1}"/>
              </a:ext>
              <a:ext uri="{C183D7F6-B498-43B3-948B-1728B52AA6E4}">
                <adec:decorative xmlns:adec="http://schemas.microsoft.com/office/drawing/2017/decorative" val="1"/>
              </a:ext>
            </a:extLst>
          </p:cNvPr>
          <p:cNvSpPr/>
          <p:nvPr userDrawn="1"/>
        </p:nvSpPr>
        <p:spPr>
          <a:xfrm>
            <a:off x="0" y="1"/>
            <a:ext cx="12192000" cy="6858000"/>
          </a:xfrm>
          <a:prstGeom prst="rect">
            <a:avLst/>
          </a:prstGeom>
          <a:solidFill>
            <a:schemeClr val="accent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4336E9A-8E96-CD8C-7598-F87632CD81CF}"/>
              </a:ext>
            </a:extLst>
          </p:cNvPr>
          <p:cNvSpPr>
            <a:spLocks noGrp="1"/>
          </p:cNvSpPr>
          <p:nvPr>
            <p:ph type="ctrTitle" hasCustomPrompt="1"/>
          </p:nvPr>
        </p:nvSpPr>
        <p:spPr>
          <a:xfrm>
            <a:off x="1499616" y="1344168"/>
            <a:ext cx="9198864" cy="3291840"/>
          </a:xfrm>
        </p:spPr>
        <p:txBody>
          <a:bodyPr anchor="ctr">
            <a:normAutofit/>
          </a:bodyPr>
          <a:lstStyle>
            <a:lvl1pPr algn="l">
              <a:lnSpc>
                <a:spcPct val="100000"/>
              </a:lnSpc>
              <a:defRPr sz="4000" b="0"/>
            </a:lvl1pPr>
          </a:lstStyle>
          <a:p>
            <a:r>
              <a:rPr lang="en-US"/>
              <a:t>Click to edit Quote</a:t>
            </a:r>
          </a:p>
        </p:txBody>
      </p:sp>
      <p:sp>
        <p:nvSpPr>
          <p:cNvPr id="3" name="Subtitle 2">
            <a:extLst>
              <a:ext uri="{FF2B5EF4-FFF2-40B4-BE49-F238E27FC236}">
                <a16:creationId xmlns:a16="http://schemas.microsoft.com/office/drawing/2014/main" id="{2BDC76B8-60F6-62D3-9F73-E81662203017}"/>
              </a:ext>
            </a:extLst>
          </p:cNvPr>
          <p:cNvSpPr>
            <a:spLocks noGrp="1"/>
          </p:cNvSpPr>
          <p:nvPr>
            <p:ph type="subTitle" idx="1" hasCustomPrompt="1"/>
          </p:nvPr>
        </p:nvSpPr>
        <p:spPr>
          <a:xfrm>
            <a:off x="1499616" y="5349240"/>
            <a:ext cx="9198864" cy="466344"/>
          </a:xfrm>
        </p:spPr>
        <p:txBody>
          <a:bodyPr anchor="ctr">
            <a:normAutofit/>
          </a:bodyPr>
          <a:lstStyle>
            <a:lvl1pPr marL="0" indent="0" algn="l">
              <a:buNone/>
              <a:defRPr sz="2200" b="1">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Quote Author</a:t>
            </a:r>
          </a:p>
        </p:txBody>
      </p:sp>
      <p:sp>
        <p:nvSpPr>
          <p:cNvPr id="4" name="Date Placeholder 3">
            <a:extLst>
              <a:ext uri="{FF2B5EF4-FFF2-40B4-BE49-F238E27FC236}">
                <a16:creationId xmlns:a16="http://schemas.microsoft.com/office/drawing/2014/main" id="{EAE2DAFA-435E-AAF9-8B67-495E5AFDCD91}"/>
              </a:ext>
            </a:extLst>
          </p:cNvPr>
          <p:cNvSpPr>
            <a:spLocks noGrp="1"/>
          </p:cNvSpPr>
          <p:nvPr>
            <p:ph type="dt" sz="half" idx="10"/>
          </p:nvPr>
        </p:nvSpPr>
        <p:spPr/>
        <p:txBody>
          <a:bodyPr/>
          <a:lstStyle/>
          <a:p>
            <a:r>
              <a:rPr lang="en-US" altLang="zh-CN" dirty="0"/>
              <a:t>03/12/2025</a:t>
            </a:r>
            <a:fld id="{29247CA6-BC1D-429A-A289-4E939E49554A}" type="datetime1">
              <a:rPr lang="en-US" smtClean="0"/>
              <a:t>8/6/2025</a:t>
            </a:fld>
            <a:endParaRPr lang="en-US"/>
          </a:p>
        </p:txBody>
      </p:sp>
      <p:sp>
        <p:nvSpPr>
          <p:cNvPr id="5" name="Footer Placeholder 4">
            <a:extLst>
              <a:ext uri="{FF2B5EF4-FFF2-40B4-BE49-F238E27FC236}">
                <a16:creationId xmlns:a16="http://schemas.microsoft.com/office/drawing/2014/main" id="{5B407A58-3351-E479-1A0C-2FF49FA42707}"/>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81789E10-2433-2ECB-9C92-571B583A4CF1}"/>
              </a:ext>
            </a:extLst>
          </p:cNvPr>
          <p:cNvSpPr>
            <a:spLocks noGrp="1"/>
          </p:cNvSpPr>
          <p:nvPr>
            <p:ph type="sldNum" sz="quarter" idx="12"/>
          </p:nvPr>
        </p:nvSpPr>
        <p:spPr/>
        <p:txBody>
          <a:bodyPr/>
          <a:lstStyle/>
          <a:p>
            <a:fld id="{CC057153-B650-4DEB-B370-79DDCFDCE934}" type="slidenum">
              <a:rPr lang="en-US" smtClean="0"/>
              <a:t>‹#›</a:t>
            </a:fld>
            <a:endParaRPr lang="en-US"/>
          </a:p>
        </p:txBody>
      </p:sp>
      <p:pic>
        <p:nvPicPr>
          <p:cNvPr id="8" name="Graphic 7">
            <a:extLst>
              <a:ext uri="{FF2B5EF4-FFF2-40B4-BE49-F238E27FC236}">
                <a16:creationId xmlns:a16="http://schemas.microsoft.com/office/drawing/2014/main" id="{27381AD6-F317-CA3F-45B1-FC9630086760}"/>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726932" y="5928084"/>
            <a:ext cx="465067" cy="465067"/>
          </a:xfrm>
          <a:prstGeom prst="rect">
            <a:avLst/>
          </a:prstGeom>
        </p:spPr>
      </p:pic>
      <p:pic>
        <p:nvPicPr>
          <p:cNvPr id="9" name="Graphic 8">
            <a:extLst>
              <a:ext uri="{FF2B5EF4-FFF2-40B4-BE49-F238E27FC236}">
                <a16:creationId xmlns:a16="http://schemas.microsoft.com/office/drawing/2014/main" id="{79ADC343-235C-C926-B954-EED3698AF914}"/>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V="1">
            <a:off x="11726932" y="6392932"/>
            <a:ext cx="465067" cy="465067"/>
          </a:xfrm>
          <a:prstGeom prst="rect">
            <a:avLst/>
          </a:prstGeom>
        </p:spPr>
      </p:pic>
      <p:pic>
        <p:nvPicPr>
          <p:cNvPr id="10" name="Graphic 9">
            <a:extLst>
              <a:ext uri="{FF2B5EF4-FFF2-40B4-BE49-F238E27FC236}">
                <a16:creationId xmlns:a16="http://schemas.microsoft.com/office/drawing/2014/main" id="{AF8D5126-805B-211E-AFC5-039ADAAFAB04}"/>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flipH="1">
            <a:off x="487718" y="1"/>
            <a:ext cx="487717" cy="487717"/>
          </a:xfrm>
          <a:prstGeom prst="rect">
            <a:avLst/>
          </a:prstGeom>
        </p:spPr>
      </p:pic>
      <p:pic>
        <p:nvPicPr>
          <p:cNvPr id="11" name="Graphic 10">
            <a:extLst>
              <a:ext uri="{FF2B5EF4-FFF2-40B4-BE49-F238E27FC236}">
                <a16:creationId xmlns:a16="http://schemas.microsoft.com/office/drawing/2014/main" id="{BCE22C3F-3E65-0248-52FB-89AF760DAC03}"/>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8"/>
              </a:ext>
            </a:extLst>
          </a:blip>
          <a:stretch>
            <a:fillRect/>
          </a:stretch>
        </p:blipFill>
        <p:spPr>
          <a:xfrm flipV="1">
            <a:off x="1" y="487489"/>
            <a:ext cx="487717" cy="487717"/>
          </a:xfrm>
          <a:prstGeom prst="rect">
            <a:avLst/>
          </a:prstGeom>
        </p:spPr>
      </p:pic>
      <p:pic>
        <p:nvPicPr>
          <p:cNvPr id="12" name="Graphic 11">
            <a:extLst>
              <a:ext uri="{FF2B5EF4-FFF2-40B4-BE49-F238E27FC236}">
                <a16:creationId xmlns:a16="http://schemas.microsoft.com/office/drawing/2014/main" id="{6D2E9179-DA9C-6FA5-B335-D81F71D601D8}"/>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H="1">
            <a:off x="1" y="1"/>
            <a:ext cx="487717" cy="487717"/>
          </a:xfrm>
          <a:prstGeom prst="rect">
            <a:avLst/>
          </a:prstGeom>
        </p:spPr>
      </p:pic>
      <p:pic>
        <p:nvPicPr>
          <p:cNvPr id="13" name="Graphic 12">
            <a:extLst>
              <a:ext uri="{FF2B5EF4-FFF2-40B4-BE49-F238E27FC236}">
                <a16:creationId xmlns:a16="http://schemas.microsoft.com/office/drawing/2014/main" id="{D5465714-9323-8917-F38B-F6BAC69978A3}"/>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H="1" flipV="1">
            <a:off x="0" y="975324"/>
            <a:ext cx="487717" cy="487717"/>
          </a:xfrm>
          <a:prstGeom prst="rect">
            <a:avLst/>
          </a:prstGeom>
        </p:spPr>
      </p:pic>
      <p:pic>
        <p:nvPicPr>
          <p:cNvPr id="14" name="Graphic 13">
            <a:extLst>
              <a:ext uri="{FF2B5EF4-FFF2-40B4-BE49-F238E27FC236}">
                <a16:creationId xmlns:a16="http://schemas.microsoft.com/office/drawing/2014/main" id="{AAB70DA3-14D0-B7DB-0156-9BC54EE79B45}"/>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8"/>
              </a:ext>
            </a:extLst>
          </a:blip>
          <a:stretch>
            <a:fillRect/>
          </a:stretch>
        </p:blipFill>
        <p:spPr>
          <a:xfrm>
            <a:off x="975435" y="1"/>
            <a:ext cx="487717" cy="487717"/>
          </a:xfrm>
          <a:prstGeom prst="rect">
            <a:avLst/>
          </a:prstGeom>
        </p:spPr>
      </p:pic>
    </p:spTree>
    <p:extLst>
      <p:ext uri="{BB962C8B-B14F-4D97-AF65-F5344CB8AC3E}">
        <p14:creationId xmlns:p14="http://schemas.microsoft.com/office/powerpoint/2010/main" val="3550517579"/>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type="title" preserve="1">
  <p:cSld name="Quote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36E9A-8E96-CD8C-7598-F87632CD81CF}"/>
              </a:ext>
            </a:extLst>
          </p:cNvPr>
          <p:cNvSpPr>
            <a:spLocks noGrp="1"/>
          </p:cNvSpPr>
          <p:nvPr>
            <p:ph type="ctrTitle" hasCustomPrompt="1"/>
          </p:nvPr>
        </p:nvSpPr>
        <p:spPr>
          <a:xfrm>
            <a:off x="844000" y="1234440"/>
            <a:ext cx="8961120" cy="3169920"/>
          </a:xfrm>
        </p:spPr>
        <p:txBody>
          <a:bodyPr anchor="ctr">
            <a:normAutofit/>
          </a:bodyPr>
          <a:lstStyle>
            <a:lvl1pPr algn="l">
              <a:lnSpc>
                <a:spcPct val="100000"/>
              </a:lnSpc>
              <a:defRPr sz="4400" b="0"/>
            </a:lvl1pPr>
          </a:lstStyle>
          <a:p>
            <a:r>
              <a:rPr lang="en-US"/>
              <a:t>Click to edit Quote</a:t>
            </a:r>
          </a:p>
        </p:txBody>
      </p:sp>
      <p:sp>
        <p:nvSpPr>
          <p:cNvPr id="3" name="Subtitle 2">
            <a:extLst>
              <a:ext uri="{FF2B5EF4-FFF2-40B4-BE49-F238E27FC236}">
                <a16:creationId xmlns:a16="http://schemas.microsoft.com/office/drawing/2014/main" id="{2BDC76B8-60F6-62D3-9F73-E81662203017}"/>
              </a:ext>
            </a:extLst>
          </p:cNvPr>
          <p:cNvSpPr>
            <a:spLocks noGrp="1"/>
          </p:cNvSpPr>
          <p:nvPr>
            <p:ph type="subTitle" idx="1" hasCustomPrompt="1"/>
          </p:nvPr>
        </p:nvSpPr>
        <p:spPr>
          <a:xfrm>
            <a:off x="841793" y="5540026"/>
            <a:ext cx="8961120" cy="466344"/>
          </a:xfrm>
        </p:spPr>
        <p:txBody>
          <a:bodyPr anchor="ctr">
            <a:normAutofit/>
          </a:bodyPr>
          <a:lstStyle>
            <a:lvl1pPr marL="0" indent="0" algn="l">
              <a:buNone/>
              <a:defRPr sz="2200" b="1">
                <a:solidFill>
                  <a:schemeClr val="accent1">
                    <a:lumMod val="20000"/>
                    <a:lumOff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Quote Author</a:t>
            </a:r>
          </a:p>
        </p:txBody>
      </p:sp>
      <p:sp>
        <p:nvSpPr>
          <p:cNvPr id="4" name="Date Placeholder 3">
            <a:extLst>
              <a:ext uri="{FF2B5EF4-FFF2-40B4-BE49-F238E27FC236}">
                <a16:creationId xmlns:a16="http://schemas.microsoft.com/office/drawing/2014/main" id="{EAE2DAFA-435E-AAF9-8B67-495E5AFDCD91}"/>
              </a:ext>
            </a:extLst>
          </p:cNvPr>
          <p:cNvSpPr>
            <a:spLocks noGrp="1"/>
          </p:cNvSpPr>
          <p:nvPr>
            <p:ph type="dt" sz="half" idx="10"/>
          </p:nvPr>
        </p:nvSpPr>
        <p:spPr/>
        <p:txBody>
          <a:bodyPr/>
          <a:lstStyle/>
          <a:p>
            <a:r>
              <a:rPr lang="en-US" altLang="zh-CN" dirty="0"/>
              <a:t>03/12/2025</a:t>
            </a:r>
            <a:fld id="{DF8418BD-2BA9-41CB-AB89-625779A7563D}" type="datetime1">
              <a:rPr lang="en-US" smtClean="0"/>
              <a:t>8/6/2025</a:t>
            </a:fld>
            <a:endParaRPr lang="en-US"/>
          </a:p>
        </p:txBody>
      </p:sp>
      <p:sp>
        <p:nvSpPr>
          <p:cNvPr id="5" name="Footer Placeholder 4">
            <a:extLst>
              <a:ext uri="{FF2B5EF4-FFF2-40B4-BE49-F238E27FC236}">
                <a16:creationId xmlns:a16="http://schemas.microsoft.com/office/drawing/2014/main" id="{5B407A58-3351-E479-1A0C-2FF49FA42707}"/>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81789E10-2433-2ECB-9C92-571B583A4CF1}"/>
              </a:ext>
            </a:extLst>
          </p:cNvPr>
          <p:cNvSpPr>
            <a:spLocks noGrp="1"/>
          </p:cNvSpPr>
          <p:nvPr>
            <p:ph type="sldNum" sz="quarter" idx="12"/>
          </p:nvPr>
        </p:nvSpPr>
        <p:spPr/>
        <p:txBody>
          <a:bodyPr/>
          <a:lstStyle/>
          <a:p>
            <a:fld id="{CC057153-B650-4DEB-B370-79DDCFDCE934}" type="slidenum">
              <a:rPr lang="en-US" smtClean="0"/>
              <a:t>‹#›</a:t>
            </a:fld>
            <a:endParaRPr lang="en-US"/>
          </a:p>
        </p:txBody>
      </p:sp>
      <p:pic>
        <p:nvPicPr>
          <p:cNvPr id="14" name="Graphic 13">
            <a:extLst>
              <a:ext uri="{FF2B5EF4-FFF2-40B4-BE49-F238E27FC236}">
                <a16:creationId xmlns:a16="http://schemas.microsoft.com/office/drawing/2014/main" id="{7465D28C-A715-BFE2-8573-A9ED3B5FFCB3}"/>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flipH="1">
            <a:off x="0" y="5928084"/>
            <a:ext cx="465067" cy="465067"/>
          </a:xfrm>
          <a:prstGeom prst="rect">
            <a:avLst/>
          </a:prstGeom>
        </p:spPr>
      </p:pic>
      <p:pic>
        <p:nvPicPr>
          <p:cNvPr id="15" name="Graphic 14">
            <a:extLst>
              <a:ext uri="{FF2B5EF4-FFF2-40B4-BE49-F238E27FC236}">
                <a16:creationId xmlns:a16="http://schemas.microsoft.com/office/drawing/2014/main" id="{3A656C4D-89A6-9A95-6CA0-241D2C17ABCD}"/>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H="1" flipV="1">
            <a:off x="0" y="6392932"/>
            <a:ext cx="465067" cy="465067"/>
          </a:xfrm>
          <a:prstGeom prst="rect">
            <a:avLst/>
          </a:prstGeom>
        </p:spPr>
      </p:pic>
      <p:pic>
        <p:nvPicPr>
          <p:cNvPr id="16" name="Graphic 15">
            <a:extLst>
              <a:ext uri="{FF2B5EF4-FFF2-40B4-BE49-F238E27FC236}">
                <a16:creationId xmlns:a16="http://schemas.microsoft.com/office/drawing/2014/main" id="{54266E04-985B-0222-95A1-B7FD6D177D32}"/>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11216564" y="1"/>
            <a:ext cx="487717" cy="487717"/>
          </a:xfrm>
          <a:prstGeom prst="rect">
            <a:avLst/>
          </a:prstGeom>
        </p:spPr>
      </p:pic>
      <p:pic>
        <p:nvPicPr>
          <p:cNvPr id="17" name="Graphic 16">
            <a:extLst>
              <a:ext uri="{FF2B5EF4-FFF2-40B4-BE49-F238E27FC236}">
                <a16:creationId xmlns:a16="http://schemas.microsoft.com/office/drawing/2014/main" id="{0F74ACD7-D908-904B-745C-6E7404554258}"/>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8"/>
              </a:ext>
            </a:extLst>
          </a:blip>
          <a:stretch>
            <a:fillRect/>
          </a:stretch>
        </p:blipFill>
        <p:spPr>
          <a:xfrm flipH="1" flipV="1">
            <a:off x="11704281" y="487489"/>
            <a:ext cx="487717" cy="487717"/>
          </a:xfrm>
          <a:prstGeom prst="rect">
            <a:avLst/>
          </a:prstGeom>
        </p:spPr>
      </p:pic>
      <p:pic>
        <p:nvPicPr>
          <p:cNvPr id="18" name="Graphic 17">
            <a:extLst>
              <a:ext uri="{FF2B5EF4-FFF2-40B4-BE49-F238E27FC236}">
                <a16:creationId xmlns:a16="http://schemas.microsoft.com/office/drawing/2014/main" id="{CEA4D691-FEFC-FC58-4F42-EEE8EE5B4918}"/>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704281" y="1"/>
            <a:ext cx="487717" cy="487717"/>
          </a:xfrm>
          <a:prstGeom prst="rect">
            <a:avLst/>
          </a:prstGeom>
        </p:spPr>
      </p:pic>
      <p:pic>
        <p:nvPicPr>
          <p:cNvPr id="26" name="Graphic 25">
            <a:extLst>
              <a:ext uri="{FF2B5EF4-FFF2-40B4-BE49-F238E27FC236}">
                <a16:creationId xmlns:a16="http://schemas.microsoft.com/office/drawing/2014/main" id="{DE422EC8-670F-4DF0-04EA-DB669878088C}"/>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V="1">
            <a:off x="11704282" y="975324"/>
            <a:ext cx="487717" cy="487717"/>
          </a:xfrm>
          <a:prstGeom prst="rect">
            <a:avLst/>
          </a:prstGeom>
        </p:spPr>
      </p:pic>
      <p:pic>
        <p:nvPicPr>
          <p:cNvPr id="27" name="Graphic 26">
            <a:extLst>
              <a:ext uri="{FF2B5EF4-FFF2-40B4-BE49-F238E27FC236}">
                <a16:creationId xmlns:a16="http://schemas.microsoft.com/office/drawing/2014/main" id="{660DF12D-338B-3E41-EAF5-BCC80225B93A}"/>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8"/>
              </a:ext>
            </a:extLst>
          </a:blip>
          <a:stretch>
            <a:fillRect/>
          </a:stretch>
        </p:blipFill>
        <p:spPr>
          <a:xfrm flipH="1">
            <a:off x="10728847" y="1"/>
            <a:ext cx="487717" cy="487717"/>
          </a:xfrm>
          <a:prstGeom prst="rect">
            <a:avLst/>
          </a:prstGeom>
        </p:spPr>
      </p:pic>
    </p:spTree>
    <p:extLst>
      <p:ext uri="{BB962C8B-B14F-4D97-AF65-F5344CB8AC3E}">
        <p14:creationId xmlns:p14="http://schemas.microsoft.com/office/powerpoint/2010/main" val="2027760932"/>
      </p:ext>
    </p:extLst>
  </p:cSld>
  <p:clrMapOvr>
    <a:masterClrMapping/>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838200" y="831919"/>
            <a:ext cx="10515600" cy="1132258"/>
          </a:xfrm>
        </p:spPr>
        <p:txBody>
          <a:bodyPr>
            <a:normAutofit/>
          </a:bodyPr>
          <a:lstStyle>
            <a:lvl1pPr>
              <a:lnSpc>
                <a:spcPct val="100000"/>
              </a:lnSpc>
              <a:defRPr sz="3600"/>
            </a:lvl1pPr>
          </a:lstStyle>
          <a:p>
            <a:r>
              <a:rPr lang="en-US"/>
              <a:t>Click to edit Master title style</a:t>
            </a:r>
          </a:p>
        </p:txBody>
      </p:sp>
      <p:sp>
        <p:nvSpPr>
          <p:cNvPr id="9" name="Text Placeholder 8">
            <a:extLst>
              <a:ext uri="{FF2B5EF4-FFF2-40B4-BE49-F238E27FC236}">
                <a16:creationId xmlns:a16="http://schemas.microsoft.com/office/drawing/2014/main" id="{84DC103C-4E45-07FA-2734-5BAE2624DC48}"/>
              </a:ext>
            </a:extLst>
          </p:cNvPr>
          <p:cNvSpPr>
            <a:spLocks noGrp="1"/>
          </p:cNvSpPr>
          <p:nvPr>
            <p:ph type="body" sz="quarter" idx="13"/>
          </p:nvPr>
        </p:nvSpPr>
        <p:spPr>
          <a:xfrm>
            <a:off x="838200" y="2147455"/>
            <a:ext cx="5181600" cy="3878625"/>
          </a:xfrm>
        </p:spPr>
        <p:txBody>
          <a:bodyPr>
            <a:normAutofit/>
          </a:bodyPr>
          <a:lstStyle>
            <a:lvl1pPr marL="0" indent="0">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ext Placeholder 10">
            <a:extLst>
              <a:ext uri="{FF2B5EF4-FFF2-40B4-BE49-F238E27FC236}">
                <a16:creationId xmlns:a16="http://schemas.microsoft.com/office/drawing/2014/main" id="{288F1ED9-CE64-0191-F909-FDC002A7456F}"/>
              </a:ext>
            </a:extLst>
          </p:cNvPr>
          <p:cNvSpPr>
            <a:spLocks noGrp="1"/>
          </p:cNvSpPr>
          <p:nvPr>
            <p:ph type="body" sz="quarter" idx="14"/>
          </p:nvPr>
        </p:nvSpPr>
        <p:spPr>
          <a:xfrm>
            <a:off x="6172200" y="2147455"/>
            <a:ext cx="5181600" cy="3878625"/>
          </a:xfrm>
        </p:spPr>
        <p:txBody>
          <a:bodyPr>
            <a:normAutofit/>
          </a:bodyPr>
          <a:lstStyle>
            <a:lvl1pPr marL="0" indent="0">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p:txBody>
          <a:bodyPr/>
          <a:lstStyle/>
          <a:p>
            <a:r>
              <a:rPr lang="en-US" altLang="zh-CN" dirty="0"/>
              <a:t>03/12/2025</a:t>
            </a:r>
            <a:fld id="{9E765B10-D26A-480A-9509-A9831C5E60D8}" type="datetime1">
              <a:rPr lang="en-US" smtClean="0"/>
              <a:t>8/6/2025</a:t>
            </a:fld>
            <a:endParaRPr lang="en-US"/>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p:txBody>
          <a:bodyPr/>
          <a:lstStyle/>
          <a:p>
            <a:fld id="{CC057153-B650-4DEB-B370-79DDCFDCE934}" type="slidenum">
              <a:rPr lang="en-US" smtClean="0"/>
              <a:t>‹#›</a:t>
            </a:fld>
            <a:endParaRPr lang="en-US"/>
          </a:p>
        </p:txBody>
      </p:sp>
      <p:pic>
        <p:nvPicPr>
          <p:cNvPr id="3" name="Graphic 2">
            <a:extLst>
              <a:ext uri="{FF2B5EF4-FFF2-40B4-BE49-F238E27FC236}">
                <a16:creationId xmlns:a16="http://schemas.microsoft.com/office/drawing/2014/main" id="{1E901B02-32C1-6EAF-B1D5-CE2E61E4280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726932" y="5928084"/>
            <a:ext cx="465067" cy="465067"/>
          </a:xfrm>
          <a:prstGeom prst="rect">
            <a:avLst/>
          </a:prstGeom>
        </p:spPr>
      </p:pic>
      <p:pic>
        <p:nvPicPr>
          <p:cNvPr id="4" name="Graphic 3">
            <a:extLst>
              <a:ext uri="{FF2B5EF4-FFF2-40B4-BE49-F238E27FC236}">
                <a16:creationId xmlns:a16="http://schemas.microsoft.com/office/drawing/2014/main" id="{A776D115-AFF2-5D78-E188-8F879F0DFFF9}"/>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V="1">
            <a:off x="11726932" y="6392932"/>
            <a:ext cx="465067" cy="465067"/>
          </a:xfrm>
          <a:prstGeom prst="rect">
            <a:avLst/>
          </a:prstGeom>
        </p:spPr>
      </p:pic>
      <p:pic>
        <p:nvPicPr>
          <p:cNvPr id="8" name="Graphic 7">
            <a:extLst>
              <a:ext uri="{FF2B5EF4-FFF2-40B4-BE49-F238E27FC236}">
                <a16:creationId xmlns:a16="http://schemas.microsoft.com/office/drawing/2014/main" id="{D6B1A637-EB28-3282-C754-36C1C52BA41A}"/>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flipH="1">
            <a:off x="487718" y="1"/>
            <a:ext cx="487717" cy="487717"/>
          </a:xfrm>
          <a:prstGeom prst="rect">
            <a:avLst/>
          </a:prstGeom>
        </p:spPr>
      </p:pic>
      <p:pic>
        <p:nvPicPr>
          <p:cNvPr id="10" name="Graphic 9">
            <a:extLst>
              <a:ext uri="{FF2B5EF4-FFF2-40B4-BE49-F238E27FC236}">
                <a16:creationId xmlns:a16="http://schemas.microsoft.com/office/drawing/2014/main" id="{4D121987-C323-50F2-DF08-9FEA5CFACCB3}"/>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8"/>
              </a:ext>
            </a:extLst>
          </a:blip>
          <a:stretch>
            <a:fillRect/>
          </a:stretch>
        </p:blipFill>
        <p:spPr>
          <a:xfrm flipV="1">
            <a:off x="1" y="487489"/>
            <a:ext cx="487717" cy="487717"/>
          </a:xfrm>
          <a:prstGeom prst="rect">
            <a:avLst/>
          </a:prstGeom>
        </p:spPr>
      </p:pic>
      <p:pic>
        <p:nvPicPr>
          <p:cNvPr id="12" name="Graphic 11">
            <a:extLst>
              <a:ext uri="{FF2B5EF4-FFF2-40B4-BE49-F238E27FC236}">
                <a16:creationId xmlns:a16="http://schemas.microsoft.com/office/drawing/2014/main" id="{8DC9F9FF-2248-995C-A64C-DE9E5F87C21A}"/>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H="1">
            <a:off x="1" y="1"/>
            <a:ext cx="487717" cy="487717"/>
          </a:xfrm>
          <a:prstGeom prst="rect">
            <a:avLst/>
          </a:prstGeom>
        </p:spPr>
      </p:pic>
      <p:pic>
        <p:nvPicPr>
          <p:cNvPr id="13" name="Graphic 12">
            <a:extLst>
              <a:ext uri="{FF2B5EF4-FFF2-40B4-BE49-F238E27FC236}">
                <a16:creationId xmlns:a16="http://schemas.microsoft.com/office/drawing/2014/main" id="{AF32927E-C66D-C6A6-2327-8385FE035235}"/>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H="1" flipV="1">
            <a:off x="0" y="975324"/>
            <a:ext cx="487717" cy="487717"/>
          </a:xfrm>
          <a:prstGeom prst="rect">
            <a:avLst/>
          </a:prstGeom>
        </p:spPr>
      </p:pic>
      <p:pic>
        <p:nvPicPr>
          <p:cNvPr id="14" name="Graphic 13">
            <a:extLst>
              <a:ext uri="{FF2B5EF4-FFF2-40B4-BE49-F238E27FC236}">
                <a16:creationId xmlns:a16="http://schemas.microsoft.com/office/drawing/2014/main" id="{9D8222AC-D8DB-FEC9-4B0B-102A18B550F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8"/>
              </a:ext>
            </a:extLst>
          </a:blip>
          <a:stretch>
            <a:fillRect/>
          </a:stretch>
        </p:blipFill>
        <p:spPr>
          <a:xfrm>
            <a:off x="975435" y="1"/>
            <a:ext cx="487717" cy="487717"/>
          </a:xfrm>
          <a:prstGeom prst="rect">
            <a:avLst/>
          </a:prstGeom>
        </p:spPr>
      </p:pic>
    </p:spTree>
    <p:extLst>
      <p:ext uri="{BB962C8B-B14F-4D97-AF65-F5344CB8AC3E}">
        <p14:creationId xmlns:p14="http://schemas.microsoft.com/office/powerpoint/2010/main" val="444442475"/>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EE969-634D-6E32-D227-18E9282C6F9E}"/>
              </a:ext>
            </a:extLst>
          </p:cNvPr>
          <p:cNvSpPr>
            <a:spLocks noGrp="1"/>
          </p:cNvSpPr>
          <p:nvPr>
            <p:ph type="title"/>
          </p:nvPr>
        </p:nvSpPr>
        <p:spPr>
          <a:xfrm>
            <a:off x="886374" y="838988"/>
            <a:ext cx="10461626" cy="1143292"/>
          </a:xfrm>
        </p:spPr>
        <p:txBody>
          <a:bodyPr>
            <a:normAutofit/>
          </a:bodyPr>
          <a:lstStyle>
            <a:lvl1pPr>
              <a:lnSpc>
                <a:spcPct val="100000"/>
              </a:lnSpc>
              <a:defRPr sz="3600"/>
            </a:lvl1pPr>
          </a:lstStyle>
          <a:p>
            <a:r>
              <a:rPr lang="en-US"/>
              <a:t>Click to edit Master title style</a:t>
            </a:r>
          </a:p>
        </p:txBody>
      </p:sp>
      <p:sp>
        <p:nvSpPr>
          <p:cNvPr id="3" name="Text Placeholder 2">
            <a:extLst>
              <a:ext uri="{FF2B5EF4-FFF2-40B4-BE49-F238E27FC236}">
                <a16:creationId xmlns:a16="http://schemas.microsoft.com/office/drawing/2014/main" id="{61CD26D4-290A-F0ED-7D62-41EDA6FEC2B9}"/>
              </a:ext>
            </a:extLst>
          </p:cNvPr>
          <p:cNvSpPr>
            <a:spLocks noGrp="1"/>
          </p:cNvSpPr>
          <p:nvPr>
            <p:ph type="body" idx="1"/>
          </p:nvPr>
        </p:nvSpPr>
        <p:spPr>
          <a:xfrm>
            <a:off x="844000" y="2142935"/>
            <a:ext cx="5157787" cy="559834"/>
          </a:xfrm>
        </p:spPr>
        <p:txBody>
          <a:bodyPr anchor="b">
            <a:normAutofit/>
          </a:bodyPr>
          <a:lstStyle>
            <a:lvl1pPr marL="0" indent="0">
              <a:lnSpc>
                <a:spcPct val="90000"/>
              </a:lnSpc>
              <a:buNone/>
              <a:defRPr sz="20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Text Placeholder 10">
            <a:extLst>
              <a:ext uri="{FF2B5EF4-FFF2-40B4-BE49-F238E27FC236}">
                <a16:creationId xmlns:a16="http://schemas.microsoft.com/office/drawing/2014/main" id="{F86E5640-DE07-46FE-2EFB-FCD8C5238DC9}"/>
              </a:ext>
            </a:extLst>
          </p:cNvPr>
          <p:cNvSpPr>
            <a:spLocks noGrp="1"/>
          </p:cNvSpPr>
          <p:nvPr>
            <p:ph type="body" sz="quarter" idx="13"/>
          </p:nvPr>
        </p:nvSpPr>
        <p:spPr>
          <a:xfrm>
            <a:off x="844000" y="2844801"/>
            <a:ext cx="5157788" cy="3174212"/>
          </a:xfrm>
        </p:spPr>
        <p:txBody>
          <a:bodyPr>
            <a:normAutofit/>
          </a:bodyPr>
          <a:lstStyle>
            <a:lvl1pPr marL="0" indent="0">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6536620-C4F3-EEC3-DBF1-05196B1CBB55}"/>
              </a:ext>
            </a:extLst>
          </p:cNvPr>
          <p:cNvSpPr>
            <a:spLocks noGrp="1"/>
          </p:cNvSpPr>
          <p:nvPr>
            <p:ph type="body" sz="quarter" idx="3"/>
          </p:nvPr>
        </p:nvSpPr>
        <p:spPr>
          <a:xfrm>
            <a:off x="6164812" y="2142935"/>
            <a:ext cx="5183188" cy="559834"/>
          </a:xfrm>
        </p:spPr>
        <p:txBody>
          <a:bodyPr anchor="b">
            <a:normAutofit/>
          </a:bodyPr>
          <a:lstStyle>
            <a:lvl1pPr marL="0" indent="0">
              <a:lnSpc>
                <a:spcPct val="90000"/>
              </a:lnSpc>
              <a:buNone/>
              <a:defRPr sz="20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Text Placeholder 12">
            <a:extLst>
              <a:ext uri="{FF2B5EF4-FFF2-40B4-BE49-F238E27FC236}">
                <a16:creationId xmlns:a16="http://schemas.microsoft.com/office/drawing/2014/main" id="{20D5795C-6228-AA6F-1CF7-AD7010686BC6}"/>
              </a:ext>
            </a:extLst>
          </p:cNvPr>
          <p:cNvSpPr>
            <a:spLocks noGrp="1"/>
          </p:cNvSpPr>
          <p:nvPr>
            <p:ph type="body" sz="quarter" idx="14"/>
          </p:nvPr>
        </p:nvSpPr>
        <p:spPr>
          <a:xfrm>
            <a:off x="6164812" y="2844801"/>
            <a:ext cx="5183188" cy="3174212"/>
          </a:xfrm>
        </p:spPr>
        <p:txBody>
          <a:bodyPr>
            <a:normAutofit/>
          </a:bodyPr>
          <a:lstStyle>
            <a:lvl1pPr marL="0" indent="0">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Date Placeholder 4">
            <a:extLst>
              <a:ext uri="{FF2B5EF4-FFF2-40B4-BE49-F238E27FC236}">
                <a16:creationId xmlns:a16="http://schemas.microsoft.com/office/drawing/2014/main" id="{150CB3CF-C807-87B4-FD22-2943BADE12C9}"/>
              </a:ext>
            </a:extLst>
          </p:cNvPr>
          <p:cNvSpPr>
            <a:spLocks noGrp="1"/>
          </p:cNvSpPr>
          <p:nvPr>
            <p:ph type="dt" sz="half" idx="10"/>
          </p:nvPr>
        </p:nvSpPr>
        <p:spPr>
          <a:xfrm>
            <a:off x="838200" y="6356350"/>
            <a:ext cx="2743200" cy="365125"/>
          </a:xfrm>
        </p:spPr>
        <p:txBody>
          <a:bodyPr/>
          <a:lstStyle/>
          <a:p>
            <a:r>
              <a:rPr lang="en-US" altLang="zh-CN" dirty="0"/>
              <a:t>03/12/2025</a:t>
            </a:r>
            <a:fld id="{9E765B10-D26A-480A-9509-A9831C5E60D8}" type="datetime1">
              <a:rPr lang="en-US" smtClean="0"/>
              <a:t>8/6/2025</a:t>
            </a:fld>
            <a:endParaRPr lang="en-US"/>
          </a:p>
        </p:txBody>
      </p:sp>
      <p:sp>
        <p:nvSpPr>
          <p:cNvPr id="29" name="Footer Placeholder 5">
            <a:extLst>
              <a:ext uri="{FF2B5EF4-FFF2-40B4-BE49-F238E27FC236}">
                <a16:creationId xmlns:a16="http://schemas.microsoft.com/office/drawing/2014/main" id="{F815F8B4-3228-AEE1-65FF-49B839035EAA}"/>
              </a:ext>
            </a:extLst>
          </p:cNvPr>
          <p:cNvSpPr>
            <a:spLocks noGrp="1"/>
          </p:cNvSpPr>
          <p:nvPr>
            <p:ph type="ftr" sz="quarter" idx="11"/>
          </p:nvPr>
        </p:nvSpPr>
        <p:spPr>
          <a:xfrm>
            <a:off x="4038600" y="6356350"/>
            <a:ext cx="4114800" cy="365125"/>
          </a:xfrm>
        </p:spPr>
        <p:txBody>
          <a:bodyPr/>
          <a:lstStyle/>
          <a:p>
            <a:r>
              <a:rPr lang="en-US"/>
              <a:t>Sample Footer Text</a:t>
            </a:r>
          </a:p>
        </p:txBody>
      </p:sp>
      <p:sp>
        <p:nvSpPr>
          <p:cNvPr id="30" name="Slide Number Placeholder 6">
            <a:extLst>
              <a:ext uri="{FF2B5EF4-FFF2-40B4-BE49-F238E27FC236}">
                <a16:creationId xmlns:a16="http://schemas.microsoft.com/office/drawing/2014/main" id="{3210DB70-CFB0-93CF-30A9-FF06FFA7627C}"/>
              </a:ext>
            </a:extLst>
          </p:cNvPr>
          <p:cNvSpPr>
            <a:spLocks noGrp="1"/>
          </p:cNvSpPr>
          <p:nvPr>
            <p:ph type="sldNum" sz="quarter" idx="12"/>
          </p:nvPr>
        </p:nvSpPr>
        <p:spPr>
          <a:xfrm>
            <a:off x="8610600" y="6356350"/>
            <a:ext cx="2743200" cy="365125"/>
          </a:xfrm>
        </p:spPr>
        <p:txBody>
          <a:bodyPr/>
          <a:lstStyle/>
          <a:p>
            <a:fld id="{CC057153-B650-4DEB-B370-79DDCFDCE934}" type="slidenum">
              <a:rPr lang="en-US" smtClean="0"/>
              <a:t>‹#›</a:t>
            </a:fld>
            <a:endParaRPr lang="en-US"/>
          </a:p>
        </p:txBody>
      </p:sp>
      <p:pic>
        <p:nvPicPr>
          <p:cNvPr id="4" name="Graphic 3">
            <a:extLst>
              <a:ext uri="{FF2B5EF4-FFF2-40B4-BE49-F238E27FC236}">
                <a16:creationId xmlns:a16="http://schemas.microsoft.com/office/drawing/2014/main" id="{FA8B292C-78EE-3F3A-1824-BA23FD3ACB45}"/>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726932" y="5928084"/>
            <a:ext cx="465067" cy="465067"/>
          </a:xfrm>
          <a:prstGeom prst="rect">
            <a:avLst/>
          </a:prstGeom>
        </p:spPr>
      </p:pic>
      <p:pic>
        <p:nvPicPr>
          <p:cNvPr id="6" name="Graphic 5">
            <a:extLst>
              <a:ext uri="{FF2B5EF4-FFF2-40B4-BE49-F238E27FC236}">
                <a16:creationId xmlns:a16="http://schemas.microsoft.com/office/drawing/2014/main" id="{4AF94155-1E62-D8F2-D985-479A809DF603}"/>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V="1">
            <a:off x="11726932" y="6392932"/>
            <a:ext cx="465067" cy="465067"/>
          </a:xfrm>
          <a:prstGeom prst="rect">
            <a:avLst/>
          </a:prstGeom>
        </p:spPr>
      </p:pic>
      <p:pic>
        <p:nvPicPr>
          <p:cNvPr id="7" name="Graphic 6">
            <a:extLst>
              <a:ext uri="{FF2B5EF4-FFF2-40B4-BE49-F238E27FC236}">
                <a16:creationId xmlns:a16="http://schemas.microsoft.com/office/drawing/2014/main" id="{19881DA4-226B-58EF-0C10-A6284D7A1C10}"/>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flipH="1">
            <a:off x="487718" y="1"/>
            <a:ext cx="487717" cy="487717"/>
          </a:xfrm>
          <a:prstGeom prst="rect">
            <a:avLst/>
          </a:prstGeom>
        </p:spPr>
      </p:pic>
      <p:pic>
        <p:nvPicPr>
          <p:cNvPr id="8" name="Graphic 7">
            <a:extLst>
              <a:ext uri="{FF2B5EF4-FFF2-40B4-BE49-F238E27FC236}">
                <a16:creationId xmlns:a16="http://schemas.microsoft.com/office/drawing/2014/main" id="{53E5DF6D-D95D-74BC-584D-F117AC064FF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8"/>
              </a:ext>
            </a:extLst>
          </a:blip>
          <a:stretch>
            <a:fillRect/>
          </a:stretch>
        </p:blipFill>
        <p:spPr>
          <a:xfrm flipV="1">
            <a:off x="1" y="487489"/>
            <a:ext cx="487717" cy="487717"/>
          </a:xfrm>
          <a:prstGeom prst="rect">
            <a:avLst/>
          </a:prstGeom>
        </p:spPr>
      </p:pic>
      <p:pic>
        <p:nvPicPr>
          <p:cNvPr id="9" name="Graphic 8">
            <a:extLst>
              <a:ext uri="{FF2B5EF4-FFF2-40B4-BE49-F238E27FC236}">
                <a16:creationId xmlns:a16="http://schemas.microsoft.com/office/drawing/2014/main" id="{01AA33A2-21CD-D149-412C-A9C84BAD10D8}"/>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H="1">
            <a:off x="1" y="1"/>
            <a:ext cx="487717" cy="487717"/>
          </a:xfrm>
          <a:prstGeom prst="rect">
            <a:avLst/>
          </a:prstGeom>
        </p:spPr>
      </p:pic>
      <p:pic>
        <p:nvPicPr>
          <p:cNvPr id="10" name="Graphic 9">
            <a:extLst>
              <a:ext uri="{FF2B5EF4-FFF2-40B4-BE49-F238E27FC236}">
                <a16:creationId xmlns:a16="http://schemas.microsoft.com/office/drawing/2014/main" id="{7FC076E3-7993-4915-413F-1DC366BFE6D9}"/>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H="1" flipV="1">
            <a:off x="0" y="975324"/>
            <a:ext cx="487717" cy="487717"/>
          </a:xfrm>
          <a:prstGeom prst="rect">
            <a:avLst/>
          </a:prstGeom>
        </p:spPr>
      </p:pic>
      <p:pic>
        <p:nvPicPr>
          <p:cNvPr id="12" name="Graphic 11">
            <a:extLst>
              <a:ext uri="{FF2B5EF4-FFF2-40B4-BE49-F238E27FC236}">
                <a16:creationId xmlns:a16="http://schemas.microsoft.com/office/drawing/2014/main" id="{324917FE-3BB3-F1A2-3202-1189FD0CBF4A}"/>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8"/>
              </a:ext>
            </a:extLst>
          </a:blip>
          <a:stretch>
            <a:fillRect/>
          </a:stretch>
        </p:blipFill>
        <p:spPr>
          <a:xfrm>
            <a:off x="975435" y="1"/>
            <a:ext cx="487717" cy="487717"/>
          </a:xfrm>
          <a:prstGeom prst="rect">
            <a:avLst/>
          </a:prstGeom>
        </p:spPr>
      </p:pic>
    </p:spTree>
    <p:extLst>
      <p:ext uri="{BB962C8B-B14F-4D97-AF65-F5344CB8AC3E}">
        <p14:creationId xmlns:p14="http://schemas.microsoft.com/office/powerpoint/2010/main" val="3629173181"/>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Matrix">
    <p:spTree>
      <p:nvGrpSpPr>
        <p:cNvPr id="1" name=""/>
        <p:cNvGrpSpPr/>
        <p:nvPr/>
      </p:nvGrpSpPr>
      <p:grpSpPr>
        <a:xfrm>
          <a:off x="0" y="0"/>
          <a:ext cx="0" cy="0"/>
          <a:chOff x="0" y="0"/>
          <a:chExt cx="0" cy="0"/>
        </a:xfrm>
      </p:grpSpPr>
      <p:pic>
        <p:nvPicPr>
          <p:cNvPr id="6" name="Graphic 5">
            <a:extLst>
              <a:ext uri="{FF2B5EF4-FFF2-40B4-BE49-F238E27FC236}">
                <a16:creationId xmlns:a16="http://schemas.microsoft.com/office/drawing/2014/main" id="{6EE18BD7-769F-0BB3-850B-EBE7D69E7657}"/>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726932" y="5928084"/>
            <a:ext cx="465067" cy="465067"/>
          </a:xfrm>
          <a:prstGeom prst="rect">
            <a:avLst/>
          </a:prstGeom>
        </p:spPr>
      </p:pic>
      <p:pic>
        <p:nvPicPr>
          <p:cNvPr id="14" name="Graphic 13">
            <a:extLst>
              <a:ext uri="{FF2B5EF4-FFF2-40B4-BE49-F238E27FC236}">
                <a16:creationId xmlns:a16="http://schemas.microsoft.com/office/drawing/2014/main" id="{77A5430C-4BDE-80B7-ABA6-A02B3F5CE940}"/>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V="1">
            <a:off x="11726932" y="6392932"/>
            <a:ext cx="465067" cy="465067"/>
          </a:xfrm>
          <a:prstGeom prst="rect">
            <a:avLst/>
          </a:prstGeom>
        </p:spPr>
      </p:pic>
      <p:pic>
        <p:nvPicPr>
          <p:cNvPr id="15" name="Graphic 14">
            <a:extLst>
              <a:ext uri="{FF2B5EF4-FFF2-40B4-BE49-F238E27FC236}">
                <a16:creationId xmlns:a16="http://schemas.microsoft.com/office/drawing/2014/main" id="{864091E6-49B4-2A0B-C6B7-6CC46B68B160}"/>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flipH="1">
            <a:off x="487718" y="1"/>
            <a:ext cx="487717" cy="487717"/>
          </a:xfrm>
          <a:prstGeom prst="rect">
            <a:avLst/>
          </a:prstGeom>
        </p:spPr>
      </p:pic>
      <p:pic>
        <p:nvPicPr>
          <p:cNvPr id="16" name="Graphic 15">
            <a:extLst>
              <a:ext uri="{FF2B5EF4-FFF2-40B4-BE49-F238E27FC236}">
                <a16:creationId xmlns:a16="http://schemas.microsoft.com/office/drawing/2014/main" id="{56770745-D090-ADEE-CD92-E988A3FC5FE6}"/>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8"/>
              </a:ext>
            </a:extLst>
          </a:blip>
          <a:stretch>
            <a:fillRect/>
          </a:stretch>
        </p:blipFill>
        <p:spPr>
          <a:xfrm flipV="1">
            <a:off x="1" y="487489"/>
            <a:ext cx="487717" cy="487717"/>
          </a:xfrm>
          <a:prstGeom prst="rect">
            <a:avLst/>
          </a:prstGeom>
        </p:spPr>
      </p:pic>
      <p:pic>
        <p:nvPicPr>
          <p:cNvPr id="17" name="Graphic 16">
            <a:extLst>
              <a:ext uri="{FF2B5EF4-FFF2-40B4-BE49-F238E27FC236}">
                <a16:creationId xmlns:a16="http://schemas.microsoft.com/office/drawing/2014/main" id="{E4CF0899-CB0D-7779-C4A8-B65BCA91CC18}"/>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H="1">
            <a:off x="1" y="1"/>
            <a:ext cx="487717" cy="487717"/>
          </a:xfrm>
          <a:prstGeom prst="rect">
            <a:avLst/>
          </a:prstGeom>
        </p:spPr>
      </p:pic>
      <p:pic>
        <p:nvPicPr>
          <p:cNvPr id="18" name="Graphic 17">
            <a:extLst>
              <a:ext uri="{FF2B5EF4-FFF2-40B4-BE49-F238E27FC236}">
                <a16:creationId xmlns:a16="http://schemas.microsoft.com/office/drawing/2014/main" id="{B676EC6E-099C-E5CE-4E22-F8B0844FE7A2}"/>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H="1" flipV="1">
            <a:off x="0" y="975324"/>
            <a:ext cx="487717" cy="487717"/>
          </a:xfrm>
          <a:prstGeom prst="rect">
            <a:avLst/>
          </a:prstGeom>
        </p:spPr>
      </p:pic>
      <p:pic>
        <p:nvPicPr>
          <p:cNvPr id="19" name="Graphic 18">
            <a:extLst>
              <a:ext uri="{FF2B5EF4-FFF2-40B4-BE49-F238E27FC236}">
                <a16:creationId xmlns:a16="http://schemas.microsoft.com/office/drawing/2014/main" id="{DE00C827-4B9B-D125-BA74-FE3BA01CA4F6}"/>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8"/>
              </a:ext>
            </a:extLst>
          </a:blip>
          <a:stretch>
            <a:fillRect/>
          </a:stretch>
        </p:blipFill>
        <p:spPr>
          <a:xfrm>
            <a:off x="975435" y="1"/>
            <a:ext cx="487717" cy="487717"/>
          </a:xfrm>
          <a:prstGeom prst="rect">
            <a:avLst/>
          </a:prstGeom>
        </p:spPr>
      </p:pic>
      <p:sp>
        <p:nvSpPr>
          <p:cNvPr id="7" name="Freeform: Shape 10">
            <a:extLst>
              <a:ext uri="{FF2B5EF4-FFF2-40B4-BE49-F238E27FC236}">
                <a16:creationId xmlns:a16="http://schemas.microsoft.com/office/drawing/2014/main" id="{F81EB496-2EA2-EF7A-70F7-A84E46106259}"/>
              </a:ext>
              <a:ext uri="{C183D7F6-B498-43B3-948B-1728B52AA6E4}">
                <adec:decorative xmlns:adec="http://schemas.microsoft.com/office/drawing/2017/decorative" val="1"/>
              </a:ext>
            </a:extLst>
          </p:cNvPr>
          <p:cNvSpPr/>
          <p:nvPr userDrawn="1"/>
        </p:nvSpPr>
        <p:spPr>
          <a:xfrm flipH="1">
            <a:off x="4956259" y="2726303"/>
            <a:ext cx="1025765" cy="1025764"/>
          </a:xfrm>
          <a:custGeom>
            <a:avLst/>
            <a:gdLst>
              <a:gd name="connsiteX0" fmla="*/ 622005 w 1244009"/>
              <a:gd name="connsiteY0" fmla="*/ 0 h 1244009"/>
              <a:gd name="connsiteX1" fmla="*/ 1244009 w 1244009"/>
              <a:gd name="connsiteY1" fmla="*/ 0 h 1244009"/>
              <a:gd name="connsiteX2" fmla="*/ 1244009 w 1244009"/>
              <a:gd name="connsiteY2" fmla="*/ 621995 h 1244009"/>
              <a:gd name="connsiteX3" fmla="*/ 1244009 w 1244009"/>
              <a:gd name="connsiteY3" fmla="*/ 622015 h 1244009"/>
              <a:gd name="connsiteX4" fmla="*/ 1231373 w 1244009"/>
              <a:gd name="connsiteY4" fmla="*/ 747361 h 1244009"/>
              <a:gd name="connsiteX5" fmla="*/ 747361 w 1244009"/>
              <a:gd name="connsiteY5" fmla="*/ 1231373 h 1244009"/>
              <a:gd name="connsiteX6" fmla="*/ 622015 w 1244009"/>
              <a:gd name="connsiteY6" fmla="*/ 1244009 h 1244009"/>
              <a:gd name="connsiteX7" fmla="*/ 621995 w 1244009"/>
              <a:gd name="connsiteY7" fmla="*/ 1244009 h 1244009"/>
              <a:gd name="connsiteX8" fmla="*/ 0 w 1244009"/>
              <a:gd name="connsiteY8" fmla="*/ 1244009 h 1244009"/>
              <a:gd name="connsiteX9" fmla="*/ 0 w 1244009"/>
              <a:gd name="connsiteY9" fmla="*/ 622005 h 1244009"/>
              <a:gd name="connsiteX10" fmla="*/ 622005 w 1244009"/>
              <a:gd name="connsiteY10" fmla="*/ 0 h 12440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44009" h="1244009">
                <a:moveTo>
                  <a:pt x="622005" y="0"/>
                </a:moveTo>
                <a:lnTo>
                  <a:pt x="1244009" y="0"/>
                </a:lnTo>
                <a:lnTo>
                  <a:pt x="1244009" y="621995"/>
                </a:lnTo>
                <a:lnTo>
                  <a:pt x="1244009" y="622015"/>
                </a:lnTo>
                <a:lnTo>
                  <a:pt x="1231373" y="747361"/>
                </a:lnTo>
                <a:cubicBezTo>
                  <a:pt x="1181659" y="990307"/>
                  <a:pt x="990307" y="1181659"/>
                  <a:pt x="747361" y="1231373"/>
                </a:cubicBezTo>
                <a:lnTo>
                  <a:pt x="622015" y="1244009"/>
                </a:lnTo>
                <a:lnTo>
                  <a:pt x="621995" y="1244009"/>
                </a:lnTo>
                <a:lnTo>
                  <a:pt x="0" y="1244009"/>
                </a:lnTo>
                <a:lnTo>
                  <a:pt x="0" y="622005"/>
                </a:lnTo>
                <a:cubicBezTo>
                  <a:pt x="0" y="278481"/>
                  <a:pt x="278481" y="0"/>
                  <a:pt x="622005" y="0"/>
                </a:cubicBezTo>
                <a:close/>
              </a:path>
            </a:pathLst>
          </a:custGeom>
          <a:solidFill>
            <a:schemeClr val="bg2">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2600">
              <a:solidFill>
                <a:schemeClr val="tx1"/>
              </a:solidFill>
            </a:endParaRPr>
          </a:p>
        </p:txBody>
      </p:sp>
      <p:sp>
        <p:nvSpPr>
          <p:cNvPr id="8" name="Freeform: Shape35">
            <a:extLst>
              <a:ext uri="{FF2B5EF4-FFF2-40B4-BE49-F238E27FC236}">
                <a16:creationId xmlns:a16="http://schemas.microsoft.com/office/drawing/2014/main" id="{0F0E22CA-54FC-EF40-45E1-FAA389BF8403}"/>
              </a:ext>
              <a:ext uri="{C183D7F6-B498-43B3-948B-1728B52AA6E4}">
                <adec:decorative xmlns:adec="http://schemas.microsoft.com/office/drawing/2017/decorative" val="1"/>
              </a:ext>
            </a:extLst>
          </p:cNvPr>
          <p:cNvSpPr/>
          <p:nvPr userDrawn="1"/>
        </p:nvSpPr>
        <p:spPr>
          <a:xfrm>
            <a:off x="4956260" y="3984399"/>
            <a:ext cx="1025766" cy="1025767"/>
          </a:xfrm>
          <a:custGeom>
            <a:avLst/>
            <a:gdLst>
              <a:gd name="connsiteX0" fmla="*/ 404303 w 808607"/>
              <a:gd name="connsiteY0" fmla="*/ 0 h 808608"/>
              <a:gd name="connsiteX1" fmla="*/ 404313 w 808607"/>
              <a:gd name="connsiteY1" fmla="*/ 1 h 808608"/>
              <a:gd name="connsiteX2" fmla="*/ 525608 w 808607"/>
              <a:gd name="connsiteY2" fmla="*/ 1 h 808608"/>
              <a:gd name="connsiteX3" fmla="*/ 525619 w 808607"/>
              <a:gd name="connsiteY3" fmla="*/ 0 h 808608"/>
              <a:gd name="connsiteX4" fmla="*/ 525630 w 808607"/>
              <a:gd name="connsiteY4" fmla="*/ 1 h 808608"/>
              <a:gd name="connsiteX5" fmla="*/ 808607 w 808607"/>
              <a:gd name="connsiteY5" fmla="*/ 1 h 808608"/>
              <a:gd name="connsiteX6" fmla="*/ 808607 w 808607"/>
              <a:gd name="connsiteY6" fmla="*/ 249843 h 808608"/>
              <a:gd name="connsiteX7" fmla="*/ 808607 w 808607"/>
              <a:gd name="connsiteY7" fmla="*/ 404304 h 808608"/>
              <a:gd name="connsiteX8" fmla="*/ 808604 w 808607"/>
              <a:gd name="connsiteY8" fmla="*/ 404267 h 808608"/>
              <a:gd name="connsiteX9" fmla="*/ 803948 w 808607"/>
              <a:gd name="connsiteY9" fmla="*/ 342732 h 808608"/>
              <a:gd name="connsiteX10" fmla="*/ 801197 w 808607"/>
              <a:gd name="connsiteY10" fmla="*/ 330797 h 808608"/>
              <a:gd name="connsiteX11" fmla="*/ 800393 w 808607"/>
              <a:gd name="connsiteY11" fmla="*/ 322823 h 808608"/>
              <a:gd name="connsiteX12" fmla="*/ 797874 w 808607"/>
              <a:gd name="connsiteY12" fmla="*/ 314706 h 808608"/>
              <a:gd name="connsiteX13" fmla="*/ 797654 w 808607"/>
              <a:gd name="connsiteY13" fmla="*/ 315423 h 808608"/>
              <a:gd name="connsiteX14" fmla="*/ 801197 w 808607"/>
              <a:gd name="connsiteY14" fmla="*/ 330797 h 808608"/>
              <a:gd name="connsiteX15" fmla="*/ 808604 w 808607"/>
              <a:gd name="connsiteY15" fmla="*/ 404267 h 808608"/>
              <a:gd name="connsiteX16" fmla="*/ 808606 w 808607"/>
              <a:gd name="connsiteY16" fmla="*/ 404303 h 808608"/>
              <a:gd name="connsiteX17" fmla="*/ 404303 w 808607"/>
              <a:gd name="connsiteY17" fmla="*/ 808606 h 808608"/>
              <a:gd name="connsiteX18" fmla="*/ 404267 w 808607"/>
              <a:gd name="connsiteY18" fmla="*/ 808604 h 808608"/>
              <a:gd name="connsiteX19" fmla="*/ 342601 w 808607"/>
              <a:gd name="connsiteY19" fmla="*/ 802387 h 808608"/>
              <a:gd name="connsiteX20" fmla="*/ 340020 w 808607"/>
              <a:gd name="connsiteY20" fmla="*/ 803148 h 808608"/>
              <a:gd name="connsiteX21" fmla="*/ 339484 w 808607"/>
              <a:gd name="connsiteY21" fmla="*/ 803199 h 808608"/>
              <a:gd name="connsiteX22" fmla="*/ 342732 w 808607"/>
              <a:gd name="connsiteY22" fmla="*/ 803948 h 808608"/>
              <a:gd name="connsiteX23" fmla="*/ 404267 w 808607"/>
              <a:gd name="connsiteY23" fmla="*/ 808604 h 808608"/>
              <a:gd name="connsiteX24" fmla="*/ 404304 w 808607"/>
              <a:gd name="connsiteY24" fmla="*/ 808607 h 808608"/>
              <a:gd name="connsiteX25" fmla="*/ 282999 w 808607"/>
              <a:gd name="connsiteY25" fmla="*/ 808607 h 808608"/>
              <a:gd name="connsiteX26" fmla="*/ 282988 w 808607"/>
              <a:gd name="connsiteY26" fmla="*/ 808608 h 808608"/>
              <a:gd name="connsiteX27" fmla="*/ 282978 w 808607"/>
              <a:gd name="connsiteY27" fmla="*/ 808607 h 808608"/>
              <a:gd name="connsiteX28" fmla="*/ 1 w 808607"/>
              <a:gd name="connsiteY28" fmla="*/ 808607 h 808608"/>
              <a:gd name="connsiteX29" fmla="*/ 1 w 808607"/>
              <a:gd name="connsiteY29" fmla="*/ 539845 h 808608"/>
              <a:gd name="connsiteX30" fmla="*/ 0 w 808607"/>
              <a:gd name="connsiteY30" fmla="*/ 539835 h 808608"/>
              <a:gd name="connsiteX31" fmla="*/ 1 w 808607"/>
              <a:gd name="connsiteY31" fmla="*/ 539824 h 808608"/>
              <a:gd name="connsiteX32" fmla="*/ 1 w 808607"/>
              <a:gd name="connsiteY32" fmla="*/ 404313 h 808608"/>
              <a:gd name="connsiteX33" fmla="*/ 0 w 808607"/>
              <a:gd name="connsiteY33" fmla="*/ 404303 h 808608"/>
              <a:gd name="connsiteX34" fmla="*/ 404303 w 808607"/>
              <a:gd name="connsiteY34" fmla="*/ 0 h 808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808607" h="808608">
                <a:moveTo>
                  <a:pt x="404303" y="0"/>
                </a:moveTo>
                <a:lnTo>
                  <a:pt x="404313" y="1"/>
                </a:lnTo>
                <a:lnTo>
                  <a:pt x="525608" y="1"/>
                </a:lnTo>
                <a:lnTo>
                  <a:pt x="525619" y="0"/>
                </a:lnTo>
                <a:lnTo>
                  <a:pt x="525630" y="1"/>
                </a:lnTo>
                <a:lnTo>
                  <a:pt x="808607" y="1"/>
                </a:lnTo>
                <a:lnTo>
                  <a:pt x="808607" y="249843"/>
                </a:lnTo>
                <a:lnTo>
                  <a:pt x="808607" y="404304"/>
                </a:lnTo>
                <a:lnTo>
                  <a:pt x="808604" y="404267"/>
                </a:lnTo>
                <a:lnTo>
                  <a:pt x="803948" y="342732"/>
                </a:lnTo>
                <a:lnTo>
                  <a:pt x="801197" y="330797"/>
                </a:lnTo>
                <a:lnTo>
                  <a:pt x="800393" y="322823"/>
                </a:lnTo>
                <a:lnTo>
                  <a:pt x="797874" y="314706"/>
                </a:lnTo>
                <a:lnTo>
                  <a:pt x="797654" y="315423"/>
                </a:lnTo>
                <a:lnTo>
                  <a:pt x="801197" y="330797"/>
                </a:lnTo>
                <a:lnTo>
                  <a:pt x="808604" y="404267"/>
                </a:lnTo>
                <a:lnTo>
                  <a:pt x="808606" y="404303"/>
                </a:lnTo>
                <a:cubicBezTo>
                  <a:pt x="808606" y="627593"/>
                  <a:pt x="627593" y="808606"/>
                  <a:pt x="404303" y="808606"/>
                </a:cubicBezTo>
                <a:lnTo>
                  <a:pt x="404267" y="808604"/>
                </a:lnTo>
                <a:lnTo>
                  <a:pt x="342601" y="802387"/>
                </a:lnTo>
                <a:lnTo>
                  <a:pt x="340020" y="803148"/>
                </a:lnTo>
                <a:lnTo>
                  <a:pt x="339484" y="803199"/>
                </a:lnTo>
                <a:lnTo>
                  <a:pt x="342732" y="803948"/>
                </a:lnTo>
                <a:lnTo>
                  <a:pt x="404267" y="808604"/>
                </a:lnTo>
                <a:lnTo>
                  <a:pt x="404304" y="808607"/>
                </a:lnTo>
                <a:lnTo>
                  <a:pt x="282999" y="808607"/>
                </a:lnTo>
                <a:lnTo>
                  <a:pt x="282988" y="808608"/>
                </a:lnTo>
                <a:lnTo>
                  <a:pt x="282978" y="808607"/>
                </a:lnTo>
                <a:lnTo>
                  <a:pt x="1" y="808607"/>
                </a:lnTo>
                <a:lnTo>
                  <a:pt x="1" y="539845"/>
                </a:lnTo>
                <a:lnTo>
                  <a:pt x="0" y="539835"/>
                </a:lnTo>
                <a:lnTo>
                  <a:pt x="1" y="539824"/>
                </a:lnTo>
                <a:lnTo>
                  <a:pt x="1" y="404313"/>
                </a:lnTo>
                <a:lnTo>
                  <a:pt x="0" y="404303"/>
                </a:lnTo>
                <a:cubicBezTo>
                  <a:pt x="0" y="181013"/>
                  <a:pt x="181013" y="0"/>
                  <a:pt x="404303" y="0"/>
                </a:cubicBezTo>
                <a:close/>
              </a:path>
            </a:pathLst>
          </a:custGeom>
          <a:solidFill>
            <a:schemeClr val="bg2">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2600">
              <a:solidFill>
                <a:schemeClr val="tx1"/>
              </a:solidFill>
            </a:endParaRPr>
          </a:p>
        </p:txBody>
      </p:sp>
      <p:sp>
        <p:nvSpPr>
          <p:cNvPr id="9" name="Freeform: Shape 8">
            <a:extLst>
              <a:ext uri="{FF2B5EF4-FFF2-40B4-BE49-F238E27FC236}">
                <a16:creationId xmlns:a16="http://schemas.microsoft.com/office/drawing/2014/main" id="{12F96F64-8285-9161-00B5-71022EC0D7ED}"/>
              </a:ext>
              <a:ext uri="{C183D7F6-B498-43B3-948B-1728B52AA6E4}">
                <adec:decorative xmlns:adec="http://schemas.microsoft.com/office/drawing/2017/decorative" val="1"/>
              </a:ext>
            </a:extLst>
          </p:cNvPr>
          <p:cNvSpPr/>
          <p:nvPr userDrawn="1"/>
        </p:nvSpPr>
        <p:spPr>
          <a:xfrm>
            <a:off x="6209973" y="2726303"/>
            <a:ext cx="1025765" cy="1025764"/>
          </a:xfrm>
          <a:custGeom>
            <a:avLst/>
            <a:gdLst>
              <a:gd name="connsiteX0" fmla="*/ 622005 w 1244009"/>
              <a:gd name="connsiteY0" fmla="*/ 0 h 1244009"/>
              <a:gd name="connsiteX1" fmla="*/ 1244009 w 1244009"/>
              <a:gd name="connsiteY1" fmla="*/ 0 h 1244009"/>
              <a:gd name="connsiteX2" fmla="*/ 1244009 w 1244009"/>
              <a:gd name="connsiteY2" fmla="*/ 621995 h 1244009"/>
              <a:gd name="connsiteX3" fmla="*/ 1244009 w 1244009"/>
              <a:gd name="connsiteY3" fmla="*/ 622015 h 1244009"/>
              <a:gd name="connsiteX4" fmla="*/ 1231373 w 1244009"/>
              <a:gd name="connsiteY4" fmla="*/ 747361 h 1244009"/>
              <a:gd name="connsiteX5" fmla="*/ 747361 w 1244009"/>
              <a:gd name="connsiteY5" fmla="*/ 1231373 h 1244009"/>
              <a:gd name="connsiteX6" fmla="*/ 622015 w 1244009"/>
              <a:gd name="connsiteY6" fmla="*/ 1244009 h 1244009"/>
              <a:gd name="connsiteX7" fmla="*/ 621995 w 1244009"/>
              <a:gd name="connsiteY7" fmla="*/ 1244009 h 1244009"/>
              <a:gd name="connsiteX8" fmla="*/ 0 w 1244009"/>
              <a:gd name="connsiteY8" fmla="*/ 1244009 h 1244009"/>
              <a:gd name="connsiteX9" fmla="*/ 0 w 1244009"/>
              <a:gd name="connsiteY9" fmla="*/ 622005 h 1244009"/>
              <a:gd name="connsiteX10" fmla="*/ 622005 w 1244009"/>
              <a:gd name="connsiteY10" fmla="*/ 0 h 12440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44009" h="1244009">
                <a:moveTo>
                  <a:pt x="622005" y="0"/>
                </a:moveTo>
                <a:lnTo>
                  <a:pt x="1244009" y="0"/>
                </a:lnTo>
                <a:lnTo>
                  <a:pt x="1244009" y="621995"/>
                </a:lnTo>
                <a:lnTo>
                  <a:pt x="1244009" y="622015"/>
                </a:lnTo>
                <a:lnTo>
                  <a:pt x="1231373" y="747361"/>
                </a:lnTo>
                <a:cubicBezTo>
                  <a:pt x="1181659" y="990307"/>
                  <a:pt x="990307" y="1181659"/>
                  <a:pt x="747361" y="1231373"/>
                </a:cubicBezTo>
                <a:lnTo>
                  <a:pt x="622015" y="1244009"/>
                </a:lnTo>
                <a:lnTo>
                  <a:pt x="621995" y="1244009"/>
                </a:lnTo>
                <a:lnTo>
                  <a:pt x="0" y="1244009"/>
                </a:lnTo>
                <a:lnTo>
                  <a:pt x="0" y="622005"/>
                </a:lnTo>
                <a:cubicBezTo>
                  <a:pt x="0" y="278481"/>
                  <a:pt x="278481" y="0"/>
                  <a:pt x="622005" y="0"/>
                </a:cubicBezTo>
                <a:close/>
              </a:path>
            </a:pathLst>
          </a:custGeom>
          <a:solidFill>
            <a:schemeClr val="bg2">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2600">
              <a:solidFill>
                <a:schemeClr val="tx1"/>
              </a:solidFill>
            </a:endParaRPr>
          </a:p>
        </p:txBody>
      </p:sp>
      <p:sp>
        <p:nvSpPr>
          <p:cNvPr id="10" name="Freeform: Shape 31">
            <a:extLst>
              <a:ext uri="{FF2B5EF4-FFF2-40B4-BE49-F238E27FC236}">
                <a16:creationId xmlns:a16="http://schemas.microsoft.com/office/drawing/2014/main" id="{4BD23242-BBFF-40CA-0A21-F1D49DB2E6E9}"/>
              </a:ext>
              <a:ext uri="{C183D7F6-B498-43B3-948B-1728B52AA6E4}">
                <adec:decorative xmlns:adec="http://schemas.microsoft.com/office/drawing/2017/decorative" val="1"/>
              </a:ext>
            </a:extLst>
          </p:cNvPr>
          <p:cNvSpPr/>
          <p:nvPr userDrawn="1"/>
        </p:nvSpPr>
        <p:spPr>
          <a:xfrm>
            <a:off x="6209974" y="3984400"/>
            <a:ext cx="1025766" cy="1025766"/>
          </a:xfrm>
          <a:custGeom>
            <a:avLst/>
            <a:gdLst>
              <a:gd name="connsiteX0" fmla="*/ 808607 w 808607"/>
              <a:gd name="connsiteY0" fmla="*/ 404304 h 808607"/>
              <a:gd name="connsiteX1" fmla="*/ 808607 w 808607"/>
              <a:gd name="connsiteY1" fmla="*/ 808607 h 808607"/>
              <a:gd name="connsiteX2" fmla="*/ 404304 w 808607"/>
              <a:gd name="connsiteY2" fmla="*/ 808607 h 808607"/>
              <a:gd name="connsiteX3" fmla="*/ 808607 w 808607"/>
              <a:gd name="connsiteY3" fmla="*/ 404304 h 808607"/>
              <a:gd name="connsiteX4" fmla="*/ 404303 w 808607"/>
              <a:gd name="connsiteY4" fmla="*/ 0 h 808607"/>
              <a:gd name="connsiteX5" fmla="*/ 808606 w 808607"/>
              <a:gd name="connsiteY5" fmla="*/ 404303 h 808607"/>
              <a:gd name="connsiteX6" fmla="*/ 404303 w 808607"/>
              <a:gd name="connsiteY6" fmla="*/ 808606 h 808607"/>
              <a:gd name="connsiteX7" fmla="*/ 0 w 808607"/>
              <a:gd name="connsiteY7" fmla="*/ 404303 h 808607"/>
              <a:gd name="connsiteX8" fmla="*/ 1 w 808607"/>
              <a:gd name="connsiteY8" fmla="*/ 404293 h 808607"/>
              <a:gd name="connsiteX9" fmla="*/ 1 w 808607"/>
              <a:gd name="connsiteY9" fmla="*/ 1 h 808607"/>
              <a:gd name="connsiteX10" fmla="*/ 404293 w 808607"/>
              <a:gd name="connsiteY10" fmla="*/ 1 h 8086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08607" h="808607">
                <a:moveTo>
                  <a:pt x="808607" y="404304"/>
                </a:moveTo>
                <a:lnTo>
                  <a:pt x="808607" y="808607"/>
                </a:lnTo>
                <a:lnTo>
                  <a:pt x="404304" y="808607"/>
                </a:lnTo>
                <a:cubicBezTo>
                  <a:pt x="627594" y="808607"/>
                  <a:pt x="808607" y="627594"/>
                  <a:pt x="808607" y="404304"/>
                </a:cubicBezTo>
                <a:close/>
                <a:moveTo>
                  <a:pt x="404303" y="0"/>
                </a:moveTo>
                <a:cubicBezTo>
                  <a:pt x="627593" y="0"/>
                  <a:pt x="808606" y="181013"/>
                  <a:pt x="808606" y="404303"/>
                </a:cubicBezTo>
                <a:cubicBezTo>
                  <a:pt x="808606" y="627593"/>
                  <a:pt x="627593" y="808606"/>
                  <a:pt x="404303" y="808606"/>
                </a:cubicBezTo>
                <a:cubicBezTo>
                  <a:pt x="181013" y="808606"/>
                  <a:pt x="0" y="627593"/>
                  <a:pt x="0" y="404303"/>
                </a:cubicBezTo>
                <a:lnTo>
                  <a:pt x="1" y="404293"/>
                </a:lnTo>
                <a:lnTo>
                  <a:pt x="1" y="1"/>
                </a:lnTo>
                <a:lnTo>
                  <a:pt x="404293" y="1"/>
                </a:lnTo>
                <a:close/>
              </a:path>
            </a:pathLst>
          </a:custGeom>
          <a:solidFill>
            <a:schemeClr val="bg2">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2600">
              <a:solidFill>
                <a:schemeClr val="tx1"/>
              </a:solidFill>
            </a:endParaRPr>
          </a:p>
        </p:txBody>
      </p:sp>
      <p:sp>
        <p:nvSpPr>
          <p:cNvPr id="2" name="Title 1">
            <a:extLst>
              <a:ext uri="{FF2B5EF4-FFF2-40B4-BE49-F238E27FC236}">
                <a16:creationId xmlns:a16="http://schemas.microsoft.com/office/drawing/2014/main" id="{666A9F42-7FF7-F803-C075-BC4968D35E34}"/>
              </a:ext>
            </a:extLst>
          </p:cNvPr>
          <p:cNvSpPr>
            <a:spLocks noGrp="1"/>
          </p:cNvSpPr>
          <p:nvPr>
            <p:ph type="title"/>
          </p:nvPr>
        </p:nvSpPr>
        <p:spPr>
          <a:xfrm>
            <a:off x="358198" y="500240"/>
            <a:ext cx="11475604" cy="1073476"/>
          </a:xfrm>
        </p:spPr>
        <p:txBody>
          <a:bodyPr lIns="0" tIns="0" rIns="0" bIns="0" anchor="ctr" anchorCtr="0">
            <a:noAutofit/>
          </a:bodyPr>
          <a:lstStyle>
            <a:lvl1pPr algn="ctr">
              <a:lnSpc>
                <a:spcPct val="100000"/>
              </a:lnSpc>
              <a:defRPr sz="3600"/>
            </a:lvl1pPr>
          </a:lstStyle>
          <a:p>
            <a:r>
              <a:rPr lang="en-US"/>
              <a:t>Click to edit Master title style</a:t>
            </a:r>
          </a:p>
        </p:txBody>
      </p:sp>
      <p:sp>
        <p:nvSpPr>
          <p:cNvPr id="27" name="Text Placeholder 56">
            <a:extLst>
              <a:ext uri="{FF2B5EF4-FFF2-40B4-BE49-F238E27FC236}">
                <a16:creationId xmlns:a16="http://schemas.microsoft.com/office/drawing/2014/main" id="{9830F67E-FBE0-2088-6BE4-9BCC1B1FFBD7}"/>
              </a:ext>
            </a:extLst>
          </p:cNvPr>
          <p:cNvSpPr>
            <a:spLocks noGrp="1"/>
          </p:cNvSpPr>
          <p:nvPr>
            <p:ph type="body" sz="quarter" idx="28" hasCustomPrompt="1"/>
          </p:nvPr>
        </p:nvSpPr>
        <p:spPr>
          <a:xfrm>
            <a:off x="5218024" y="3057469"/>
            <a:ext cx="502234" cy="363433"/>
          </a:xfrm>
        </p:spPr>
        <p:txBody>
          <a:bodyPr anchor="ctr" anchorCtr="0">
            <a:noAutofit/>
          </a:bodyPr>
          <a:lstStyle>
            <a:lvl1pPr marL="0" indent="0" algn="ctr">
              <a:buNone/>
              <a:defRPr sz="2600">
                <a:solidFill>
                  <a:schemeClr val="tx1"/>
                </a:solidFill>
                <a:latin typeface="+mn-lt"/>
              </a:defRPr>
            </a:lvl1pPr>
            <a:lvl2pPr>
              <a:defRPr sz="1800"/>
            </a:lvl2pPr>
            <a:lvl3pPr>
              <a:defRPr sz="1800"/>
            </a:lvl3pPr>
            <a:lvl4pPr>
              <a:defRPr sz="1800"/>
            </a:lvl4pPr>
            <a:lvl5pPr>
              <a:defRPr sz="1800"/>
            </a:lvl5pPr>
          </a:lstStyle>
          <a:p>
            <a:pPr lvl="0"/>
            <a:r>
              <a:rPr lang="en-US"/>
              <a:t>01</a:t>
            </a:r>
          </a:p>
        </p:txBody>
      </p:sp>
      <p:sp>
        <p:nvSpPr>
          <p:cNvPr id="36" name="Text Placeholder 56">
            <a:extLst>
              <a:ext uri="{FF2B5EF4-FFF2-40B4-BE49-F238E27FC236}">
                <a16:creationId xmlns:a16="http://schemas.microsoft.com/office/drawing/2014/main" id="{D2854140-D200-5594-7E7D-D0866E144D8C}"/>
              </a:ext>
            </a:extLst>
          </p:cNvPr>
          <p:cNvSpPr>
            <a:spLocks noGrp="1"/>
          </p:cNvSpPr>
          <p:nvPr>
            <p:ph type="body" sz="quarter" idx="13"/>
          </p:nvPr>
        </p:nvSpPr>
        <p:spPr>
          <a:xfrm>
            <a:off x="735198" y="2350267"/>
            <a:ext cx="3827474" cy="619136"/>
          </a:xfrm>
        </p:spPr>
        <p:txBody>
          <a:bodyPr anchor="b">
            <a:noAutofit/>
          </a:bodyPr>
          <a:lstStyle>
            <a:lvl1pPr marL="0" indent="0" algn="r">
              <a:lnSpc>
                <a:spcPct val="100000"/>
              </a:lnSpc>
              <a:buNone/>
              <a:defRPr sz="1800">
                <a:solidFill>
                  <a:schemeClr val="accent2"/>
                </a:solidFill>
                <a:latin typeface="+mj-lt"/>
              </a:defRPr>
            </a:lvl1pPr>
            <a:lvl2pPr>
              <a:defRPr sz="1800"/>
            </a:lvl2pPr>
            <a:lvl3pPr>
              <a:defRPr sz="1800"/>
            </a:lvl3pPr>
            <a:lvl4pPr>
              <a:defRPr sz="1800"/>
            </a:lvl4pPr>
            <a:lvl5pPr>
              <a:defRPr sz="1800"/>
            </a:lvl5pPr>
          </a:lstStyle>
          <a:p>
            <a:pPr lvl="0"/>
            <a:r>
              <a:rPr lang="en-US" altLang="zh-CN"/>
              <a:t>Click to edit Master text styles</a:t>
            </a:r>
          </a:p>
        </p:txBody>
      </p:sp>
      <p:sp>
        <p:nvSpPr>
          <p:cNvPr id="38" name="Text Placeholder 14">
            <a:extLst>
              <a:ext uri="{FF2B5EF4-FFF2-40B4-BE49-F238E27FC236}">
                <a16:creationId xmlns:a16="http://schemas.microsoft.com/office/drawing/2014/main" id="{9675388B-54EE-44AA-F643-0FC008522E3E}"/>
              </a:ext>
            </a:extLst>
          </p:cNvPr>
          <p:cNvSpPr>
            <a:spLocks noGrp="1"/>
          </p:cNvSpPr>
          <p:nvPr>
            <p:ph type="body" sz="quarter" idx="14"/>
          </p:nvPr>
        </p:nvSpPr>
        <p:spPr>
          <a:xfrm>
            <a:off x="735196" y="3167183"/>
            <a:ext cx="3827474" cy="537150"/>
          </a:xfrm>
        </p:spPr>
        <p:txBody>
          <a:bodyPr>
            <a:noAutofit/>
          </a:bodyPr>
          <a:lstStyle>
            <a:lvl1pPr marL="0" indent="0" algn="r">
              <a:lnSpc>
                <a:spcPct val="120000"/>
              </a:lnSpc>
              <a:spcBef>
                <a:spcPts val="0"/>
              </a:spcBef>
              <a:buFontTx/>
              <a:buNone/>
              <a:defRPr sz="1400"/>
            </a:lvl1pPr>
            <a:lvl2pPr marL="457200" indent="0" algn="r">
              <a:lnSpc>
                <a:spcPct val="120000"/>
              </a:lnSpc>
              <a:buFontTx/>
              <a:buNone/>
              <a:defRPr sz="1400"/>
            </a:lvl2pPr>
            <a:lvl3pPr marL="914400" indent="0" algn="r">
              <a:lnSpc>
                <a:spcPct val="120000"/>
              </a:lnSpc>
              <a:buFontTx/>
              <a:buNone/>
              <a:defRPr sz="1400"/>
            </a:lvl3pPr>
            <a:lvl4pPr marL="1371600" indent="0" algn="r">
              <a:lnSpc>
                <a:spcPct val="120000"/>
              </a:lnSpc>
              <a:buFontTx/>
              <a:buNone/>
              <a:defRPr sz="1400"/>
            </a:lvl4pPr>
            <a:lvl5pPr marL="1828800" indent="0" algn="r">
              <a:lnSpc>
                <a:spcPct val="120000"/>
              </a:lnSpc>
              <a:buFontTx/>
              <a:buNone/>
              <a:defRPr sz="1400"/>
            </a:lvl5pPr>
          </a:lstStyle>
          <a:p>
            <a:pPr lvl="0"/>
            <a:r>
              <a:rPr lang="en-US" altLang="zh-CN"/>
              <a:t>Click to edit Master text styles</a:t>
            </a:r>
          </a:p>
        </p:txBody>
      </p:sp>
      <p:sp>
        <p:nvSpPr>
          <p:cNvPr id="28" name="Text Placeholder 56">
            <a:extLst>
              <a:ext uri="{FF2B5EF4-FFF2-40B4-BE49-F238E27FC236}">
                <a16:creationId xmlns:a16="http://schemas.microsoft.com/office/drawing/2014/main" id="{63CAAAA2-D3A6-BD24-86E3-C2AA90158BA2}"/>
              </a:ext>
            </a:extLst>
          </p:cNvPr>
          <p:cNvSpPr>
            <a:spLocks noGrp="1"/>
          </p:cNvSpPr>
          <p:nvPr>
            <p:ph type="body" sz="quarter" idx="29" hasCustomPrompt="1"/>
          </p:nvPr>
        </p:nvSpPr>
        <p:spPr>
          <a:xfrm>
            <a:off x="6471738" y="3057469"/>
            <a:ext cx="502234" cy="363433"/>
          </a:xfrm>
        </p:spPr>
        <p:txBody>
          <a:bodyPr anchor="ctr" anchorCtr="0">
            <a:noAutofit/>
          </a:bodyPr>
          <a:lstStyle>
            <a:lvl1pPr marL="0" indent="0" algn="ctr">
              <a:buNone/>
              <a:defRPr sz="2600">
                <a:solidFill>
                  <a:schemeClr val="tx1"/>
                </a:solidFill>
                <a:latin typeface="+mn-lt"/>
              </a:defRPr>
            </a:lvl1pPr>
            <a:lvl2pPr>
              <a:defRPr sz="1800"/>
            </a:lvl2pPr>
            <a:lvl3pPr>
              <a:defRPr sz="1800"/>
            </a:lvl3pPr>
            <a:lvl4pPr>
              <a:defRPr sz="1800"/>
            </a:lvl4pPr>
            <a:lvl5pPr>
              <a:defRPr sz="1800"/>
            </a:lvl5pPr>
          </a:lstStyle>
          <a:p>
            <a:pPr lvl="0"/>
            <a:r>
              <a:rPr lang="en-US"/>
              <a:t>02</a:t>
            </a:r>
          </a:p>
        </p:txBody>
      </p:sp>
      <p:sp>
        <p:nvSpPr>
          <p:cNvPr id="39" name="Text Placeholder 56">
            <a:extLst>
              <a:ext uri="{FF2B5EF4-FFF2-40B4-BE49-F238E27FC236}">
                <a16:creationId xmlns:a16="http://schemas.microsoft.com/office/drawing/2014/main" id="{82F99F76-96AA-8979-0D78-AAFA309D066C}"/>
              </a:ext>
            </a:extLst>
          </p:cNvPr>
          <p:cNvSpPr>
            <a:spLocks noGrp="1"/>
          </p:cNvSpPr>
          <p:nvPr>
            <p:ph type="body" sz="quarter" idx="32"/>
          </p:nvPr>
        </p:nvSpPr>
        <p:spPr>
          <a:xfrm>
            <a:off x="7629328" y="2350267"/>
            <a:ext cx="3827474" cy="619136"/>
          </a:xfrm>
        </p:spPr>
        <p:txBody>
          <a:bodyPr anchor="b">
            <a:noAutofit/>
          </a:bodyPr>
          <a:lstStyle>
            <a:lvl1pPr marL="0" indent="0" algn="l">
              <a:lnSpc>
                <a:spcPct val="100000"/>
              </a:lnSpc>
              <a:buNone/>
              <a:defRPr sz="1800">
                <a:solidFill>
                  <a:schemeClr val="accent2"/>
                </a:solidFill>
                <a:latin typeface="+mj-lt"/>
              </a:defRPr>
            </a:lvl1pPr>
            <a:lvl2pPr>
              <a:defRPr sz="1800"/>
            </a:lvl2pPr>
            <a:lvl3pPr>
              <a:defRPr sz="1800"/>
            </a:lvl3pPr>
            <a:lvl4pPr>
              <a:defRPr sz="1800"/>
            </a:lvl4pPr>
            <a:lvl5pPr>
              <a:defRPr sz="1800"/>
            </a:lvl5pPr>
          </a:lstStyle>
          <a:p>
            <a:pPr lvl="0"/>
            <a:r>
              <a:rPr lang="en-US" altLang="zh-CN"/>
              <a:t>Click to edit Master text styles</a:t>
            </a:r>
          </a:p>
        </p:txBody>
      </p:sp>
      <p:sp>
        <p:nvSpPr>
          <p:cNvPr id="40" name="Text Placeholder 14">
            <a:extLst>
              <a:ext uri="{FF2B5EF4-FFF2-40B4-BE49-F238E27FC236}">
                <a16:creationId xmlns:a16="http://schemas.microsoft.com/office/drawing/2014/main" id="{13050A68-5A24-213A-2560-9C40938745A1}"/>
              </a:ext>
            </a:extLst>
          </p:cNvPr>
          <p:cNvSpPr>
            <a:spLocks noGrp="1"/>
          </p:cNvSpPr>
          <p:nvPr>
            <p:ph type="body" sz="quarter" idx="33"/>
          </p:nvPr>
        </p:nvSpPr>
        <p:spPr>
          <a:xfrm>
            <a:off x="7629326" y="3167183"/>
            <a:ext cx="3827474" cy="537150"/>
          </a:xfrm>
        </p:spPr>
        <p:txBody>
          <a:bodyPr>
            <a:noAutofit/>
          </a:bodyPr>
          <a:lstStyle>
            <a:lvl1pPr marL="0" indent="0" algn="l">
              <a:lnSpc>
                <a:spcPct val="120000"/>
              </a:lnSpc>
              <a:spcBef>
                <a:spcPts val="0"/>
              </a:spcBef>
              <a:buFontTx/>
              <a:buNone/>
              <a:defRPr sz="1400"/>
            </a:lvl1pPr>
            <a:lvl2pPr marL="457200" indent="0" algn="l">
              <a:lnSpc>
                <a:spcPct val="120000"/>
              </a:lnSpc>
              <a:buFontTx/>
              <a:buNone/>
              <a:defRPr sz="1400"/>
            </a:lvl2pPr>
            <a:lvl3pPr marL="914400" indent="0" algn="l">
              <a:lnSpc>
                <a:spcPct val="120000"/>
              </a:lnSpc>
              <a:buFontTx/>
              <a:buNone/>
              <a:defRPr sz="1400"/>
            </a:lvl3pPr>
            <a:lvl4pPr marL="1371600" indent="0" algn="l">
              <a:lnSpc>
                <a:spcPct val="120000"/>
              </a:lnSpc>
              <a:buFontTx/>
              <a:buNone/>
              <a:defRPr sz="1400"/>
            </a:lvl4pPr>
            <a:lvl5pPr marL="1828800" indent="0" algn="l">
              <a:lnSpc>
                <a:spcPct val="120000"/>
              </a:lnSpc>
              <a:buFontTx/>
              <a:buNone/>
              <a:defRPr sz="1400"/>
            </a:lvl5pPr>
          </a:lstStyle>
          <a:p>
            <a:pPr lvl="0"/>
            <a:r>
              <a:rPr lang="en-US" altLang="zh-CN"/>
              <a:t>Click to edit Master text styles</a:t>
            </a:r>
          </a:p>
        </p:txBody>
      </p:sp>
      <p:sp>
        <p:nvSpPr>
          <p:cNvPr id="34" name="Text Placeholder 56">
            <a:extLst>
              <a:ext uri="{FF2B5EF4-FFF2-40B4-BE49-F238E27FC236}">
                <a16:creationId xmlns:a16="http://schemas.microsoft.com/office/drawing/2014/main" id="{9EBB1E39-D058-D5ED-C5DE-D867284FCA3F}"/>
              </a:ext>
            </a:extLst>
          </p:cNvPr>
          <p:cNvSpPr>
            <a:spLocks noGrp="1"/>
          </p:cNvSpPr>
          <p:nvPr>
            <p:ph type="body" sz="quarter" idx="30" hasCustomPrompt="1"/>
          </p:nvPr>
        </p:nvSpPr>
        <p:spPr>
          <a:xfrm>
            <a:off x="5218026" y="4315566"/>
            <a:ext cx="502234" cy="363433"/>
          </a:xfrm>
        </p:spPr>
        <p:txBody>
          <a:bodyPr anchor="ctr" anchorCtr="0">
            <a:noAutofit/>
          </a:bodyPr>
          <a:lstStyle>
            <a:lvl1pPr marL="0" indent="0" algn="ctr">
              <a:buNone/>
              <a:defRPr sz="2600">
                <a:solidFill>
                  <a:schemeClr val="tx1"/>
                </a:solidFill>
                <a:latin typeface="+mn-lt"/>
              </a:defRPr>
            </a:lvl1pPr>
            <a:lvl2pPr>
              <a:defRPr sz="1800"/>
            </a:lvl2pPr>
            <a:lvl3pPr>
              <a:defRPr sz="1800"/>
            </a:lvl3pPr>
            <a:lvl4pPr>
              <a:defRPr sz="1800"/>
            </a:lvl4pPr>
            <a:lvl5pPr>
              <a:defRPr sz="1800"/>
            </a:lvl5pPr>
          </a:lstStyle>
          <a:p>
            <a:pPr lvl="0"/>
            <a:r>
              <a:rPr lang="en-US"/>
              <a:t>03</a:t>
            </a:r>
          </a:p>
        </p:txBody>
      </p:sp>
      <p:sp>
        <p:nvSpPr>
          <p:cNvPr id="41" name="Text Placeholder 56">
            <a:extLst>
              <a:ext uri="{FF2B5EF4-FFF2-40B4-BE49-F238E27FC236}">
                <a16:creationId xmlns:a16="http://schemas.microsoft.com/office/drawing/2014/main" id="{6EF81DFC-5978-C1D3-B24C-BB377FEFCF26}"/>
              </a:ext>
            </a:extLst>
          </p:cNvPr>
          <p:cNvSpPr>
            <a:spLocks noGrp="1"/>
          </p:cNvSpPr>
          <p:nvPr>
            <p:ph type="body" sz="quarter" idx="34"/>
          </p:nvPr>
        </p:nvSpPr>
        <p:spPr>
          <a:xfrm>
            <a:off x="735198" y="4087738"/>
            <a:ext cx="3827474" cy="619136"/>
          </a:xfrm>
        </p:spPr>
        <p:txBody>
          <a:bodyPr anchor="b">
            <a:noAutofit/>
          </a:bodyPr>
          <a:lstStyle>
            <a:lvl1pPr marL="0" indent="0" algn="r">
              <a:lnSpc>
                <a:spcPct val="100000"/>
              </a:lnSpc>
              <a:buNone/>
              <a:defRPr sz="1800">
                <a:solidFill>
                  <a:schemeClr val="accent2"/>
                </a:solidFill>
                <a:latin typeface="+mj-lt"/>
              </a:defRPr>
            </a:lvl1pPr>
            <a:lvl2pPr>
              <a:defRPr sz="1800"/>
            </a:lvl2pPr>
            <a:lvl3pPr>
              <a:defRPr sz="1800"/>
            </a:lvl3pPr>
            <a:lvl4pPr>
              <a:defRPr sz="1800"/>
            </a:lvl4pPr>
            <a:lvl5pPr>
              <a:defRPr sz="1800"/>
            </a:lvl5pPr>
          </a:lstStyle>
          <a:p>
            <a:pPr lvl="0"/>
            <a:r>
              <a:rPr lang="en-US" altLang="zh-CN"/>
              <a:t>Click to edit Master text styles</a:t>
            </a:r>
          </a:p>
        </p:txBody>
      </p:sp>
      <p:sp>
        <p:nvSpPr>
          <p:cNvPr id="43" name="Text Placeholder 14">
            <a:extLst>
              <a:ext uri="{FF2B5EF4-FFF2-40B4-BE49-F238E27FC236}">
                <a16:creationId xmlns:a16="http://schemas.microsoft.com/office/drawing/2014/main" id="{96124C39-C4A7-207F-E21D-CF5FEDE9F9D8}"/>
              </a:ext>
            </a:extLst>
          </p:cNvPr>
          <p:cNvSpPr>
            <a:spLocks noGrp="1"/>
          </p:cNvSpPr>
          <p:nvPr>
            <p:ph type="body" sz="quarter" idx="35"/>
          </p:nvPr>
        </p:nvSpPr>
        <p:spPr>
          <a:xfrm>
            <a:off x="735196" y="4904654"/>
            <a:ext cx="3827474" cy="537150"/>
          </a:xfrm>
        </p:spPr>
        <p:txBody>
          <a:bodyPr>
            <a:noAutofit/>
          </a:bodyPr>
          <a:lstStyle>
            <a:lvl1pPr marL="0" indent="0" algn="r">
              <a:lnSpc>
                <a:spcPct val="120000"/>
              </a:lnSpc>
              <a:spcBef>
                <a:spcPts val="0"/>
              </a:spcBef>
              <a:buFontTx/>
              <a:buNone/>
              <a:defRPr sz="1400"/>
            </a:lvl1pPr>
            <a:lvl2pPr marL="457200" indent="0" algn="r">
              <a:lnSpc>
                <a:spcPct val="120000"/>
              </a:lnSpc>
              <a:buFontTx/>
              <a:buNone/>
              <a:defRPr sz="1400"/>
            </a:lvl2pPr>
            <a:lvl3pPr marL="914400" indent="0" algn="r">
              <a:lnSpc>
                <a:spcPct val="120000"/>
              </a:lnSpc>
              <a:buFontTx/>
              <a:buNone/>
              <a:defRPr sz="1400"/>
            </a:lvl3pPr>
            <a:lvl4pPr marL="1371600" indent="0" algn="r">
              <a:lnSpc>
                <a:spcPct val="120000"/>
              </a:lnSpc>
              <a:buFontTx/>
              <a:buNone/>
              <a:defRPr sz="1400"/>
            </a:lvl4pPr>
            <a:lvl5pPr marL="1828800" indent="0" algn="r">
              <a:lnSpc>
                <a:spcPct val="120000"/>
              </a:lnSpc>
              <a:buFontTx/>
              <a:buNone/>
              <a:defRPr sz="1400"/>
            </a:lvl5pPr>
          </a:lstStyle>
          <a:p>
            <a:pPr lvl="0"/>
            <a:r>
              <a:rPr lang="en-US" altLang="zh-CN"/>
              <a:t>Click to edit Master text styles</a:t>
            </a:r>
          </a:p>
        </p:txBody>
      </p:sp>
      <p:sp>
        <p:nvSpPr>
          <p:cNvPr id="35" name="Text Placeholder 56">
            <a:extLst>
              <a:ext uri="{FF2B5EF4-FFF2-40B4-BE49-F238E27FC236}">
                <a16:creationId xmlns:a16="http://schemas.microsoft.com/office/drawing/2014/main" id="{1FA606A2-8DE1-91B7-B631-E439D9C29C1D}"/>
              </a:ext>
            </a:extLst>
          </p:cNvPr>
          <p:cNvSpPr>
            <a:spLocks noGrp="1"/>
          </p:cNvSpPr>
          <p:nvPr>
            <p:ph type="body" sz="quarter" idx="31" hasCustomPrompt="1"/>
          </p:nvPr>
        </p:nvSpPr>
        <p:spPr>
          <a:xfrm>
            <a:off x="6471738" y="4315566"/>
            <a:ext cx="502234" cy="363433"/>
          </a:xfrm>
        </p:spPr>
        <p:txBody>
          <a:bodyPr anchor="ctr" anchorCtr="0">
            <a:noAutofit/>
          </a:bodyPr>
          <a:lstStyle>
            <a:lvl1pPr marL="0" indent="0" algn="ctr">
              <a:buNone/>
              <a:defRPr sz="2600">
                <a:solidFill>
                  <a:schemeClr val="tx1"/>
                </a:solidFill>
                <a:latin typeface="+mn-lt"/>
              </a:defRPr>
            </a:lvl1pPr>
            <a:lvl2pPr>
              <a:defRPr sz="1800"/>
            </a:lvl2pPr>
            <a:lvl3pPr>
              <a:defRPr sz="1800"/>
            </a:lvl3pPr>
            <a:lvl4pPr>
              <a:defRPr sz="1800"/>
            </a:lvl4pPr>
            <a:lvl5pPr>
              <a:defRPr sz="1800"/>
            </a:lvl5pPr>
          </a:lstStyle>
          <a:p>
            <a:pPr lvl="0"/>
            <a:r>
              <a:rPr lang="en-US"/>
              <a:t>04</a:t>
            </a:r>
          </a:p>
        </p:txBody>
      </p:sp>
      <p:sp>
        <p:nvSpPr>
          <p:cNvPr id="44" name="Text Placeholder 56">
            <a:extLst>
              <a:ext uri="{FF2B5EF4-FFF2-40B4-BE49-F238E27FC236}">
                <a16:creationId xmlns:a16="http://schemas.microsoft.com/office/drawing/2014/main" id="{C2CA0B91-A23E-596B-D61A-F33389EE2155}"/>
              </a:ext>
            </a:extLst>
          </p:cNvPr>
          <p:cNvSpPr>
            <a:spLocks noGrp="1"/>
          </p:cNvSpPr>
          <p:nvPr>
            <p:ph type="body" sz="quarter" idx="36"/>
          </p:nvPr>
        </p:nvSpPr>
        <p:spPr>
          <a:xfrm>
            <a:off x="7629328" y="4087738"/>
            <a:ext cx="3827474" cy="619136"/>
          </a:xfrm>
        </p:spPr>
        <p:txBody>
          <a:bodyPr anchor="b">
            <a:noAutofit/>
          </a:bodyPr>
          <a:lstStyle>
            <a:lvl1pPr marL="0" indent="0" algn="l">
              <a:lnSpc>
                <a:spcPct val="100000"/>
              </a:lnSpc>
              <a:buNone/>
              <a:defRPr sz="1800">
                <a:solidFill>
                  <a:schemeClr val="accent2"/>
                </a:solidFill>
                <a:latin typeface="+mj-lt"/>
              </a:defRPr>
            </a:lvl1pPr>
            <a:lvl2pPr>
              <a:defRPr sz="1800"/>
            </a:lvl2pPr>
            <a:lvl3pPr>
              <a:defRPr sz="1800"/>
            </a:lvl3pPr>
            <a:lvl4pPr>
              <a:defRPr sz="1800"/>
            </a:lvl4pPr>
            <a:lvl5pPr>
              <a:defRPr sz="1800"/>
            </a:lvl5pPr>
          </a:lstStyle>
          <a:p>
            <a:pPr lvl="0"/>
            <a:r>
              <a:rPr lang="en-US" altLang="zh-CN"/>
              <a:t>Click to edit Master text styles</a:t>
            </a:r>
          </a:p>
        </p:txBody>
      </p:sp>
      <p:sp>
        <p:nvSpPr>
          <p:cNvPr id="45" name="Text Placeholder 14">
            <a:extLst>
              <a:ext uri="{FF2B5EF4-FFF2-40B4-BE49-F238E27FC236}">
                <a16:creationId xmlns:a16="http://schemas.microsoft.com/office/drawing/2014/main" id="{3442AF88-CA78-9B12-4411-573D83383047}"/>
              </a:ext>
            </a:extLst>
          </p:cNvPr>
          <p:cNvSpPr>
            <a:spLocks noGrp="1"/>
          </p:cNvSpPr>
          <p:nvPr>
            <p:ph type="body" sz="quarter" idx="37"/>
          </p:nvPr>
        </p:nvSpPr>
        <p:spPr>
          <a:xfrm>
            <a:off x="7629326" y="4904654"/>
            <a:ext cx="3827474" cy="537150"/>
          </a:xfrm>
        </p:spPr>
        <p:txBody>
          <a:bodyPr>
            <a:noAutofit/>
          </a:bodyPr>
          <a:lstStyle>
            <a:lvl1pPr marL="0" indent="0" algn="l">
              <a:lnSpc>
                <a:spcPct val="120000"/>
              </a:lnSpc>
              <a:spcBef>
                <a:spcPts val="0"/>
              </a:spcBef>
              <a:buFontTx/>
              <a:buNone/>
              <a:defRPr sz="1400"/>
            </a:lvl1pPr>
            <a:lvl2pPr marL="457200" indent="0" algn="l">
              <a:lnSpc>
                <a:spcPct val="120000"/>
              </a:lnSpc>
              <a:buFontTx/>
              <a:buNone/>
              <a:defRPr sz="1400"/>
            </a:lvl2pPr>
            <a:lvl3pPr marL="914400" indent="0" algn="l">
              <a:lnSpc>
                <a:spcPct val="120000"/>
              </a:lnSpc>
              <a:buFontTx/>
              <a:buNone/>
              <a:defRPr sz="1400"/>
            </a:lvl3pPr>
            <a:lvl4pPr marL="1371600" indent="0" algn="l">
              <a:lnSpc>
                <a:spcPct val="120000"/>
              </a:lnSpc>
              <a:buFontTx/>
              <a:buNone/>
              <a:defRPr sz="1400"/>
            </a:lvl4pPr>
            <a:lvl5pPr marL="1828800" indent="0" algn="l">
              <a:lnSpc>
                <a:spcPct val="120000"/>
              </a:lnSpc>
              <a:buFontTx/>
              <a:buNone/>
              <a:defRPr sz="1400"/>
            </a:lvl5pPr>
          </a:lstStyle>
          <a:p>
            <a:pPr lvl="0"/>
            <a:r>
              <a:rPr lang="en-US" altLang="zh-CN"/>
              <a:t>Click to edit Master text styles</a:t>
            </a:r>
          </a:p>
        </p:txBody>
      </p:sp>
      <p:sp>
        <p:nvSpPr>
          <p:cNvPr id="3" name="Date Placeholder 2">
            <a:extLst>
              <a:ext uri="{FF2B5EF4-FFF2-40B4-BE49-F238E27FC236}">
                <a16:creationId xmlns:a16="http://schemas.microsoft.com/office/drawing/2014/main" id="{E89E8268-7232-2944-F1BD-399F9419B563}"/>
              </a:ext>
            </a:extLst>
          </p:cNvPr>
          <p:cNvSpPr>
            <a:spLocks noGrp="1"/>
          </p:cNvSpPr>
          <p:nvPr>
            <p:ph type="dt" sz="half" idx="10"/>
          </p:nvPr>
        </p:nvSpPr>
        <p:spPr/>
        <p:txBody>
          <a:bodyPr/>
          <a:lstStyle/>
          <a:p>
            <a:r>
              <a:rPr lang="en-US" altLang="zh-CN" dirty="0"/>
              <a:t>03/12/2025</a:t>
            </a:r>
            <a:fld id="{EF9E5040-F7E0-40EC-B8E9-CED28200FAA3}" type="datetime1">
              <a:rPr lang="en-US" smtClean="0"/>
              <a:t>8/6/2025</a:t>
            </a:fld>
            <a:endParaRPr lang="en-US"/>
          </a:p>
        </p:txBody>
      </p:sp>
      <p:sp>
        <p:nvSpPr>
          <p:cNvPr id="4" name="Footer Placeholder 3">
            <a:extLst>
              <a:ext uri="{FF2B5EF4-FFF2-40B4-BE49-F238E27FC236}">
                <a16:creationId xmlns:a16="http://schemas.microsoft.com/office/drawing/2014/main" id="{6B968DDD-323F-89A1-84E3-DDBA626D9386}"/>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98FBDC76-671D-1671-DCE2-D5658BD40E29}"/>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2351610658"/>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Cycle 1">
    <p:spTree>
      <p:nvGrpSpPr>
        <p:cNvPr id="1" name=""/>
        <p:cNvGrpSpPr/>
        <p:nvPr/>
      </p:nvGrpSpPr>
      <p:grpSpPr>
        <a:xfrm>
          <a:off x="0" y="0"/>
          <a:ext cx="0" cy="0"/>
          <a:chOff x="0" y="0"/>
          <a:chExt cx="0" cy="0"/>
        </a:xfrm>
      </p:grpSpPr>
      <p:pic>
        <p:nvPicPr>
          <p:cNvPr id="2" name="Graphic 1">
            <a:extLst>
              <a:ext uri="{FF2B5EF4-FFF2-40B4-BE49-F238E27FC236}">
                <a16:creationId xmlns:a16="http://schemas.microsoft.com/office/drawing/2014/main" id="{A38F1413-1914-1DAF-704B-622CBE35628B}"/>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726932" y="5928084"/>
            <a:ext cx="465067" cy="465067"/>
          </a:xfrm>
          <a:prstGeom prst="rect">
            <a:avLst/>
          </a:prstGeom>
        </p:spPr>
      </p:pic>
      <p:pic>
        <p:nvPicPr>
          <p:cNvPr id="14" name="Graphic 13">
            <a:extLst>
              <a:ext uri="{FF2B5EF4-FFF2-40B4-BE49-F238E27FC236}">
                <a16:creationId xmlns:a16="http://schemas.microsoft.com/office/drawing/2014/main" id="{A0FC189A-A5DA-69DC-D7EA-710DEBCCC59E}"/>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V="1">
            <a:off x="11726932" y="6392932"/>
            <a:ext cx="465067" cy="465067"/>
          </a:xfrm>
          <a:prstGeom prst="rect">
            <a:avLst/>
          </a:prstGeom>
        </p:spPr>
      </p:pic>
      <p:pic>
        <p:nvPicPr>
          <p:cNvPr id="15" name="Graphic 14">
            <a:extLst>
              <a:ext uri="{FF2B5EF4-FFF2-40B4-BE49-F238E27FC236}">
                <a16:creationId xmlns:a16="http://schemas.microsoft.com/office/drawing/2014/main" id="{0DDFAF1A-32E8-A2EE-3C98-31C49C18136C}"/>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flipH="1">
            <a:off x="487718" y="1"/>
            <a:ext cx="487717" cy="487717"/>
          </a:xfrm>
          <a:prstGeom prst="rect">
            <a:avLst/>
          </a:prstGeom>
        </p:spPr>
      </p:pic>
      <p:pic>
        <p:nvPicPr>
          <p:cNvPr id="16" name="Graphic 15">
            <a:extLst>
              <a:ext uri="{FF2B5EF4-FFF2-40B4-BE49-F238E27FC236}">
                <a16:creationId xmlns:a16="http://schemas.microsoft.com/office/drawing/2014/main" id="{58DE0956-630D-34A9-B249-0DC3FF3C7EF6}"/>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8"/>
              </a:ext>
            </a:extLst>
          </a:blip>
          <a:stretch>
            <a:fillRect/>
          </a:stretch>
        </p:blipFill>
        <p:spPr>
          <a:xfrm flipV="1">
            <a:off x="1" y="487489"/>
            <a:ext cx="487717" cy="487717"/>
          </a:xfrm>
          <a:prstGeom prst="rect">
            <a:avLst/>
          </a:prstGeom>
        </p:spPr>
      </p:pic>
      <p:pic>
        <p:nvPicPr>
          <p:cNvPr id="17" name="Graphic 16">
            <a:extLst>
              <a:ext uri="{FF2B5EF4-FFF2-40B4-BE49-F238E27FC236}">
                <a16:creationId xmlns:a16="http://schemas.microsoft.com/office/drawing/2014/main" id="{19939741-075D-E9C6-ACCE-504949404D39}"/>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H="1">
            <a:off x="1" y="1"/>
            <a:ext cx="487717" cy="487717"/>
          </a:xfrm>
          <a:prstGeom prst="rect">
            <a:avLst/>
          </a:prstGeom>
        </p:spPr>
      </p:pic>
      <p:pic>
        <p:nvPicPr>
          <p:cNvPr id="18" name="Graphic 17">
            <a:extLst>
              <a:ext uri="{FF2B5EF4-FFF2-40B4-BE49-F238E27FC236}">
                <a16:creationId xmlns:a16="http://schemas.microsoft.com/office/drawing/2014/main" id="{A858C0D6-1CC5-8D30-301E-1F63E35CA05B}"/>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H="1" flipV="1">
            <a:off x="0" y="975324"/>
            <a:ext cx="487717" cy="487717"/>
          </a:xfrm>
          <a:prstGeom prst="rect">
            <a:avLst/>
          </a:prstGeom>
        </p:spPr>
      </p:pic>
      <p:pic>
        <p:nvPicPr>
          <p:cNvPr id="19" name="Graphic 18">
            <a:extLst>
              <a:ext uri="{FF2B5EF4-FFF2-40B4-BE49-F238E27FC236}">
                <a16:creationId xmlns:a16="http://schemas.microsoft.com/office/drawing/2014/main" id="{3C76C8CB-3FA5-0E40-D39B-042CE18E215A}"/>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8"/>
              </a:ext>
            </a:extLst>
          </a:blip>
          <a:stretch>
            <a:fillRect/>
          </a:stretch>
        </p:blipFill>
        <p:spPr>
          <a:xfrm>
            <a:off x="975435" y="1"/>
            <a:ext cx="487717" cy="487717"/>
          </a:xfrm>
          <a:prstGeom prst="rect">
            <a:avLst/>
          </a:prstGeom>
        </p:spPr>
      </p:pic>
      <p:sp>
        <p:nvSpPr>
          <p:cNvPr id="6" name="Freeform: Shape12">
            <a:extLst>
              <a:ext uri="{FF2B5EF4-FFF2-40B4-BE49-F238E27FC236}">
                <a16:creationId xmlns:a16="http://schemas.microsoft.com/office/drawing/2014/main" id="{4B59B264-68B3-D820-23D1-220451307F5F}"/>
              </a:ext>
              <a:ext uri="{C183D7F6-B498-43B3-948B-1728B52AA6E4}">
                <adec:decorative xmlns:adec="http://schemas.microsoft.com/office/drawing/2017/decorative" val="1"/>
              </a:ext>
            </a:extLst>
          </p:cNvPr>
          <p:cNvSpPr/>
          <p:nvPr userDrawn="1"/>
        </p:nvSpPr>
        <p:spPr>
          <a:xfrm>
            <a:off x="4452255" y="1785256"/>
            <a:ext cx="2091183" cy="2465804"/>
          </a:xfrm>
          <a:custGeom>
            <a:avLst/>
            <a:gdLst>
              <a:gd name="connsiteX0" fmla="*/ 2114550 w 2114550"/>
              <a:gd name="connsiteY0" fmla="*/ 452438 h 2493359"/>
              <a:gd name="connsiteX1" fmla="*/ 1662113 w 2114550"/>
              <a:gd name="connsiteY1" fmla="*/ 904875 h 2493359"/>
              <a:gd name="connsiteX2" fmla="*/ 904875 w 2114550"/>
              <a:gd name="connsiteY2" fmla="*/ 1662113 h 2493359"/>
              <a:gd name="connsiteX3" fmla="*/ 1004507 w 2114550"/>
              <a:gd name="connsiteY3" fmla="*/ 2037779 h 2493359"/>
              <a:gd name="connsiteX4" fmla="*/ 388144 w 2114550"/>
              <a:gd name="connsiteY4" fmla="*/ 1875282 h 2493359"/>
              <a:gd name="connsiteX5" fmla="*/ 222504 w 2114550"/>
              <a:gd name="connsiteY5" fmla="*/ 2493359 h 2493359"/>
              <a:gd name="connsiteX6" fmla="*/ 0 w 2114550"/>
              <a:gd name="connsiteY6" fmla="*/ 1662113 h 2493359"/>
              <a:gd name="connsiteX7" fmla="*/ 1662113 w 2114550"/>
              <a:gd name="connsiteY7" fmla="*/ 0 h 2493359"/>
              <a:gd name="connsiteX8" fmla="*/ 2114550 w 2114550"/>
              <a:gd name="connsiteY8" fmla="*/ 452438 h 24933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14550" h="2493359">
                <a:moveTo>
                  <a:pt x="2114550" y="452438"/>
                </a:moveTo>
                <a:cubicBezTo>
                  <a:pt x="2114550" y="702278"/>
                  <a:pt x="1911953" y="904875"/>
                  <a:pt x="1662113" y="904875"/>
                </a:cubicBezTo>
                <a:cubicBezTo>
                  <a:pt x="1243870" y="904875"/>
                  <a:pt x="904875" y="1243870"/>
                  <a:pt x="904875" y="1662113"/>
                </a:cubicBezTo>
                <a:cubicBezTo>
                  <a:pt x="904875" y="1798796"/>
                  <a:pt x="941070" y="1927098"/>
                  <a:pt x="1004507" y="2037779"/>
                </a:cubicBezTo>
                <a:cubicBezTo>
                  <a:pt x="878681" y="1823752"/>
                  <a:pt x="603504" y="1750886"/>
                  <a:pt x="388144" y="1875282"/>
                </a:cubicBezTo>
                <a:cubicBezTo>
                  <a:pt x="171736" y="2000250"/>
                  <a:pt x="97536" y="2276951"/>
                  <a:pt x="222504" y="2493359"/>
                </a:cubicBezTo>
                <a:cubicBezTo>
                  <a:pt x="80963" y="2248853"/>
                  <a:pt x="0" y="1964912"/>
                  <a:pt x="0" y="1662113"/>
                </a:cubicBezTo>
                <a:cubicBezTo>
                  <a:pt x="0" y="744093"/>
                  <a:pt x="744188" y="0"/>
                  <a:pt x="1662113" y="0"/>
                </a:cubicBezTo>
                <a:cubicBezTo>
                  <a:pt x="1911953" y="0"/>
                  <a:pt x="2114550" y="202502"/>
                  <a:pt x="2114550" y="452438"/>
                </a:cubicBezTo>
                <a:close/>
              </a:path>
            </a:pathLst>
          </a:custGeom>
          <a:solidFill>
            <a:schemeClr val="accent1">
              <a:lumMod val="60000"/>
              <a:lumOff val="40000"/>
            </a:schemeClr>
          </a:solidFill>
          <a:ln w="9525" cap="flat">
            <a:noFill/>
            <a:prstDash val="solid"/>
            <a:miter/>
          </a:ln>
        </p:spPr>
        <p:txBody>
          <a:bodyPr rtlCol="0" anchor="ctr"/>
          <a:lstStyle/>
          <a:p>
            <a:endParaRPr lang="zh-CN" altLang="en-US"/>
          </a:p>
        </p:txBody>
      </p:sp>
      <p:sp>
        <p:nvSpPr>
          <p:cNvPr id="7" name="Freeform: Shape 6">
            <a:extLst>
              <a:ext uri="{FF2B5EF4-FFF2-40B4-BE49-F238E27FC236}">
                <a16:creationId xmlns:a16="http://schemas.microsoft.com/office/drawing/2014/main" id="{C4534FFA-6ED0-1F8D-00DD-E7E72B3CF9C4}"/>
              </a:ext>
              <a:ext uri="{C183D7F6-B498-43B3-948B-1728B52AA6E4}">
                <adec:decorative xmlns:adec="http://schemas.microsoft.com/office/drawing/2017/decorative" val="1"/>
              </a:ext>
            </a:extLst>
          </p:cNvPr>
          <p:cNvSpPr/>
          <p:nvPr userDrawn="1"/>
        </p:nvSpPr>
        <p:spPr>
          <a:xfrm>
            <a:off x="6096000" y="1785256"/>
            <a:ext cx="1643745" cy="2689429"/>
          </a:xfrm>
          <a:custGeom>
            <a:avLst/>
            <a:gdLst>
              <a:gd name="connsiteX0" fmla="*/ 1662113 w 1662112"/>
              <a:gd name="connsiteY0" fmla="*/ 1662113 h 2719483"/>
              <a:gd name="connsiteX1" fmla="*/ 1439609 w 1662112"/>
              <a:gd name="connsiteY1" fmla="*/ 2493359 h 2719483"/>
              <a:gd name="connsiteX2" fmla="*/ 821436 w 1662112"/>
              <a:gd name="connsiteY2" fmla="*/ 2658713 h 2719483"/>
              <a:gd name="connsiteX3" fmla="*/ 654082 w 1662112"/>
              <a:gd name="connsiteY3" fmla="*/ 2043779 h 2719483"/>
              <a:gd name="connsiteX4" fmla="*/ 658368 w 1662112"/>
              <a:gd name="connsiteY4" fmla="*/ 2036445 h 2719483"/>
              <a:gd name="connsiteX5" fmla="*/ 757238 w 1662112"/>
              <a:gd name="connsiteY5" fmla="*/ 1662113 h 2719483"/>
              <a:gd name="connsiteX6" fmla="*/ 0 w 1662112"/>
              <a:gd name="connsiteY6" fmla="*/ 904875 h 2719483"/>
              <a:gd name="connsiteX7" fmla="*/ 452438 w 1662112"/>
              <a:gd name="connsiteY7" fmla="*/ 452438 h 2719483"/>
              <a:gd name="connsiteX8" fmla="*/ 0 w 1662112"/>
              <a:gd name="connsiteY8" fmla="*/ 0 h 2719483"/>
              <a:gd name="connsiteX9" fmla="*/ 1662113 w 1662112"/>
              <a:gd name="connsiteY9" fmla="*/ 1662113 h 2719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62112" h="2719483">
                <a:moveTo>
                  <a:pt x="1662113" y="1662113"/>
                </a:moveTo>
                <a:cubicBezTo>
                  <a:pt x="1662113" y="1964912"/>
                  <a:pt x="1581150" y="2248853"/>
                  <a:pt x="1439609" y="2493359"/>
                </a:cubicBezTo>
                <a:cubicBezTo>
                  <a:pt x="1314640" y="2709767"/>
                  <a:pt x="1037749" y="2783681"/>
                  <a:pt x="821436" y="2658713"/>
                </a:cubicBezTo>
                <a:cubicBezTo>
                  <a:pt x="606076" y="2534412"/>
                  <a:pt x="531495" y="2259616"/>
                  <a:pt x="654082" y="2043779"/>
                </a:cubicBezTo>
                <a:cubicBezTo>
                  <a:pt x="655606" y="2041398"/>
                  <a:pt x="656939" y="2038922"/>
                  <a:pt x="658368" y="2036445"/>
                </a:cubicBezTo>
                <a:cubicBezTo>
                  <a:pt x="721328" y="1926050"/>
                  <a:pt x="757238" y="1798225"/>
                  <a:pt x="757238" y="1662113"/>
                </a:cubicBezTo>
                <a:cubicBezTo>
                  <a:pt x="757238" y="1243870"/>
                  <a:pt x="418243" y="904875"/>
                  <a:pt x="0" y="904875"/>
                </a:cubicBezTo>
                <a:cubicBezTo>
                  <a:pt x="249841" y="904875"/>
                  <a:pt x="452438" y="702278"/>
                  <a:pt x="452438" y="452438"/>
                </a:cubicBezTo>
                <a:cubicBezTo>
                  <a:pt x="452438" y="202597"/>
                  <a:pt x="249841" y="0"/>
                  <a:pt x="0" y="0"/>
                </a:cubicBezTo>
                <a:cubicBezTo>
                  <a:pt x="917924" y="0"/>
                  <a:pt x="1662113" y="744093"/>
                  <a:pt x="1662113" y="1662113"/>
                </a:cubicBezTo>
                <a:close/>
              </a:path>
            </a:pathLst>
          </a:custGeom>
          <a:solidFill>
            <a:schemeClr val="tx2">
              <a:lumMod val="75000"/>
            </a:schemeClr>
          </a:solidFill>
          <a:ln w="9525" cap="flat">
            <a:noFill/>
            <a:prstDash val="solid"/>
            <a:miter/>
          </a:ln>
        </p:spPr>
        <p:txBody>
          <a:bodyPr rtlCol="0" anchor="ctr"/>
          <a:lstStyle/>
          <a:p>
            <a:endParaRPr lang="zh-CN" altLang="en-US"/>
          </a:p>
        </p:txBody>
      </p:sp>
      <p:sp>
        <p:nvSpPr>
          <p:cNvPr id="9" name="Freeform: Shape 8">
            <a:extLst>
              <a:ext uri="{FF2B5EF4-FFF2-40B4-BE49-F238E27FC236}">
                <a16:creationId xmlns:a16="http://schemas.microsoft.com/office/drawing/2014/main" id="{384342F9-76A1-B3C6-BDE3-7A98BDC61BBD}"/>
              </a:ext>
              <a:ext uri="{C183D7F6-B498-43B3-948B-1728B52AA6E4}">
                <adec:decorative xmlns:adec="http://schemas.microsoft.com/office/drawing/2017/decorative" val="1"/>
              </a:ext>
            </a:extLst>
          </p:cNvPr>
          <p:cNvSpPr/>
          <p:nvPr userDrawn="1"/>
        </p:nvSpPr>
        <p:spPr>
          <a:xfrm>
            <a:off x="4612274" y="3579762"/>
            <a:ext cx="2907426" cy="1492982"/>
          </a:xfrm>
          <a:custGeom>
            <a:avLst/>
            <a:gdLst>
              <a:gd name="connsiteX0" fmla="*/ 2939915 w 2939914"/>
              <a:gd name="connsiteY0" fmla="*/ 678800 h 1509666"/>
              <a:gd name="connsiteX1" fmla="*/ 1500306 w 2939914"/>
              <a:gd name="connsiteY1" fmla="*/ 1509666 h 1509666"/>
              <a:gd name="connsiteX2" fmla="*/ 60698 w 2939914"/>
              <a:gd name="connsiteY2" fmla="*/ 678800 h 1509666"/>
              <a:gd name="connsiteX3" fmla="*/ 226337 w 2939914"/>
              <a:gd name="connsiteY3" fmla="*/ 60723 h 1509666"/>
              <a:gd name="connsiteX4" fmla="*/ 842700 w 2939914"/>
              <a:gd name="connsiteY4" fmla="*/ 223220 h 1509666"/>
              <a:gd name="connsiteX5" fmla="*/ 844510 w 2939914"/>
              <a:gd name="connsiteY5" fmla="*/ 226268 h 1509666"/>
              <a:gd name="connsiteX6" fmla="*/ 845462 w 2939914"/>
              <a:gd name="connsiteY6" fmla="*/ 227982 h 1509666"/>
              <a:gd name="connsiteX7" fmla="*/ 1500306 w 2939914"/>
              <a:gd name="connsiteY7" fmla="*/ 604791 h 1509666"/>
              <a:gd name="connsiteX8" fmla="*/ 2154388 w 2939914"/>
              <a:gd name="connsiteY8" fmla="*/ 229221 h 1509666"/>
              <a:gd name="connsiteX9" fmla="*/ 2321742 w 2939914"/>
              <a:gd name="connsiteY9" fmla="*/ 844155 h 1509666"/>
              <a:gd name="connsiteX10" fmla="*/ 2939915 w 2939914"/>
              <a:gd name="connsiteY10" fmla="*/ 678800 h 1509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39914" h="1509666">
                <a:moveTo>
                  <a:pt x="2939915" y="678800"/>
                </a:moveTo>
                <a:cubicBezTo>
                  <a:pt x="2652545" y="1175529"/>
                  <a:pt x="2115431" y="1509666"/>
                  <a:pt x="1500306" y="1509666"/>
                </a:cubicBezTo>
                <a:cubicBezTo>
                  <a:pt x="885182" y="1509666"/>
                  <a:pt x="348067" y="1175529"/>
                  <a:pt x="60698" y="678800"/>
                </a:cubicBezTo>
                <a:cubicBezTo>
                  <a:pt x="-64271" y="462393"/>
                  <a:pt x="9929" y="185691"/>
                  <a:pt x="226337" y="60723"/>
                </a:cubicBezTo>
                <a:cubicBezTo>
                  <a:pt x="441698" y="-63673"/>
                  <a:pt x="716875" y="9193"/>
                  <a:pt x="842700" y="223220"/>
                </a:cubicBezTo>
                <a:cubicBezTo>
                  <a:pt x="843271" y="224172"/>
                  <a:pt x="843938" y="225220"/>
                  <a:pt x="844510" y="226268"/>
                </a:cubicBezTo>
                <a:cubicBezTo>
                  <a:pt x="844796" y="226839"/>
                  <a:pt x="845177" y="227411"/>
                  <a:pt x="845462" y="227982"/>
                </a:cubicBezTo>
                <a:cubicBezTo>
                  <a:pt x="976621" y="453344"/>
                  <a:pt x="1220747" y="604791"/>
                  <a:pt x="1500306" y="604791"/>
                </a:cubicBezTo>
                <a:cubicBezTo>
                  <a:pt x="1779865" y="604791"/>
                  <a:pt x="2023133" y="453915"/>
                  <a:pt x="2154388" y="229221"/>
                </a:cubicBezTo>
                <a:cubicBezTo>
                  <a:pt x="2031801" y="445057"/>
                  <a:pt x="2106382" y="719853"/>
                  <a:pt x="2321742" y="844155"/>
                </a:cubicBezTo>
                <a:cubicBezTo>
                  <a:pt x="2538055" y="969123"/>
                  <a:pt x="2814947" y="895208"/>
                  <a:pt x="2939915" y="678800"/>
                </a:cubicBezTo>
                <a:close/>
              </a:path>
            </a:pathLst>
          </a:custGeom>
          <a:solidFill>
            <a:schemeClr val="bg2">
              <a:lumMod val="75000"/>
            </a:schemeClr>
          </a:solidFill>
          <a:ln w="9525" cap="flat">
            <a:noFill/>
            <a:prstDash val="solid"/>
            <a:miter/>
          </a:ln>
        </p:spPr>
        <p:txBody>
          <a:bodyPr rtlCol="0" anchor="ctr"/>
          <a:lstStyle/>
          <a:p>
            <a:endParaRPr lang="zh-CN" altLang="en-US"/>
          </a:p>
        </p:txBody>
      </p:sp>
      <p:sp>
        <p:nvSpPr>
          <p:cNvPr id="13" name="Title 1">
            <a:extLst>
              <a:ext uri="{FF2B5EF4-FFF2-40B4-BE49-F238E27FC236}">
                <a16:creationId xmlns:a16="http://schemas.microsoft.com/office/drawing/2014/main" id="{57626020-046B-A3EB-27BC-29491A64D485}"/>
              </a:ext>
            </a:extLst>
          </p:cNvPr>
          <p:cNvSpPr>
            <a:spLocks noGrp="1"/>
          </p:cNvSpPr>
          <p:nvPr>
            <p:ph type="title"/>
          </p:nvPr>
        </p:nvSpPr>
        <p:spPr>
          <a:xfrm>
            <a:off x="358198" y="500240"/>
            <a:ext cx="11475604" cy="1073476"/>
          </a:xfrm>
        </p:spPr>
        <p:txBody>
          <a:bodyPr lIns="0" tIns="0" rIns="0" bIns="0" anchor="ctr" anchorCtr="0">
            <a:noAutofit/>
          </a:bodyPr>
          <a:lstStyle>
            <a:lvl1pPr algn="ctr">
              <a:lnSpc>
                <a:spcPct val="100000"/>
              </a:lnSpc>
              <a:defRPr sz="3600"/>
            </a:lvl1pPr>
          </a:lstStyle>
          <a:p>
            <a:r>
              <a:rPr lang="en-US"/>
              <a:t>Click to edit Master title style</a:t>
            </a:r>
          </a:p>
        </p:txBody>
      </p:sp>
      <p:sp>
        <p:nvSpPr>
          <p:cNvPr id="26" name="Text Placeholder 56">
            <a:extLst>
              <a:ext uri="{FF2B5EF4-FFF2-40B4-BE49-F238E27FC236}">
                <a16:creationId xmlns:a16="http://schemas.microsoft.com/office/drawing/2014/main" id="{6FEADD58-3887-5721-4A92-1D861581B33F}"/>
              </a:ext>
            </a:extLst>
          </p:cNvPr>
          <p:cNvSpPr>
            <a:spLocks noGrp="1"/>
          </p:cNvSpPr>
          <p:nvPr>
            <p:ph type="body" sz="quarter" idx="28" hasCustomPrompt="1"/>
          </p:nvPr>
        </p:nvSpPr>
        <p:spPr>
          <a:xfrm>
            <a:off x="5844883" y="2081211"/>
            <a:ext cx="502234" cy="363433"/>
          </a:xfrm>
        </p:spPr>
        <p:txBody>
          <a:bodyPr anchor="ctr" anchorCtr="0">
            <a:noAutofit/>
          </a:bodyPr>
          <a:lstStyle>
            <a:lvl1pPr marL="0" indent="0" algn="ctr">
              <a:buNone/>
              <a:defRPr sz="1600">
                <a:solidFill>
                  <a:schemeClr val="tx1"/>
                </a:solidFill>
                <a:latin typeface="+mj-lt"/>
              </a:defRPr>
            </a:lvl1pPr>
            <a:lvl2pPr>
              <a:defRPr sz="1800"/>
            </a:lvl2pPr>
            <a:lvl3pPr>
              <a:defRPr sz="1800"/>
            </a:lvl3pPr>
            <a:lvl4pPr>
              <a:defRPr sz="1800"/>
            </a:lvl4pPr>
            <a:lvl5pPr>
              <a:defRPr sz="1800"/>
            </a:lvl5pPr>
          </a:lstStyle>
          <a:p>
            <a:pPr lvl="0"/>
            <a:r>
              <a:rPr lang="en-US"/>
              <a:t>01</a:t>
            </a:r>
          </a:p>
        </p:txBody>
      </p:sp>
      <p:sp>
        <p:nvSpPr>
          <p:cNvPr id="11" name="Text Placeholder 56">
            <a:extLst>
              <a:ext uri="{FF2B5EF4-FFF2-40B4-BE49-F238E27FC236}">
                <a16:creationId xmlns:a16="http://schemas.microsoft.com/office/drawing/2014/main" id="{D4078BDE-BF3C-D539-9159-7DA2A4E5200E}"/>
              </a:ext>
            </a:extLst>
          </p:cNvPr>
          <p:cNvSpPr>
            <a:spLocks noGrp="1"/>
          </p:cNvSpPr>
          <p:nvPr>
            <p:ph type="body" sz="quarter" idx="37" hasCustomPrompt="1"/>
          </p:nvPr>
        </p:nvSpPr>
        <p:spPr>
          <a:xfrm>
            <a:off x="688964" y="2571409"/>
            <a:ext cx="3732219" cy="605232"/>
          </a:xfrm>
        </p:spPr>
        <p:txBody>
          <a:bodyPr anchor="b">
            <a:noAutofit/>
          </a:bodyPr>
          <a:lstStyle>
            <a:lvl1pPr marL="0" indent="0" algn="ctr">
              <a:buFontTx/>
              <a:buNone/>
              <a:defRPr sz="1800">
                <a:solidFill>
                  <a:schemeClr val="accent2"/>
                </a:solidFill>
                <a:latin typeface="+mj-lt"/>
              </a:defRPr>
            </a:lvl1pPr>
            <a:lvl2pPr marL="457200" indent="0">
              <a:buFontTx/>
              <a:buNone/>
              <a:defRPr sz="1800"/>
            </a:lvl2pPr>
            <a:lvl3pPr marL="914400" indent="0">
              <a:buFontTx/>
              <a:buNone/>
              <a:defRPr sz="1800"/>
            </a:lvl3pPr>
            <a:lvl4pPr marL="1371600" indent="0">
              <a:buFontTx/>
              <a:buNone/>
              <a:defRPr sz="1800"/>
            </a:lvl4pPr>
            <a:lvl5pPr marL="1828800" indent="0">
              <a:buFontTx/>
              <a:buNone/>
              <a:defRPr sz="1800"/>
            </a:lvl5pPr>
          </a:lstStyle>
          <a:p>
            <a:pPr lvl="0"/>
            <a:r>
              <a:rPr lang="en-US"/>
              <a:t>Click to edit Master title style</a:t>
            </a:r>
          </a:p>
        </p:txBody>
      </p:sp>
      <p:sp>
        <p:nvSpPr>
          <p:cNvPr id="12" name="Text Placeholder 14">
            <a:extLst>
              <a:ext uri="{FF2B5EF4-FFF2-40B4-BE49-F238E27FC236}">
                <a16:creationId xmlns:a16="http://schemas.microsoft.com/office/drawing/2014/main" id="{25C94184-75B4-9DBA-B4AA-6F6CB98AC9FD}"/>
              </a:ext>
            </a:extLst>
          </p:cNvPr>
          <p:cNvSpPr>
            <a:spLocks noGrp="1"/>
          </p:cNvSpPr>
          <p:nvPr>
            <p:ph type="body" sz="quarter" idx="38"/>
          </p:nvPr>
        </p:nvSpPr>
        <p:spPr>
          <a:xfrm>
            <a:off x="688964" y="3354800"/>
            <a:ext cx="3732219" cy="365126"/>
          </a:xfrm>
        </p:spPr>
        <p:txBody>
          <a:bodyPr>
            <a:noAutofit/>
          </a:bodyPr>
          <a:lstStyle>
            <a:lvl1pPr marL="0" indent="0" algn="ctr">
              <a:lnSpc>
                <a:spcPct val="120000"/>
              </a:lnSpc>
              <a:spcBef>
                <a:spcPts val="0"/>
              </a:spcBef>
              <a:buFontTx/>
              <a:buNone/>
              <a:defRPr sz="1400"/>
            </a:lvl1pPr>
            <a:lvl2pPr marL="457200" indent="0" algn="ctr">
              <a:lnSpc>
                <a:spcPct val="120000"/>
              </a:lnSpc>
              <a:buFontTx/>
              <a:buNone/>
              <a:defRPr sz="1400"/>
            </a:lvl2pPr>
            <a:lvl3pPr marL="914400" indent="0" algn="ctr">
              <a:lnSpc>
                <a:spcPct val="120000"/>
              </a:lnSpc>
              <a:buFontTx/>
              <a:buNone/>
              <a:defRPr sz="1400"/>
            </a:lvl3pPr>
            <a:lvl4pPr marL="1371600" indent="0" algn="ctr">
              <a:lnSpc>
                <a:spcPct val="120000"/>
              </a:lnSpc>
              <a:buFontTx/>
              <a:buNone/>
              <a:defRPr sz="1400"/>
            </a:lvl4pPr>
            <a:lvl5pPr marL="1828800" indent="0" algn="ctr">
              <a:lnSpc>
                <a:spcPct val="120000"/>
              </a:lnSpc>
              <a:buFontTx/>
              <a:buNone/>
              <a:defRPr sz="1400"/>
            </a:lvl5pPr>
          </a:lstStyle>
          <a:p>
            <a:pPr lvl="0"/>
            <a:r>
              <a:rPr lang="en-US"/>
              <a:t>Click to edit Master text styles</a:t>
            </a:r>
          </a:p>
        </p:txBody>
      </p:sp>
      <p:sp>
        <p:nvSpPr>
          <p:cNvPr id="27" name="Text Placeholder 56">
            <a:extLst>
              <a:ext uri="{FF2B5EF4-FFF2-40B4-BE49-F238E27FC236}">
                <a16:creationId xmlns:a16="http://schemas.microsoft.com/office/drawing/2014/main" id="{93EECD27-3C5B-D308-D4D3-964BA4B4A9E8}"/>
              </a:ext>
            </a:extLst>
          </p:cNvPr>
          <p:cNvSpPr>
            <a:spLocks noGrp="1"/>
          </p:cNvSpPr>
          <p:nvPr>
            <p:ph type="body" sz="quarter" idx="29" hasCustomPrompt="1"/>
          </p:nvPr>
        </p:nvSpPr>
        <p:spPr>
          <a:xfrm>
            <a:off x="6897507" y="3876694"/>
            <a:ext cx="502234" cy="363433"/>
          </a:xfrm>
        </p:spPr>
        <p:txBody>
          <a:bodyPr anchor="ctr" anchorCtr="0">
            <a:noAutofit/>
          </a:bodyPr>
          <a:lstStyle>
            <a:lvl1pPr marL="0" indent="0" algn="ctr">
              <a:buNone/>
              <a:defRPr sz="1600">
                <a:solidFill>
                  <a:schemeClr val="tx1"/>
                </a:solidFill>
                <a:latin typeface="+mj-lt"/>
              </a:defRPr>
            </a:lvl1pPr>
            <a:lvl2pPr>
              <a:defRPr sz="1800"/>
            </a:lvl2pPr>
            <a:lvl3pPr>
              <a:defRPr sz="1800"/>
            </a:lvl3pPr>
            <a:lvl4pPr>
              <a:defRPr sz="1800"/>
            </a:lvl4pPr>
            <a:lvl5pPr>
              <a:defRPr sz="1800"/>
            </a:lvl5pPr>
          </a:lstStyle>
          <a:p>
            <a:pPr lvl="0"/>
            <a:r>
              <a:rPr lang="en-US"/>
              <a:t>02</a:t>
            </a:r>
          </a:p>
        </p:txBody>
      </p:sp>
      <p:sp>
        <p:nvSpPr>
          <p:cNvPr id="8" name="Text Placeholder 56">
            <a:extLst>
              <a:ext uri="{FF2B5EF4-FFF2-40B4-BE49-F238E27FC236}">
                <a16:creationId xmlns:a16="http://schemas.microsoft.com/office/drawing/2014/main" id="{A7B98F47-E77B-E097-3553-AF7A1D300856}"/>
              </a:ext>
            </a:extLst>
          </p:cNvPr>
          <p:cNvSpPr>
            <a:spLocks noGrp="1"/>
          </p:cNvSpPr>
          <p:nvPr>
            <p:ph type="body" sz="quarter" idx="35" hasCustomPrompt="1"/>
          </p:nvPr>
        </p:nvSpPr>
        <p:spPr>
          <a:xfrm>
            <a:off x="7770817" y="2571409"/>
            <a:ext cx="3732219" cy="605232"/>
          </a:xfrm>
        </p:spPr>
        <p:txBody>
          <a:bodyPr anchor="b">
            <a:noAutofit/>
          </a:bodyPr>
          <a:lstStyle>
            <a:lvl1pPr marL="0" indent="0" algn="ctr">
              <a:buFontTx/>
              <a:buNone/>
              <a:defRPr sz="1800">
                <a:solidFill>
                  <a:schemeClr val="accent2"/>
                </a:solidFill>
                <a:latin typeface="+mj-lt"/>
              </a:defRPr>
            </a:lvl1pPr>
            <a:lvl2pPr marL="457200" indent="0">
              <a:buFontTx/>
              <a:buNone/>
              <a:defRPr sz="1800"/>
            </a:lvl2pPr>
            <a:lvl3pPr marL="914400" indent="0">
              <a:buFontTx/>
              <a:buNone/>
              <a:defRPr sz="1800"/>
            </a:lvl3pPr>
            <a:lvl4pPr marL="1371600" indent="0">
              <a:buFontTx/>
              <a:buNone/>
              <a:defRPr sz="1800"/>
            </a:lvl4pPr>
            <a:lvl5pPr marL="1828800" indent="0">
              <a:buFontTx/>
              <a:buNone/>
              <a:defRPr sz="1800"/>
            </a:lvl5pPr>
          </a:lstStyle>
          <a:p>
            <a:pPr lvl="0"/>
            <a:r>
              <a:rPr lang="en-US"/>
              <a:t>Click to edit Master title style</a:t>
            </a:r>
          </a:p>
        </p:txBody>
      </p:sp>
      <p:sp>
        <p:nvSpPr>
          <p:cNvPr id="10" name="Text Placeholder 14">
            <a:extLst>
              <a:ext uri="{FF2B5EF4-FFF2-40B4-BE49-F238E27FC236}">
                <a16:creationId xmlns:a16="http://schemas.microsoft.com/office/drawing/2014/main" id="{576FFED0-3B2F-1995-266F-CBC83BA8B8BB}"/>
              </a:ext>
            </a:extLst>
          </p:cNvPr>
          <p:cNvSpPr>
            <a:spLocks noGrp="1"/>
          </p:cNvSpPr>
          <p:nvPr>
            <p:ph type="body" sz="quarter" idx="36"/>
          </p:nvPr>
        </p:nvSpPr>
        <p:spPr>
          <a:xfrm>
            <a:off x="7770817" y="3354800"/>
            <a:ext cx="3732219" cy="365126"/>
          </a:xfrm>
        </p:spPr>
        <p:txBody>
          <a:bodyPr>
            <a:noAutofit/>
          </a:bodyPr>
          <a:lstStyle>
            <a:lvl1pPr marL="0" indent="0" algn="ctr">
              <a:lnSpc>
                <a:spcPct val="120000"/>
              </a:lnSpc>
              <a:spcBef>
                <a:spcPts val="0"/>
              </a:spcBef>
              <a:buFontTx/>
              <a:buNone/>
              <a:defRPr sz="1400"/>
            </a:lvl1pPr>
            <a:lvl2pPr marL="457200" indent="0" algn="ctr">
              <a:lnSpc>
                <a:spcPct val="120000"/>
              </a:lnSpc>
              <a:buFontTx/>
              <a:buNone/>
              <a:defRPr sz="1400"/>
            </a:lvl2pPr>
            <a:lvl3pPr marL="914400" indent="0" algn="ctr">
              <a:lnSpc>
                <a:spcPct val="120000"/>
              </a:lnSpc>
              <a:buFontTx/>
              <a:buNone/>
              <a:defRPr sz="1400"/>
            </a:lvl3pPr>
            <a:lvl4pPr marL="1371600" indent="0" algn="ctr">
              <a:lnSpc>
                <a:spcPct val="120000"/>
              </a:lnSpc>
              <a:buFontTx/>
              <a:buNone/>
              <a:defRPr sz="1400"/>
            </a:lvl4pPr>
            <a:lvl5pPr marL="1828800" indent="0" algn="ctr">
              <a:lnSpc>
                <a:spcPct val="120000"/>
              </a:lnSpc>
              <a:buFontTx/>
              <a:buNone/>
              <a:defRPr sz="1400"/>
            </a:lvl5pPr>
          </a:lstStyle>
          <a:p>
            <a:pPr lvl="0"/>
            <a:r>
              <a:rPr lang="en-US"/>
              <a:t>Click to edit Master text styles</a:t>
            </a:r>
          </a:p>
        </p:txBody>
      </p:sp>
      <p:sp>
        <p:nvSpPr>
          <p:cNvPr id="28" name="Text Placeholder 56">
            <a:extLst>
              <a:ext uri="{FF2B5EF4-FFF2-40B4-BE49-F238E27FC236}">
                <a16:creationId xmlns:a16="http://schemas.microsoft.com/office/drawing/2014/main" id="{6E1B8C31-F6CF-B8B9-F37D-A384F4D3A614}"/>
              </a:ext>
            </a:extLst>
          </p:cNvPr>
          <p:cNvSpPr>
            <a:spLocks noGrp="1"/>
          </p:cNvSpPr>
          <p:nvPr>
            <p:ph type="body" sz="quarter" idx="30" hasCustomPrompt="1"/>
          </p:nvPr>
        </p:nvSpPr>
        <p:spPr>
          <a:xfrm>
            <a:off x="4792259" y="3876693"/>
            <a:ext cx="502234" cy="363433"/>
          </a:xfrm>
        </p:spPr>
        <p:txBody>
          <a:bodyPr anchor="ctr" anchorCtr="0">
            <a:noAutofit/>
          </a:bodyPr>
          <a:lstStyle>
            <a:lvl1pPr marL="0" indent="0" algn="ctr">
              <a:buNone/>
              <a:defRPr sz="1600">
                <a:solidFill>
                  <a:schemeClr val="tx1"/>
                </a:solidFill>
                <a:latin typeface="+mj-lt"/>
              </a:defRPr>
            </a:lvl1pPr>
            <a:lvl2pPr>
              <a:defRPr sz="1800"/>
            </a:lvl2pPr>
            <a:lvl3pPr>
              <a:defRPr sz="1800"/>
            </a:lvl3pPr>
            <a:lvl4pPr>
              <a:defRPr sz="1800"/>
            </a:lvl4pPr>
            <a:lvl5pPr>
              <a:defRPr sz="1800"/>
            </a:lvl5pPr>
          </a:lstStyle>
          <a:p>
            <a:pPr lvl="0"/>
            <a:r>
              <a:rPr lang="en-US"/>
              <a:t>03</a:t>
            </a:r>
          </a:p>
        </p:txBody>
      </p:sp>
      <p:sp>
        <p:nvSpPr>
          <p:cNvPr id="36" name="Text Placeholder 56">
            <a:extLst>
              <a:ext uri="{FF2B5EF4-FFF2-40B4-BE49-F238E27FC236}">
                <a16:creationId xmlns:a16="http://schemas.microsoft.com/office/drawing/2014/main" id="{B4945A5E-D527-144E-AEB9-6F3D2CD82F58}"/>
              </a:ext>
            </a:extLst>
          </p:cNvPr>
          <p:cNvSpPr>
            <a:spLocks noGrp="1"/>
          </p:cNvSpPr>
          <p:nvPr>
            <p:ph type="body" sz="quarter" idx="33" hasCustomPrompt="1"/>
          </p:nvPr>
        </p:nvSpPr>
        <p:spPr>
          <a:xfrm>
            <a:off x="4229891" y="5144316"/>
            <a:ext cx="3732219" cy="605232"/>
          </a:xfrm>
        </p:spPr>
        <p:txBody>
          <a:bodyPr anchor="b">
            <a:noAutofit/>
          </a:bodyPr>
          <a:lstStyle>
            <a:lvl1pPr marL="0" indent="0" algn="ctr">
              <a:buFontTx/>
              <a:buNone/>
              <a:defRPr sz="1800">
                <a:solidFill>
                  <a:schemeClr val="accent2"/>
                </a:solidFill>
                <a:latin typeface="+mj-lt"/>
              </a:defRPr>
            </a:lvl1pPr>
            <a:lvl2pPr marL="457200" indent="0">
              <a:buFontTx/>
              <a:buNone/>
              <a:defRPr sz="1800"/>
            </a:lvl2pPr>
            <a:lvl3pPr marL="914400" indent="0">
              <a:buFontTx/>
              <a:buNone/>
              <a:defRPr sz="1800"/>
            </a:lvl3pPr>
            <a:lvl4pPr marL="1371600" indent="0">
              <a:buFontTx/>
              <a:buNone/>
              <a:defRPr sz="1800"/>
            </a:lvl4pPr>
            <a:lvl5pPr marL="1828800" indent="0">
              <a:buFontTx/>
              <a:buNone/>
              <a:defRPr sz="1800"/>
            </a:lvl5pPr>
          </a:lstStyle>
          <a:p>
            <a:pPr lvl="0"/>
            <a:r>
              <a:rPr lang="en-US"/>
              <a:t>Click to edit Master title style</a:t>
            </a:r>
          </a:p>
        </p:txBody>
      </p:sp>
      <p:sp>
        <p:nvSpPr>
          <p:cNvPr id="37" name="Text Placeholder 14">
            <a:extLst>
              <a:ext uri="{FF2B5EF4-FFF2-40B4-BE49-F238E27FC236}">
                <a16:creationId xmlns:a16="http://schemas.microsoft.com/office/drawing/2014/main" id="{7B1C5DE6-A59A-1753-A727-914C14B038FC}"/>
              </a:ext>
            </a:extLst>
          </p:cNvPr>
          <p:cNvSpPr>
            <a:spLocks noGrp="1"/>
          </p:cNvSpPr>
          <p:nvPr>
            <p:ph type="body" sz="quarter" idx="34"/>
          </p:nvPr>
        </p:nvSpPr>
        <p:spPr>
          <a:xfrm>
            <a:off x="4229891" y="5927707"/>
            <a:ext cx="3732219" cy="365126"/>
          </a:xfrm>
        </p:spPr>
        <p:txBody>
          <a:bodyPr>
            <a:noAutofit/>
          </a:bodyPr>
          <a:lstStyle>
            <a:lvl1pPr marL="0" indent="0" algn="ctr">
              <a:lnSpc>
                <a:spcPct val="120000"/>
              </a:lnSpc>
              <a:spcBef>
                <a:spcPts val="0"/>
              </a:spcBef>
              <a:buFontTx/>
              <a:buNone/>
              <a:defRPr sz="1400"/>
            </a:lvl1pPr>
            <a:lvl2pPr marL="457200" indent="0" algn="ctr">
              <a:lnSpc>
                <a:spcPct val="120000"/>
              </a:lnSpc>
              <a:buFontTx/>
              <a:buNone/>
              <a:defRPr sz="1400"/>
            </a:lvl2pPr>
            <a:lvl3pPr marL="914400" indent="0" algn="ctr">
              <a:lnSpc>
                <a:spcPct val="120000"/>
              </a:lnSpc>
              <a:buFontTx/>
              <a:buNone/>
              <a:defRPr sz="1400"/>
            </a:lvl3pPr>
            <a:lvl4pPr marL="1371600" indent="0" algn="ctr">
              <a:lnSpc>
                <a:spcPct val="120000"/>
              </a:lnSpc>
              <a:buFontTx/>
              <a:buNone/>
              <a:defRPr sz="1400"/>
            </a:lvl4pPr>
            <a:lvl5pPr marL="1828800" indent="0" algn="ctr">
              <a:lnSpc>
                <a:spcPct val="120000"/>
              </a:lnSpc>
              <a:buFontTx/>
              <a:buNone/>
              <a:defRPr sz="1400"/>
            </a:lvl5pPr>
          </a:lstStyle>
          <a:p>
            <a:pPr lvl="0"/>
            <a:r>
              <a:rPr lang="en-US"/>
              <a:t>Click to edit Master text styles</a:t>
            </a:r>
          </a:p>
        </p:txBody>
      </p:sp>
      <p:sp>
        <p:nvSpPr>
          <p:cNvPr id="3" name="Date Placeholder 2">
            <a:extLst>
              <a:ext uri="{FF2B5EF4-FFF2-40B4-BE49-F238E27FC236}">
                <a16:creationId xmlns:a16="http://schemas.microsoft.com/office/drawing/2014/main" id="{E89E8268-7232-2944-F1BD-399F9419B563}"/>
              </a:ext>
            </a:extLst>
          </p:cNvPr>
          <p:cNvSpPr>
            <a:spLocks noGrp="1"/>
          </p:cNvSpPr>
          <p:nvPr>
            <p:ph type="dt" sz="half" idx="10"/>
          </p:nvPr>
        </p:nvSpPr>
        <p:spPr/>
        <p:txBody>
          <a:bodyPr/>
          <a:lstStyle/>
          <a:p>
            <a:r>
              <a:rPr lang="en-US" altLang="zh-CN" dirty="0"/>
              <a:t>03/12/2025</a:t>
            </a:r>
            <a:fld id="{EF9E5040-F7E0-40EC-B8E9-CED28200FAA3}" type="datetime1">
              <a:rPr lang="en-US" smtClean="0"/>
              <a:t>8/6/2025</a:t>
            </a:fld>
            <a:endParaRPr lang="en-US"/>
          </a:p>
        </p:txBody>
      </p:sp>
      <p:sp>
        <p:nvSpPr>
          <p:cNvPr id="4" name="Footer Placeholder 3">
            <a:extLst>
              <a:ext uri="{FF2B5EF4-FFF2-40B4-BE49-F238E27FC236}">
                <a16:creationId xmlns:a16="http://schemas.microsoft.com/office/drawing/2014/main" id="{6B968DDD-323F-89A1-84E3-DDBA626D9386}"/>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98FBDC76-671D-1671-DCE2-D5658BD40E29}"/>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3927082375"/>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Cycle 2">
    <p:spTree>
      <p:nvGrpSpPr>
        <p:cNvPr id="1" name=""/>
        <p:cNvGrpSpPr/>
        <p:nvPr/>
      </p:nvGrpSpPr>
      <p:grpSpPr>
        <a:xfrm>
          <a:off x="0" y="0"/>
          <a:ext cx="0" cy="0"/>
          <a:chOff x="0" y="0"/>
          <a:chExt cx="0" cy="0"/>
        </a:xfrm>
      </p:grpSpPr>
      <p:pic>
        <p:nvPicPr>
          <p:cNvPr id="6" name="Graphic 5">
            <a:extLst>
              <a:ext uri="{FF2B5EF4-FFF2-40B4-BE49-F238E27FC236}">
                <a16:creationId xmlns:a16="http://schemas.microsoft.com/office/drawing/2014/main" id="{F3639D9E-6663-D0F6-6534-571B7C2A4CE1}"/>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726932" y="5928084"/>
            <a:ext cx="465067" cy="465067"/>
          </a:xfrm>
          <a:prstGeom prst="rect">
            <a:avLst/>
          </a:prstGeom>
        </p:spPr>
      </p:pic>
      <p:pic>
        <p:nvPicPr>
          <p:cNvPr id="14" name="Graphic 13">
            <a:extLst>
              <a:ext uri="{FF2B5EF4-FFF2-40B4-BE49-F238E27FC236}">
                <a16:creationId xmlns:a16="http://schemas.microsoft.com/office/drawing/2014/main" id="{0E83A5B2-0FC0-6625-0636-4FFF309FCF9D}"/>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V="1">
            <a:off x="11726932" y="6392932"/>
            <a:ext cx="465067" cy="465067"/>
          </a:xfrm>
          <a:prstGeom prst="rect">
            <a:avLst/>
          </a:prstGeom>
        </p:spPr>
      </p:pic>
      <p:pic>
        <p:nvPicPr>
          <p:cNvPr id="15" name="Graphic 14">
            <a:extLst>
              <a:ext uri="{FF2B5EF4-FFF2-40B4-BE49-F238E27FC236}">
                <a16:creationId xmlns:a16="http://schemas.microsoft.com/office/drawing/2014/main" id="{1E8DDF82-749C-D590-5300-CC7754E05DBE}"/>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flipH="1">
            <a:off x="487718" y="1"/>
            <a:ext cx="487717" cy="487717"/>
          </a:xfrm>
          <a:prstGeom prst="rect">
            <a:avLst/>
          </a:prstGeom>
        </p:spPr>
      </p:pic>
      <p:pic>
        <p:nvPicPr>
          <p:cNvPr id="16" name="Graphic 15">
            <a:extLst>
              <a:ext uri="{FF2B5EF4-FFF2-40B4-BE49-F238E27FC236}">
                <a16:creationId xmlns:a16="http://schemas.microsoft.com/office/drawing/2014/main" id="{C9F1E32F-D51E-7723-DAA5-858557F4C40F}"/>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8"/>
              </a:ext>
            </a:extLst>
          </a:blip>
          <a:stretch>
            <a:fillRect/>
          </a:stretch>
        </p:blipFill>
        <p:spPr>
          <a:xfrm flipV="1">
            <a:off x="1" y="487489"/>
            <a:ext cx="487717" cy="487717"/>
          </a:xfrm>
          <a:prstGeom prst="rect">
            <a:avLst/>
          </a:prstGeom>
        </p:spPr>
      </p:pic>
      <p:pic>
        <p:nvPicPr>
          <p:cNvPr id="17" name="Graphic 16">
            <a:extLst>
              <a:ext uri="{FF2B5EF4-FFF2-40B4-BE49-F238E27FC236}">
                <a16:creationId xmlns:a16="http://schemas.microsoft.com/office/drawing/2014/main" id="{7F896BA6-6E65-CDD1-A9E9-660DAD7AB1F7}"/>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H="1">
            <a:off x="1" y="1"/>
            <a:ext cx="487717" cy="487717"/>
          </a:xfrm>
          <a:prstGeom prst="rect">
            <a:avLst/>
          </a:prstGeom>
        </p:spPr>
      </p:pic>
      <p:pic>
        <p:nvPicPr>
          <p:cNvPr id="18" name="Graphic 17">
            <a:extLst>
              <a:ext uri="{FF2B5EF4-FFF2-40B4-BE49-F238E27FC236}">
                <a16:creationId xmlns:a16="http://schemas.microsoft.com/office/drawing/2014/main" id="{F8E2BBC7-DBCA-454D-22A9-CCDD9DCB502D}"/>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H="1" flipV="1">
            <a:off x="0" y="975324"/>
            <a:ext cx="487717" cy="487717"/>
          </a:xfrm>
          <a:prstGeom prst="rect">
            <a:avLst/>
          </a:prstGeom>
        </p:spPr>
      </p:pic>
      <p:pic>
        <p:nvPicPr>
          <p:cNvPr id="19" name="Graphic 18">
            <a:extLst>
              <a:ext uri="{FF2B5EF4-FFF2-40B4-BE49-F238E27FC236}">
                <a16:creationId xmlns:a16="http://schemas.microsoft.com/office/drawing/2014/main" id="{1E994020-D8A4-B942-1EE5-3D04689CF20B}"/>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8"/>
              </a:ext>
            </a:extLst>
          </a:blip>
          <a:stretch>
            <a:fillRect/>
          </a:stretch>
        </p:blipFill>
        <p:spPr>
          <a:xfrm>
            <a:off x="975435" y="1"/>
            <a:ext cx="487717" cy="487717"/>
          </a:xfrm>
          <a:prstGeom prst="rect">
            <a:avLst/>
          </a:prstGeom>
        </p:spPr>
      </p:pic>
      <p:sp>
        <p:nvSpPr>
          <p:cNvPr id="7" name="Rectangle: Rounded Corners 24">
            <a:extLst>
              <a:ext uri="{FF2B5EF4-FFF2-40B4-BE49-F238E27FC236}">
                <a16:creationId xmlns:a16="http://schemas.microsoft.com/office/drawing/2014/main" id="{58B3E3DD-EC7A-1734-6BE3-B9A55736210F}"/>
              </a:ext>
              <a:ext uri="{C183D7F6-B498-43B3-948B-1728B52AA6E4}">
                <adec:decorative xmlns:adec="http://schemas.microsoft.com/office/drawing/2017/decorative" val="1"/>
              </a:ext>
            </a:extLst>
          </p:cNvPr>
          <p:cNvSpPr/>
          <p:nvPr userDrawn="1"/>
        </p:nvSpPr>
        <p:spPr>
          <a:xfrm>
            <a:off x="2288608" y="2673484"/>
            <a:ext cx="7614784" cy="1510446"/>
          </a:xfrm>
          <a:prstGeom prst="roundRect">
            <a:avLst>
              <a:gd name="adj" fmla="val 50000"/>
            </a:avLst>
          </a:prstGeom>
          <a:noFill/>
          <a:ln w="19050">
            <a:solidFill>
              <a:schemeClr val="tx2"/>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Flowchart: Extract 15">
            <a:extLst>
              <a:ext uri="{FF2B5EF4-FFF2-40B4-BE49-F238E27FC236}">
                <a16:creationId xmlns:a16="http://schemas.microsoft.com/office/drawing/2014/main" id="{D00B02A9-8CA7-EE84-96F8-12ACA18DB955}"/>
              </a:ext>
              <a:ext uri="{C183D7F6-B498-43B3-948B-1728B52AA6E4}">
                <adec:decorative xmlns:adec="http://schemas.microsoft.com/office/drawing/2017/decorative" val="1"/>
              </a:ext>
            </a:extLst>
          </p:cNvPr>
          <p:cNvSpPr/>
          <p:nvPr userDrawn="1"/>
        </p:nvSpPr>
        <p:spPr>
          <a:xfrm rot="10800000">
            <a:off x="9832456" y="3352454"/>
            <a:ext cx="144401" cy="144401"/>
          </a:xfrm>
          <a:prstGeom prst="flowChartExtract">
            <a:avLst/>
          </a:prstGeom>
          <a:solidFill>
            <a:schemeClr val="accent2"/>
          </a:solidFill>
        </p:spPr>
        <p:txBody>
          <a:bodyPr/>
          <a:lstStyle/>
          <a:p>
            <a:endParaRPr lang="zh-CN" altLang="en-US">
              <a:solidFill>
                <a:schemeClr val="tx1"/>
              </a:solidFill>
            </a:endParaRPr>
          </a:p>
        </p:txBody>
      </p:sp>
      <p:sp>
        <p:nvSpPr>
          <p:cNvPr id="9" name="Flowchart: Extract 32">
            <a:extLst>
              <a:ext uri="{FF2B5EF4-FFF2-40B4-BE49-F238E27FC236}">
                <a16:creationId xmlns:a16="http://schemas.microsoft.com/office/drawing/2014/main" id="{9CF26526-BB89-9382-57BF-79AA302A3868}"/>
              </a:ext>
              <a:ext uri="{C183D7F6-B498-43B3-948B-1728B52AA6E4}">
                <adec:decorative xmlns:adec="http://schemas.microsoft.com/office/drawing/2017/decorative" val="1"/>
              </a:ext>
            </a:extLst>
          </p:cNvPr>
          <p:cNvSpPr/>
          <p:nvPr userDrawn="1"/>
        </p:nvSpPr>
        <p:spPr>
          <a:xfrm>
            <a:off x="2216407" y="3352453"/>
            <a:ext cx="144401" cy="144401"/>
          </a:xfrm>
          <a:prstGeom prst="flowChartExtract">
            <a:avLst/>
          </a:prstGeom>
          <a:solidFill>
            <a:schemeClr val="accent2"/>
          </a:solidFill>
        </p:spPr>
        <p:txBody>
          <a:bodyPr/>
          <a:lstStyle/>
          <a:p>
            <a:endParaRPr lang="zh-CN" altLang="en-US">
              <a:solidFill>
                <a:schemeClr val="tx1"/>
              </a:solidFill>
            </a:endParaRPr>
          </a:p>
        </p:txBody>
      </p:sp>
      <p:sp>
        <p:nvSpPr>
          <p:cNvPr id="10" name="Oval 9">
            <a:extLst>
              <a:ext uri="{FF2B5EF4-FFF2-40B4-BE49-F238E27FC236}">
                <a16:creationId xmlns:a16="http://schemas.microsoft.com/office/drawing/2014/main" id="{669E7E66-3166-36EF-BBCE-F20C8F0CD9D7}"/>
              </a:ext>
              <a:ext uri="{C183D7F6-B498-43B3-948B-1728B52AA6E4}">
                <adec:decorative xmlns:adec="http://schemas.microsoft.com/office/drawing/2017/decorative" val="1"/>
              </a:ext>
            </a:extLst>
          </p:cNvPr>
          <p:cNvSpPr/>
          <p:nvPr userDrawn="1"/>
        </p:nvSpPr>
        <p:spPr>
          <a:xfrm>
            <a:off x="3444677" y="2429915"/>
            <a:ext cx="537150" cy="537150"/>
          </a:xfrm>
          <a:prstGeom prst="ellipse">
            <a:avLst/>
          </a:prstGeom>
          <a:solidFill>
            <a:schemeClr val="accent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sz="1100">
              <a:solidFill>
                <a:schemeClr val="bg2"/>
              </a:solidFill>
              <a:latin typeface="+mj-lt"/>
            </a:endParaRPr>
          </a:p>
        </p:txBody>
      </p:sp>
      <p:sp>
        <p:nvSpPr>
          <p:cNvPr id="11" name="Oval 10">
            <a:extLst>
              <a:ext uri="{FF2B5EF4-FFF2-40B4-BE49-F238E27FC236}">
                <a16:creationId xmlns:a16="http://schemas.microsoft.com/office/drawing/2014/main" id="{C232F65E-6C39-FDA0-E4CE-F2D86CFAA211}"/>
              </a:ext>
              <a:ext uri="{C183D7F6-B498-43B3-948B-1728B52AA6E4}">
                <adec:decorative xmlns:adec="http://schemas.microsoft.com/office/drawing/2017/decorative" val="1"/>
              </a:ext>
            </a:extLst>
          </p:cNvPr>
          <p:cNvSpPr/>
          <p:nvPr userDrawn="1"/>
        </p:nvSpPr>
        <p:spPr>
          <a:xfrm>
            <a:off x="3444677" y="3908579"/>
            <a:ext cx="537150" cy="537150"/>
          </a:xfrm>
          <a:prstGeom prst="ellipse">
            <a:avLst/>
          </a:prstGeom>
          <a:solidFill>
            <a:schemeClr val="accent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sz="1100">
              <a:solidFill>
                <a:schemeClr val="bg2"/>
              </a:solidFill>
              <a:latin typeface="+mj-lt"/>
            </a:endParaRPr>
          </a:p>
        </p:txBody>
      </p:sp>
      <p:sp>
        <p:nvSpPr>
          <p:cNvPr id="12" name="Oval 11">
            <a:extLst>
              <a:ext uri="{FF2B5EF4-FFF2-40B4-BE49-F238E27FC236}">
                <a16:creationId xmlns:a16="http://schemas.microsoft.com/office/drawing/2014/main" id="{83345556-375B-BD54-F129-A1EE8285EFA4}"/>
              </a:ext>
              <a:ext uri="{C183D7F6-B498-43B3-948B-1728B52AA6E4}">
                <adec:decorative xmlns:adec="http://schemas.microsoft.com/office/drawing/2017/decorative" val="1"/>
              </a:ext>
            </a:extLst>
          </p:cNvPr>
          <p:cNvSpPr/>
          <p:nvPr userDrawn="1"/>
        </p:nvSpPr>
        <p:spPr>
          <a:xfrm>
            <a:off x="5825183" y="2429915"/>
            <a:ext cx="537150" cy="537150"/>
          </a:xfrm>
          <a:prstGeom prst="ellipse">
            <a:avLst/>
          </a:prstGeom>
          <a:solidFill>
            <a:schemeClr val="accent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sz="1100">
              <a:solidFill>
                <a:schemeClr val="bg2"/>
              </a:solidFill>
              <a:latin typeface="+mj-lt"/>
            </a:endParaRPr>
          </a:p>
        </p:txBody>
      </p:sp>
      <p:sp>
        <p:nvSpPr>
          <p:cNvPr id="13" name="Oval 12">
            <a:extLst>
              <a:ext uri="{FF2B5EF4-FFF2-40B4-BE49-F238E27FC236}">
                <a16:creationId xmlns:a16="http://schemas.microsoft.com/office/drawing/2014/main" id="{328937D3-9EDE-6C9F-802E-1B5BFFC6198C}"/>
              </a:ext>
              <a:ext uri="{C183D7F6-B498-43B3-948B-1728B52AA6E4}">
                <adec:decorative xmlns:adec="http://schemas.microsoft.com/office/drawing/2017/decorative" val="1"/>
              </a:ext>
            </a:extLst>
          </p:cNvPr>
          <p:cNvSpPr/>
          <p:nvPr userDrawn="1"/>
        </p:nvSpPr>
        <p:spPr>
          <a:xfrm>
            <a:off x="5825183" y="3915355"/>
            <a:ext cx="537150" cy="537150"/>
          </a:xfrm>
          <a:prstGeom prst="ellipse">
            <a:avLst/>
          </a:prstGeom>
          <a:solidFill>
            <a:schemeClr val="accent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sz="1100">
              <a:solidFill>
                <a:schemeClr val="bg2"/>
              </a:solidFill>
              <a:latin typeface="+mj-lt"/>
            </a:endParaRPr>
          </a:p>
        </p:txBody>
      </p:sp>
      <p:sp>
        <p:nvSpPr>
          <p:cNvPr id="20" name="Oval 19">
            <a:extLst>
              <a:ext uri="{FF2B5EF4-FFF2-40B4-BE49-F238E27FC236}">
                <a16:creationId xmlns:a16="http://schemas.microsoft.com/office/drawing/2014/main" id="{8F055F07-D6BE-35E5-80F4-F4A5C3078E85}"/>
              </a:ext>
              <a:ext uri="{C183D7F6-B498-43B3-948B-1728B52AA6E4}">
                <adec:decorative xmlns:adec="http://schemas.microsoft.com/office/drawing/2017/decorative" val="1"/>
              </a:ext>
            </a:extLst>
          </p:cNvPr>
          <p:cNvSpPr/>
          <p:nvPr userDrawn="1"/>
        </p:nvSpPr>
        <p:spPr>
          <a:xfrm>
            <a:off x="8205689" y="2429915"/>
            <a:ext cx="537150" cy="537150"/>
          </a:xfrm>
          <a:prstGeom prst="ellipse">
            <a:avLst/>
          </a:prstGeom>
          <a:solidFill>
            <a:schemeClr val="accent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sz="1100">
              <a:solidFill>
                <a:schemeClr val="bg2"/>
              </a:solidFill>
              <a:latin typeface="+mj-lt"/>
            </a:endParaRPr>
          </a:p>
        </p:txBody>
      </p:sp>
      <p:sp>
        <p:nvSpPr>
          <p:cNvPr id="21" name="Oval 20">
            <a:extLst>
              <a:ext uri="{FF2B5EF4-FFF2-40B4-BE49-F238E27FC236}">
                <a16:creationId xmlns:a16="http://schemas.microsoft.com/office/drawing/2014/main" id="{EC3F07E7-7AA9-1792-F821-8F70B08B2F52}"/>
              </a:ext>
              <a:ext uri="{C183D7F6-B498-43B3-948B-1728B52AA6E4}">
                <adec:decorative xmlns:adec="http://schemas.microsoft.com/office/drawing/2017/decorative" val="1"/>
              </a:ext>
            </a:extLst>
          </p:cNvPr>
          <p:cNvSpPr/>
          <p:nvPr userDrawn="1"/>
        </p:nvSpPr>
        <p:spPr>
          <a:xfrm>
            <a:off x="8205689" y="3924514"/>
            <a:ext cx="537150" cy="537150"/>
          </a:xfrm>
          <a:prstGeom prst="ellipse">
            <a:avLst/>
          </a:prstGeom>
          <a:solidFill>
            <a:schemeClr val="accent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sz="1100">
              <a:solidFill>
                <a:schemeClr val="bg2"/>
              </a:solidFill>
              <a:latin typeface="+mj-lt"/>
            </a:endParaRPr>
          </a:p>
        </p:txBody>
      </p:sp>
      <p:sp>
        <p:nvSpPr>
          <p:cNvPr id="2" name="Title 1">
            <a:extLst>
              <a:ext uri="{FF2B5EF4-FFF2-40B4-BE49-F238E27FC236}">
                <a16:creationId xmlns:a16="http://schemas.microsoft.com/office/drawing/2014/main" id="{666A9F42-7FF7-F803-C075-BC4968D35E34}"/>
              </a:ext>
            </a:extLst>
          </p:cNvPr>
          <p:cNvSpPr>
            <a:spLocks noGrp="1"/>
          </p:cNvSpPr>
          <p:nvPr>
            <p:ph type="title"/>
          </p:nvPr>
        </p:nvSpPr>
        <p:spPr>
          <a:xfrm>
            <a:off x="2240400" y="2855363"/>
            <a:ext cx="7711200" cy="1144800"/>
          </a:xfrm>
        </p:spPr>
        <p:txBody>
          <a:bodyPr lIns="0" tIns="0" rIns="0" bIns="0">
            <a:normAutofit/>
          </a:bodyPr>
          <a:lstStyle>
            <a:lvl1pPr algn="ctr">
              <a:lnSpc>
                <a:spcPct val="100000"/>
              </a:lnSpc>
              <a:defRPr sz="3600"/>
            </a:lvl1pPr>
          </a:lstStyle>
          <a:p>
            <a:r>
              <a:rPr lang="en-US"/>
              <a:t>Click to edit Master title style</a:t>
            </a:r>
          </a:p>
        </p:txBody>
      </p:sp>
      <p:sp>
        <p:nvSpPr>
          <p:cNvPr id="47" name="Text Placeholder 56">
            <a:extLst>
              <a:ext uri="{FF2B5EF4-FFF2-40B4-BE49-F238E27FC236}">
                <a16:creationId xmlns:a16="http://schemas.microsoft.com/office/drawing/2014/main" id="{2813FD31-F73E-2A79-FAE7-D908BCC32E3D}"/>
              </a:ext>
            </a:extLst>
          </p:cNvPr>
          <p:cNvSpPr>
            <a:spLocks noGrp="1"/>
          </p:cNvSpPr>
          <p:nvPr>
            <p:ph type="body" sz="quarter" idx="25" hasCustomPrompt="1"/>
          </p:nvPr>
        </p:nvSpPr>
        <p:spPr>
          <a:xfrm>
            <a:off x="3462135" y="2561917"/>
            <a:ext cx="502234" cy="273146"/>
          </a:xfrm>
        </p:spPr>
        <p:txBody>
          <a:bodyPr anchor="ctr" anchorCtr="0">
            <a:noAutofit/>
          </a:bodyPr>
          <a:lstStyle>
            <a:lvl1pPr marL="0" indent="0" algn="ctr">
              <a:buNone/>
              <a:defRPr sz="1100">
                <a:solidFill>
                  <a:schemeClr val="bg2"/>
                </a:solidFill>
                <a:latin typeface="+mj-lt"/>
              </a:defRPr>
            </a:lvl1pPr>
            <a:lvl2pPr>
              <a:defRPr sz="1800"/>
            </a:lvl2pPr>
            <a:lvl3pPr>
              <a:defRPr sz="1800"/>
            </a:lvl3pPr>
            <a:lvl4pPr>
              <a:defRPr sz="1800"/>
            </a:lvl4pPr>
            <a:lvl5pPr>
              <a:defRPr sz="1800"/>
            </a:lvl5pPr>
          </a:lstStyle>
          <a:p>
            <a:pPr lvl="0"/>
            <a:r>
              <a:rPr lang="en-US"/>
              <a:t>01</a:t>
            </a:r>
          </a:p>
        </p:txBody>
      </p:sp>
      <p:sp>
        <p:nvSpPr>
          <p:cNvPr id="36" name="Text Placeholder 56">
            <a:extLst>
              <a:ext uri="{FF2B5EF4-FFF2-40B4-BE49-F238E27FC236}">
                <a16:creationId xmlns:a16="http://schemas.microsoft.com/office/drawing/2014/main" id="{A8B44C1B-8F0D-3E9D-04D8-31CDEDFD9043}"/>
              </a:ext>
            </a:extLst>
          </p:cNvPr>
          <p:cNvSpPr>
            <a:spLocks noGrp="1"/>
          </p:cNvSpPr>
          <p:nvPr>
            <p:ph type="body" sz="quarter" idx="13"/>
          </p:nvPr>
        </p:nvSpPr>
        <p:spPr>
          <a:xfrm>
            <a:off x="2627195" y="895747"/>
            <a:ext cx="2172114" cy="619136"/>
          </a:xfrm>
        </p:spPr>
        <p:txBody>
          <a:bodyPr anchor="b">
            <a:noAutofit/>
          </a:bodyPr>
          <a:lstStyle>
            <a:lvl1pPr marL="0" indent="0" algn="ctr">
              <a:lnSpc>
                <a:spcPct val="100000"/>
              </a:lnSpc>
              <a:spcBef>
                <a:spcPts val="0"/>
              </a:spcBef>
              <a:buNone/>
              <a:defRPr sz="1800">
                <a:solidFill>
                  <a:schemeClr val="accent2"/>
                </a:solidFill>
                <a:latin typeface="+mj-lt"/>
              </a:defRPr>
            </a:lvl1pPr>
            <a:lvl2pPr>
              <a:defRPr sz="1800"/>
            </a:lvl2pPr>
            <a:lvl3pPr>
              <a:defRPr sz="1800"/>
            </a:lvl3pPr>
            <a:lvl4pPr>
              <a:defRPr sz="1800"/>
            </a:lvl4pPr>
            <a:lvl5pPr>
              <a:defRPr sz="1800"/>
            </a:lvl5pPr>
          </a:lstStyle>
          <a:p>
            <a:pPr lvl="0"/>
            <a:r>
              <a:rPr lang="en-US" altLang="zh-CN"/>
              <a:t>Click to edit Master text styles</a:t>
            </a:r>
          </a:p>
        </p:txBody>
      </p:sp>
      <p:sp>
        <p:nvSpPr>
          <p:cNvPr id="35" name="Text Placeholder 14">
            <a:extLst>
              <a:ext uri="{FF2B5EF4-FFF2-40B4-BE49-F238E27FC236}">
                <a16:creationId xmlns:a16="http://schemas.microsoft.com/office/drawing/2014/main" id="{D14D5F42-78A4-E15A-E2CC-757F40D0FE63}"/>
              </a:ext>
            </a:extLst>
          </p:cNvPr>
          <p:cNvSpPr>
            <a:spLocks noGrp="1"/>
          </p:cNvSpPr>
          <p:nvPr>
            <p:ph type="body" sz="quarter" idx="14"/>
          </p:nvPr>
        </p:nvSpPr>
        <p:spPr>
          <a:xfrm>
            <a:off x="2627195" y="1712663"/>
            <a:ext cx="2172114" cy="537150"/>
          </a:xfrm>
        </p:spPr>
        <p:txBody>
          <a:bodyPr>
            <a:noAutofit/>
          </a:bodyPr>
          <a:lstStyle>
            <a:lvl1pPr marL="0" indent="0" algn="ctr">
              <a:lnSpc>
                <a:spcPct val="120000"/>
              </a:lnSpc>
              <a:spcBef>
                <a:spcPts val="0"/>
              </a:spcBef>
              <a:buFontTx/>
              <a:buNone/>
              <a:defRPr sz="1400"/>
            </a:lvl1pPr>
            <a:lvl2pPr marL="457200" indent="0" algn="ctr">
              <a:lnSpc>
                <a:spcPct val="120000"/>
              </a:lnSpc>
              <a:buFontTx/>
              <a:buNone/>
              <a:defRPr sz="1400"/>
            </a:lvl2pPr>
            <a:lvl3pPr marL="914400" indent="0" algn="ctr">
              <a:lnSpc>
                <a:spcPct val="120000"/>
              </a:lnSpc>
              <a:buFontTx/>
              <a:buNone/>
              <a:defRPr sz="1400"/>
            </a:lvl3pPr>
            <a:lvl4pPr marL="1371600" indent="0" algn="ctr">
              <a:lnSpc>
                <a:spcPct val="120000"/>
              </a:lnSpc>
              <a:buFontTx/>
              <a:buNone/>
              <a:defRPr sz="1400"/>
            </a:lvl4pPr>
            <a:lvl5pPr marL="1828800" indent="0" algn="ctr">
              <a:lnSpc>
                <a:spcPct val="120000"/>
              </a:lnSpc>
              <a:buFontTx/>
              <a:buNone/>
              <a:defRPr sz="1400"/>
            </a:lvl5pPr>
          </a:lstStyle>
          <a:p>
            <a:pPr lvl="0"/>
            <a:r>
              <a:rPr lang="en-US" altLang="zh-CN"/>
              <a:t>Click to edit Master text styles</a:t>
            </a:r>
          </a:p>
        </p:txBody>
      </p:sp>
      <p:sp>
        <p:nvSpPr>
          <p:cNvPr id="48" name="Text Placeholder 56">
            <a:extLst>
              <a:ext uri="{FF2B5EF4-FFF2-40B4-BE49-F238E27FC236}">
                <a16:creationId xmlns:a16="http://schemas.microsoft.com/office/drawing/2014/main" id="{F22442F5-BB70-F7AF-C6BC-63F08E301849}"/>
              </a:ext>
            </a:extLst>
          </p:cNvPr>
          <p:cNvSpPr>
            <a:spLocks noGrp="1"/>
          </p:cNvSpPr>
          <p:nvPr>
            <p:ph type="body" sz="quarter" idx="26" hasCustomPrompt="1"/>
          </p:nvPr>
        </p:nvSpPr>
        <p:spPr>
          <a:xfrm>
            <a:off x="5844883" y="2561917"/>
            <a:ext cx="502234" cy="273146"/>
          </a:xfrm>
        </p:spPr>
        <p:txBody>
          <a:bodyPr anchor="ctr" anchorCtr="0">
            <a:noAutofit/>
          </a:bodyPr>
          <a:lstStyle>
            <a:lvl1pPr marL="0" indent="0" algn="ctr">
              <a:buNone/>
              <a:defRPr sz="1100">
                <a:solidFill>
                  <a:schemeClr val="bg2"/>
                </a:solidFill>
                <a:latin typeface="+mj-lt"/>
              </a:defRPr>
            </a:lvl1pPr>
            <a:lvl2pPr>
              <a:defRPr sz="1800"/>
            </a:lvl2pPr>
            <a:lvl3pPr>
              <a:defRPr sz="1800"/>
            </a:lvl3pPr>
            <a:lvl4pPr>
              <a:defRPr sz="1800"/>
            </a:lvl4pPr>
            <a:lvl5pPr>
              <a:defRPr sz="1800"/>
            </a:lvl5pPr>
          </a:lstStyle>
          <a:p>
            <a:pPr lvl="0"/>
            <a:r>
              <a:rPr lang="en-US"/>
              <a:t>02</a:t>
            </a:r>
          </a:p>
        </p:txBody>
      </p:sp>
      <p:sp>
        <p:nvSpPr>
          <p:cNvPr id="38" name="Text Placeholder 56">
            <a:extLst>
              <a:ext uri="{FF2B5EF4-FFF2-40B4-BE49-F238E27FC236}">
                <a16:creationId xmlns:a16="http://schemas.microsoft.com/office/drawing/2014/main" id="{FD0D5C2C-7F26-A06D-9EDD-D6B7DC74CD3B}"/>
              </a:ext>
            </a:extLst>
          </p:cNvPr>
          <p:cNvSpPr>
            <a:spLocks noGrp="1"/>
          </p:cNvSpPr>
          <p:nvPr>
            <p:ph type="body" sz="quarter" idx="16"/>
          </p:nvPr>
        </p:nvSpPr>
        <p:spPr>
          <a:xfrm>
            <a:off x="5009943" y="895747"/>
            <a:ext cx="2172114" cy="619136"/>
          </a:xfrm>
        </p:spPr>
        <p:txBody>
          <a:bodyPr anchor="b">
            <a:noAutofit/>
          </a:bodyPr>
          <a:lstStyle>
            <a:lvl1pPr marL="0" indent="0" algn="ctr">
              <a:lnSpc>
                <a:spcPct val="100000"/>
              </a:lnSpc>
              <a:spcBef>
                <a:spcPts val="0"/>
              </a:spcBef>
              <a:buNone/>
              <a:defRPr sz="1800">
                <a:solidFill>
                  <a:schemeClr val="accent2"/>
                </a:solidFill>
                <a:latin typeface="+mj-lt"/>
              </a:defRPr>
            </a:lvl1pPr>
            <a:lvl2pPr>
              <a:defRPr sz="1800"/>
            </a:lvl2pPr>
            <a:lvl3pPr>
              <a:defRPr sz="1800"/>
            </a:lvl3pPr>
            <a:lvl4pPr>
              <a:defRPr sz="1800"/>
            </a:lvl4pPr>
            <a:lvl5pPr>
              <a:defRPr sz="1800"/>
            </a:lvl5pPr>
          </a:lstStyle>
          <a:p>
            <a:pPr lvl="0"/>
            <a:r>
              <a:rPr lang="en-US" altLang="zh-CN"/>
              <a:t>Click to edit Master text styles</a:t>
            </a:r>
          </a:p>
        </p:txBody>
      </p:sp>
      <p:sp>
        <p:nvSpPr>
          <p:cNvPr id="37" name="Text Placeholder 14">
            <a:extLst>
              <a:ext uri="{FF2B5EF4-FFF2-40B4-BE49-F238E27FC236}">
                <a16:creationId xmlns:a16="http://schemas.microsoft.com/office/drawing/2014/main" id="{4EB1711E-8023-5A39-8A5D-FE9F9F609B59}"/>
              </a:ext>
            </a:extLst>
          </p:cNvPr>
          <p:cNvSpPr>
            <a:spLocks noGrp="1"/>
          </p:cNvSpPr>
          <p:nvPr>
            <p:ph type="body" sz="quarter" idx="15"/>
          </p:nvPr>
        </p:nvSpPr>
        <p:spPr>
          <a:xfrm>
            <a:off x="5009943" y="1712663"/>
            <a:ext cx="2172114" cy="537150"/>
          </a:xfrm>
        </p:spPr>
        <p:txBody>
          <a:bodyPr>
            <a:noAutofit/>
          </a:bodyPr>
          <a:lstStyle>
            <a:lvl1pPr marL="0" indent="0" algn="ctr">
              <a:lnSpc>
                <a:spcPct val="120000"/>
              </a:lnSpc>
              <a:spcBef>
                <a:spcPts val="0"/>
              </a:spcBef>
              <a:buFontTx/>
              <a:buNone/>
              <a:defRPr sz="1400"/>
            </a:lvl1pPr>
            <a:lvl2pPr marL="457200" indent="0" algn="ctr">
              <a:lnSpc>
                <a:spcPct val="120000"/>
              </a:lnSpc>
              <a:buFontTx/>
              <a:buNone/>
              <a:defRPr sz="1400"/>
            </a:lvl2pPr>
            <a:lvl3pPr marL="914400" indent="0" algn="ctr">
              <a:lnSpc>
                <a:spcPct val="120000"/>
              </a:lnSpc>
              <a:buFontTx/>
              <a:buNone/>
              <a:defRPr sz="1400"/>
            </a:lvl3pPr>
            <a:lvl4pPr marL="1371600" indent="0" algn="ctr">
              <a:lnSpc>
                <a:spcPct val="120000"/>
              </a:lnSpc>
              <a:buFontTx/>
              <a:buNone/>
              <a:defRPr sz="1400"/>
            </a:lvl4pPr>
            <a:lvl5pPr marL="1828800" indent="0" algn="ctr">
              <a:lnSpc>
                <a:spcPct val="120000"/>
              </a:lnSpc>
              <a:buFontTx/>
              <a:buNone/>
              <a:defRPr sz="1400"/>
            </a:lvl5pPr>
          </a:lstStyle>
          <a:p>
            <a:pPr lvl="0"/>
            <a:r>
              <a:rPr lang="en-US" altLang="zh-CN"/>
              <a:t>Click to edit Master text styles</a:t>
            </a:r>
          </a:p>
        </p:txBody>
      </p:sp>
      <p:sp>
        <p:nvSpPr>
          <p:cNvPr id="49" name="Text Placeholder 56">
            <a:extLst>
              <a:ext uri="{FF2B5EF4-FFF2-40B4-BE49-F238E27FC236}">
                <a16:creationId xmlns:a16="http://schemas.microsoft.com/office/drawing/2014/main" id="{EDDC350E-AB97-D5E3-B56F-684EE712BC95}"/>
              </a:ext>
            </a:extLst>
          </p:cNvPr>
          <p:cNvSpPr>
            <a:spLocks noGrp="1"/>
          </p:cNvSpPr>
          <p:nvPr>
            <p:ph type="body" sz="quarter" idx="27" hasCustomPrompt="1"/>
          </p:nvPr>
        </p:nvSpPr>
        <p:spPr>
          <a:xfrm>
            <a:off x="8223147" y="2561917"/>
            <a:ext cx="502234" cy="273146"/>
          </a:xfrm>
        </p:spPr>
        <p:txBody>
          <a:bodyPr anchor="ctr" anchorCtr="0">
            <a:noAutofit/>
          </a:bodyPr>
          <a:lstStyle>
            <a:lvl1pPr marL="0" indent="0" algn="ctr">
              <a:buNone/>
              <a:defRPr sz="1100">
                <a:solidFill>
                  <a:schemeClr val="bg2"/>
                </a:solidFill>
                <a:latin typeface="+mj-lt"/>
              </a:defRPr>
            </a:lvl1pPr>
            <a:lvl2pPr>
              <a:defRPr sz="1800"/>
            </a:lvl2pPr>
            <a:lvl3pPr>
              <a:defRPr sz="1800"/>
            </a:lvl3pPr>
            <a:lvl4pPr>
              <a:defRPr sz="1800"/>
            </a:lvl4pPr>
            <a:lvl5pPr>
              <a:defRPr sz="1800"/>
            </a:lvl5pPr>
          </a:lstStyle>
          <a:p>
            <a:pPr lvl="0"/>
            <a:r>
              <a:rPr lang="en-US"/>
              <a:t>03</a:t>
            </a:r>
          </a:p>
        </p:txBody>
      </p:sp>
      <p:sp>
        <p:nvSpPr>
          <p:cNvPr id="40" name="Text Placeholder 56">
            <a:extLst>
              <a:ext uri="{FF2B5EF4-FFF2-40B4-BE49-F238E27FC236}">
                <a16:creationId xmlns:a16="http://schemas.microsoft.com/office/drawing/2014/main" id="{ACB663CD-14E6-FE9E-1E46-822A8E37A55B}"/>
              </a:ext>
            </a:extLst>
          </p:cNvPr>
          <p:cNvSpPr>
            <a:spLocks noGrp="1"/>
          </p:cNvSpPr>
          <p:nvPr>
            <p:ph type="body" sz="quarter" idx="18"/>
          </p:nvPr>
        </p:nvSpPr>
        <p:spPr>
          <a:xfrm>
            <a:off x="7392691" y="895747"/>
            <a:ext cx="2172114" cy="619136"/>
          </a:xfrm>
        </p:spPr>
        <p:txBody>
          <a:bodyPr anchor="b">
            <a:noAutofit/>
          </a:bodyPr>
          <a:lstStyle>
            <a:lvl1pPr marL="0" indent="0" algn="ctr">
              <a:lnSpc>
                <a:spcPct val="100000"/>
              </a:lnSpc>
              <a:spcBef>
                <a:spcPts val="0"/>
              </a:spcBef>
              <a:buNone/>
              <a:defRPr sz="1800">
                <a:solidFill>
                  <a:schemeClr val="accent2"/>
                </a:solidFill>
                <a:latin typeface="+mj-lt"/>
              </a:defRPr>
            </a:lvl1pPr>
            <a:lvl2pPr>
              <a:defRPr sz="1800"/>
            </a:lvl2pPr>
            <a:lvl3pPr>
              <a:defRPr sz="1800"/>
            </a:lvl3pPr>
            <a:lvl4pPr>
              <a:defRPr sz="1800"/>
            </a:lvl4pPr>
            <a:lvl5pPr>
              <a:defRPr sz="1800"/>
            </a:lvl5pPr>
          </a:lstStyle>
          <a:p>
            <a:pPr lvl="0"/>
            <a:r>
              <a:rPr lang="en-US" altLang="zh-CN"/>
              <a:t>Click to edit Master text styles</a:t>
            </a:r>
          </a:p>
        </p:txBody>
      </p:sp>
      <p:sp>
        <p:nvSpPr>
          <p:cNvPr id="39" name="Text Placeholder 14">
            <a:extLst>
              <a:ext uri="{FF2B5EF4-FFF2-40B4-BE49-F238E27FC236}">
                <a16:creationId xmlns:a16="http://schemas.microsoft.com/office/drawing/2014/main" id="{BDD963B4-B689-A2A5-9C14-3BF1BE94435D}"/>
              </a:ext>
            </a:extLst>
          </p:cNvPr>
          <p:cNvSpPr>
            <a:spLocks noGrp="1"/>
          </p:cNvSpPr>
          <p:nvPr>
            <p:ph type="body" sz="quarter" idx="17"/>
          </p:nvPr>
        </p:nvSpPr>
        <p:spPr>
          <a:xfrm>
            <a:off x="7392691" y="1712663"/>
            <a:ext cx="2172114" cy="537150"/>
          </a:xfrm>
        </p:spPr>
        <p:txBody>
          <a:bodyPr>
            <a:noAutofit/>
          </a:bodyPr>
          <a:lstStyle>
            <a:lvl1pPr marL="0" indent="0" algn="ctr">
              <a:lnSpc>
                <a:spcPct val="120000"/>
              </a:lnSpc>
              <a:spcBef>
                <a:spcPts val="0"/>
              </a:spcBef>
              <a:buFontTx/>
              <a:buNone/>
              <a:defRPr sz="1400"/>
            </a:lvl1pPr>
            <a:lvl2pPr marL="457200" indent="0" algn="ctr">
              <a:lnSpc>
                <a:spcPct val="120000"/>
              </a:lnSpc>
              <a:buFontTx/>
              <a:buNone/>
              <a:defRPr sz="1400"/>
            </a:lvl2pPr>
            <a:lvl3pPr marL="914400" indent="0" algn="ctr">
              <a:lnSpc>
                <a:spcPct val="120000"/>
              </a:lnSpc>
              <a:buFontTx/>
              <a:buNone/>
              <a:defRPr sz="1400"/>
            </a:lvl3pPr>
            <a:lvl4pPr marL="1371600" indent="0" algn="ctr">
              <a:lnSpc>
                <a:spcPct val="120000"/>
              </a:lnSpc>
              <a:buFontTx/>
              <a:buNone/>
              <a:defRPr sz="1400"/>
            </a:lvl4pPr>
            <a:lvl5pPr marL="1828800" indent="0" algn="ctr">
              <a:lnSpc>
                <a:spcPct val="120000"/>
              </a:lnSpc>
              <a:buFontTx/>
              <a:buNone/>
              <a:defRPr sz="1400"/>
            </a:lvl5pPr>
          </a:lstStyle>
          <a:p>
            <a:pPr lvl="0"/>
            <a:r>
              <a:rPr lang="en-US" altLang="zh-CN"/>
              <a:t>Click to edit Master text styles</a:t>
            </a:r>
          </a:p>
        </p:txBody>
      </p:sp>
      <p:sp>
        <p:nvSpPr>
          <p:cNvPr id="52" name="Text Placeholder 56">
            <a:extLst>
              <a:ext uri="{FF2B5EF4-FFF2-40B4-BE49-F238E27FC236}">
                <a16:creationId xmlns:a16="http://schemas.microsoft.com/office/drawing/2014/main" id="{96AF52D3-3020-5029-B92A-00452DEFBBCA}"/>
              </a:ext>
            </a:extLst>
          </p:cNvPr>
          <p:cNvSpPr>
            <a:spLocks noGrp="1"/>
          </p:cNvSpPr>
          <p:nvPr>
            <p:ph type="body" sz="quarter" idx="30" hasCustomPrompt="1"/>
          </p:nvPr>
        </p:nvSpPr>
        <p:spPr>
          <a:xfrm>
            <a:off x="8223147" y="4056516"/>
            <a:ext cx="502234" cy="273146"/>
          </a:xfrm>
        </p:spPr>
        <p:txBody>
          <a:bodyPr anchor="ctr" anchorCtr="0">
            <a:noAutofit/>
          </a:bodyPr>
          <a:lstStyle>
            <a:lvl1pPr marL="0" indent="0" algn="ctr">
              <a:buNone/>
              <a:defRPr sz="1100">
                <a:solidFill>
                  <a:schemeClr val="bg2"/>
                </a:solidFill>
                <a:latin typeface="+mj-lt"/>
              </a:defRPr>
            </a:lvl1pPr>
            <a:lvl2pPr>
              <a:defRPr sz="1800"/>
            </a:lvl2pPr>
            <a:lvl3pPr>
              <a:defRPr sz="1800"/>
            </a:lvl3pPr>
            <a:lvl4pPr>
              <a:defRPr sz="1800"/>
            </a:lvl4pPr>
            <a:lvl5pPr>
              <a:defRPr sz="1800"/>
            </a:lvl5pPr>
          </a:lstStyle>
          <a:p>
            <a:pPr lvl="0"/>
            <a:r>
              <a:rPr lang="en-US"/>
              <a:t>04</a:t>
            </a:r>
          </a:p>
        </p:txBody>
      </p:sp>
      <p:sp>
        <p:nvSpPr>
          <p:cNvPr id="58" name="Text Placeholder 56">
            <a:extLst>
              <a:ext uri="{FF2B5EF4-FFF2-40B4-BE49-F238E27FC236}">
                <a16:creationId xmlns:a16="http://schemas.microsoft.com/office/drawing/2014/main" id="{E277F5F9-A681-56E5-2CD8-D19D3861E743}"/>
              </a:ext>
            </a:extLst>
          </p:cNvPr>
          <p:cNvSpPr>
            <a:spLocks noGrp="1"/>
          </p:cNvSpPr>
          <p:nvPr>
            <p:ph type="body" sz="quarter" idx="35"/>
          </p:nvPr>
        </p:nvSpPr>
        <p:spPr>
          <a:xfrm>
            <a:off x="7392691" y="4593038"/>
            <a:ext cx="2172114" cy="619136"/>
          </a:xfrm>
        </p:spPr>
        <p:txBody>
          <a:bodyPr anchor="b">
            <a:noAutofit/>
          </a:bodyPr>
          <a:lstStyle>
            <a:lvl1pPr marL="0" indent="0" algn="ctr">
              <a:lnSpc>
                <a:spcPct val="100000"/>
              </a:lnSpc>
              <a:spcBef>
                <a:spcPts val="0"/>
              </a:spcBef>
              <a:buNone/>
              <a:defRPr sz="1800">
                <a:solidFill>
                  <a:schemeClr val="accent2"/>
                </a:solidFill>
                <a:latin typeface="+mj-lt"/>
              </a:defRPr>
            </a:lvl1pPr>
            <a:lvl2pPr>
              <a:defRPr sz="1800"/>
            </a:lvl2pPr>
            <a:lvl3pPr>
              <a:defRPr sz="1800"/>
            </a:lvl3pPr>
            <a:lvl4pPr>
              <a:defRPr sz="1800"/>
            </a:lvl4pPr>
            <a:lvl5pPr>
              <a:defRPr sz="1800"/>
            </a:lvl5pPr>
          </a:lstStyle>
          <a:p>
            <a:pPr lvl="0"/>
            <a:r>
              <a:rPr lang="en-US" altLang="zh-CN"/>
              <a:t>Click to edit Master text styles</a:t>
            </a:r>
          </a:p>
        </p:txBody>
      </p:sp>
      <p:sp>
        <p:nvSpPr>
          <p:cNvPr id="59" name="Text Placeholder 14">
            <a:extLst>
              <a:ext uri="{FF2B5EF4-FFF2-40B4-BE49-F238E27FC236}">
                <a16:creationId xmlns:a16="http://schemas.microsoft.com/office/drawing/2014/main" id="{9EF7E3B2-C3CE-68FD-1A3B-780ABA2262BD}"/>
              </a:ext>
            </a:extLst>
          </p:cNvPr>
          <p:cNvSpPr>
            <a:spLocks noGrp="1"/>
          </p:cNvSpPr>
          <p:nvPr>
            <p:ph type="body" sz="quarter" idx="36"/>
          </p:nvPr>
        </p:nvSpPr>
        <p:spPr>
          <a:xfrm>
            <a:off x="7392691" y="5409954"/>
            <a:ext cx="2172114" cy="537150"/>
          </a:xfrm>
        </p:spPr>
        <p:txBody>
          <a:bodyPr>
            <a:noAutofit/>
          </a:bodyPr>
          <a:lstStyle>
            <a:lvl1pPr marL="0" indent="0" algn="ctr">
              <a:lnSpc>
                <a:spcPct val="120000"/>
              </a:lnSpc>
              <a:spcBef>
                <a:spcPts val="0"/>
              </a:spcBef>
              <a:buFontTx/>
              <a:buNone/>
              <a:defRPr sz="1400"/>
            </a:lvl1pPr>
            <a:lvl2pPr marL="457200" indent="0" algn="ctr">
              <a:lnSpc>
                <a:spcPct val="120000"/>
              </a:lnSpc>
              <a:buFontTx/>
              <a:buNone/>
              <a:defRPr sz="1400"/>
            </a:lvl2pPr>
            <a:lvl3pPr marL="914400" indent="0" algn="ctr">
              <a:lnSpc>
                <a:spcPct val="120000"/>
              </a:lnSpc>
              <a:buFontTx/>
              <a:buNone/>
              <a:defRPr sz="1400"/>
            </a:lvl3pPr>
            <a:lvl4pPr marL="1371600" indent="0" algn="ctr">
              <a:lnSpc>
                <a:spcPct val="120000"/>
              </a:lnSpc>
              <a:buFontTx/>
              <a:buNone/>
              <a:defRPr sz="1400"/>
            </a:lvl4pPr>
            <a:lvl5pPr marL="1828800" indent="0" algn="ctr">
              <a:lnSpc>
                <a:spcPct val="120000"/>
              </a:lnSpc>
              <a:buFontTx/>
              <a:buNone/>
              <a:defRPr sz="1400"/>
            </a:lvl5pPr>
          </a:lstStyle>
          <a:p>
            <a:pPr lvl="0"/>
            <a:r>
              <a:rPr lang="en-US" altLang="zh-CN"/>
              <a:t>Click to edit Master text styles</a:t>
            </a:r>
          </a:p>
        </p:txBody>
      </p:sp>
      <p:sp>
        <p:nvSpPr>
          <p:cNvPr id="51" name="Text Placeholder 56">
            <a:extLst>
              <a:ext uri="{FF2B5EF4-FFF2-40B4-BE49-F238E27FC236}">
                <a16:creationId xmlns:a16="http://schemas.microsoft.com/office/drawing/2014/main" id="{08DE0BBC-2684-2E2F-773E-42A0F952DF7F}"/>
              </a:ext>
            </a:extLst>
          </p:cNvPr>
          <p:cNvSpPr>
            <a:spLocks noGrp="1"/>
          </p:cNvSpPr>
          <p:nvPr>
            <p:ph type="body" sz="quarter" idx="29" hasCustomPrompt="1"/>
          </p:nvPr>
        </p:nvSpPr>
        <p:spPr>
          <a:xfrm>
            <a:off x="5842641" y="4047357"/>
            <a:ext cx="502234" cy="273146"/>
          </a:xfrm>
        </p:spPr>
        <p:txBody>
          <a:bodyPr anchor="ctr" anchorCtr="0">
            <a:noAutofit/>
          </a:bodyPr>
          <a:lstStyle>
            <a:lvl1pPr marL="0" indent="0" algn="ctr">
              <a:buNone/>
              <a:defRPr sz="1100">
                <a:solidFill>
                  <a:schemeClr val="bg2"/>
                </a:solidFill>
                <a:latin typeface="+mj-lt"/>
              </a:defRPr>
            </a:lvl1pPr>
            <a:lvl2pPr>
              <a:defRPr sz="1800"/>
            </a:lvl2pPr>
            <a:lvl3pPr>
              <a:defRPr sz="1800"/>
            </a:lvl3pPr>
            <a:lvl4pPr>
              <a:defRPr sz="1800"/>
            </a:lvl4pPr>
            <a:lvl5pPr>
              <a:defRPr sz="1800"/>
            </a:lvl5pPr>
          </a:lstStyle>
          <a:p>
            <a:pPr lvl="0"/>
            <a:r>
              <a:rPr lang="en-US"/>
              <a:t>05</a:t>
            </a:r>
          </a:p>
        </p:txBody>
      </p:sp>
      <p:sp>
        <p:nvSpPr>
          <p:cNvPr id="56" name="Text Placeholder 56">
            <a:extLst>
              <a:ext uri="{FF2B5EF4-FFF2-40B4-BE49-F238E27FC236}">
                <a16:creationId xmlns:a16="http://schemas.microsoft.com/office/drawing/2014/main" id="{61729407-B1D4-FC45-5F39-B881A24752B3}"/>
              </a:ext>
            </a:extLst>
          </p:cNvPr>
          <p:cNvSpPr>
            <a:spLocks noGrp="1"/>
          </p:cNvSpPr>
          <p:nvPr>
            <p:ph type="body" sz="quarter" idx="33"/>
          </p:nvPr>
        </p:nvSpPr>
        <p:spPr>
          <a:xfrm>
            <a:off x="5009943" y="4593038"/>
            <a:ext cx="2172114" cy="619136"/>
          </a:xfrm>
        </p:spPr>
        <p:txBody>
          <a:bodyPr anchor="b">
            <a:noAutofit/>
          </a:bodyPr>
          <a:lstStyle>
            <a:lvl1pPr marL="0" indent="0" algn="ctr">
              <a:lnSpc>
                <a:spcPct val="100000"/>
              </a:lnSpc>
              <a:spcBef>
                <a:spcPts val="0"/>
              </a:spcBef>
              <a:buNone/>
              <a:defRPr sz="1800">
                <a:solidFill>
                  <a:schemeClr val="accent2"/>
                </a:solidFill>
                <a:latin typeface="+mj-lt"/>
              </a:defRPr>
            </a:lvl1pPr>
            <a:lvl2pPr>
              <a:defRPr sz="1800"/>
            </a:lvl2pPr>
            <a:lvl3pPr>
              <a:defRPr sz="1800"/>
            </a:lvl3pPr>
            <a:lvl4pPr>
              <a:defRPr sz="1800"/>
            </a:lvl4pPr>
            <a:lvl5pPr>
              <a:defRPr sz="1800"/>
            </a:lvl5pPr>
          </a:lstStyle>
          <a:p>
            <a:pPr lvl="0"/>
            <a:r>
              <a:rPr lang="en-US" altLang="zh-CN"/>
              <a:t>Click to edit Master text styles</a:t>
            </a:r>
          </a:p>
        </p:txBody>
      </p:sp>
      <p:sp>
        <p:nvSpPr>
          <p:cNvPr id="57" name="Text Placeholder 14">
            <a:extLst>
              <a:ext uri="{FF2B5EF4-FFF2-40B4-BE49-F238E27FC236}">
                <a16:creationId xmlns:a16="http://schemas.microsoft.com/office/drawing/2014/main" id="{D7574145-48CC-E820-5119-6156A737F04D}"/>
              </a:ext>
            </a:extLst>
          </p:cNvPr>
          <p:cNvSpPr>
            <a:spLocks noGrp="1"/>
          </p:cNvSpPr>
          <p:nvPr>
            <p:ph type="body" sz="quarter" idx="34"/>
          </p:nvPr>
        </p:nvSpPr>
        <p:spPr>
          <a:xfrm>
            <a:off x="5009943" y="5409954"/>
            <a:ext cx="2172114" cy="537150"/>
          </a:xfrm>
        </p:spPr>
        <p:txBody>
          <a:bodyPr>
            <a:noAutofit/>
          </a:bodyPr>
          <a:lstStyle>
            <a:lvl1pPr marL="0" indent="0" algn="ctr">
              <a:lnSpc>
                <a:spcPct val="120000"/>
              </a:lnSpc>
              <a:spcBef>
                <a:spcPts val="0"/>
              </a:spcBef>
              <a:buFontTx/>
              <a:buNone/>
              <a:defRPr sz="1400"/>
            </a:lvl1pPr>
            <a:lvl2pPr marL="457200" indent="0" algn="ctr">
              <a:lnSpc>
                <a:spcPct val="120000"/>
              </a:lnSpc>
              <a:buFontTx/>
              <a:buNone/>
              <a:defRPr sz="1400"/>
            </a:lvl2pPr>
            <a:lvl3pPr marL="914400" indent="0" algn="ctr">
              <a:lnSpc>
                <a:spcPct val="120000"/>
              </a:lnSpc>
              <a:buFontTx/>
              <a:buNone/>
              <a:defRPr sz="1400"/>
            </a:lvl3pPr>
            <a:lvl4pPr marL="1371600" indent="0" algn="ctr">
              <a:lnSpc>
                <a:spcPct val="120000"/>
              </a:lnSpc>
              <a:buFontTx/>
              <a:buNone/>
              <a:defRPr sz="1400"/>
            </a:lvl4pPr>
            <a:lvl5pPr marL="1828800" indent="0" algn="ctr">
              <a:lnSpc>
                <a:spcPct val="120000"/>
              </a:lnSpc>
              <a:buFontTx/>
              <a:buNone/>
              <a:defRPr sz="1400"/>
            </a:lvl5pPr>
          </a:lstStyle>
          <a:p>
            <a:pPr lvl="0"/>
            <a:r>
              <a:rPr lang="en-US" altLang="zh-CN"/>
              <a:t>Click to edit Master text styles</a:t>
            </a:r>
          </a:p>
        </p:txBody>
      </p:sp>
      <p:sp>
        <p:nvSpPr>
          <p:cNvPr id="50" name="Text Placeholder 56">
            <a:extLst>
              <a:ext uri="{FF2B5EF4-FFF2-40B4-BE49-F238E27FC236}">
                <a16:creationId xmlns:a16="http://schemas.microsoft.com/office/drawing/2014/main" id="{B4852518-C2CB-06BF-D965-A16827F7FCBA}"/>
              </a:ext>
            </a:extLst>
          </p:cNvPr>
          <p:cNvSpPr>
            <a:spLocks noGrp="1"/>
          </p:cNvSpPr>
          <p:nvPr>
            <p:ph type="body" sz="quarter" idx="28" hasCustomPrompt="1"/>
          </p:nvPr>
        </p:nvSpPr>
        <p:spPr>
          <a:xfrm>
            <a:off x="3462135" y="4040581"/>
            <a:ext cx="502234" cy="273146"/>
          </a:xfrm>
        </p:spPr>
        <p:txBody>
          <a:bodyPr anchor="ctr" anchorCtr="0">
            <a:noAutofit/>
          </a:bodyPr>
          <a:lstStyle>
            <a:lvl1pPr marL="0" indent="0" algn="ctr">
              <a:buNone/>
              <a:defRPr sz="1100">
                <a:solidFill>
                  <a:schemeClr val="bg2"/>
                </a:solidFill>
                <a:latin typeface="+mj-lt"/>
              </a:defRPr>
            </a:lvl1pPr>
            <a:lvl2pPr>
              <a:defRPr sz="1800"/>
            </a:lvl2pPr>
            <a:lvl3pPr>
              <a:defRPr sz="1800"/>
            </a:lvl3pPr>
            <a:lvl4pPr>
              <a:defRPr sz="1800"/>
            </a:lvl4pPr>
            <a:lvl5pPr>
              <a:defRPr sz="1800"/>
            </a:lvl5pPr>
          </a:lstStyle>
          <a:p>
            <a:pPr lvl="0"/>
            <a:r>
              <a:rPr lang="en-US"/>
              <a:t>06</a:t>
            </a:r>
          </a:p>
        </p:txBody>
      </p:sp>
      <p:sp>
        <p:nvSpPr>
          <p:cNvPr id="54" name="Text Placeholder 56">
            <a:extLst>
              <a:ext uri="{FF2B5EF4-FFF2-40B4-BE49-F238E27FC236}">
                <a16:creationId xmlns:a16="http://schemas.microsoft.com/office/drawing/2014/main" id="{0B3F3287-BCCB-84A2-BF90-C9CC62672A35}"/>
              </a:ext>
            </a:extLst>
          </p:cNvPr>
          <p:cNvSpPr>
            <a:spLocks noGrp="1"/>
          </p:cNvSpPr>
          <p:nvPr>
            <p:ph type="body" sz="quarter" idx="31"/>
          </p:nvPr>
        </p:nvSpPr>
        <p:spPr>
          <a:xfrm>
            <a:off x="2627195" y="4593038"/>
            <a:ext cx="2172114" cy="619136"/>
          </a:xfrm>
        </p:spPr>
        <p:txBody>
          <a:bodyPr anchor="b">
            <a:noAutofit/>
          </a:bodyPr>
          <a:lstStyle>
            <a:lvl1pPr marL="0" indent="0" algn="ctr">
              <a:lnSpc>
                <a:spcPct val="100000"/>
              </a:lnSpc>
              <a:spcBef>
                <a:spcPts val="0"/>
              </a:spcBef>
              <a:buNone/>
              <a:defRPr sz="1800">
                <a:solidFill>
                  <a:schemeClr val="accent2"/>
                </a:solidFill>
                <a:latin typeface="+mj-lt"/>
              </a:defRPr>
            </a:lvl1pPr>
            <a:lvl2pPr>
              <a:defRPr sz="1800"/>
            </a:lvl2pPr>
            <a:lvl3pPr>
              <a:defRPr sz="1800"/>
            </a:lvl3pPr>
            <a:lvl4pPr>
              <a:defRPr sz="1800"/>
            </a:lvl4pPr>
            <a:lvl5pPr>
              <a:defRPr sz="1800"/>
            </a:lvl5pPr>
          </a:lstStyle>
          <a:p>
            <a:pPr lvl="0"/>
            <a:r>
              <a:rPr lang="en-US" altLang="zh-CN"/>
              <a:t>Click to edit Master text styles</a:t>
            </a:r>
          </a:p>
        </p:txBody>
      </p:sp>
      <p:sp>
        <p:nvSpPr>
          <p:cNvPr id="55" name="Text Placeholder 14">
            <a:extLst>
              <a:ext uri="{FF2B5EF4-FFF2-40B4-BE49-F238E27FC236}">
                <a16:creationId xmlns:a16="http://schemas.microsoft.com/office/drawing/2014/main" id="{7DE93C72-A171-3BD7-CCA6-5E953E11DAC7}"/>
              </a:ext>
            </a:extLst>
          </p:cNvPr>
          <p:cNvSpPr>
            <a:spLocks noGrp="1"/>
          </p:cNvSpPr>
          <p:nvPr>
            <p:ph type="body" sz="quarter" idx="32"/>
          </p:nvPr>
        </p:nvSpPr>
        <p:spPr>
          <a:xfrm>
            <a:off x="2627195" y="5409954"/>
            <a:ext cx="2172114" cy="537150"/>
          </a:xfrm>
        </p:spPr>
        <p:txBody>
          <a:bodyPr>
            <a:noAutofit/>
          </a:bodyPr>
          <a:lstStyle>
            <a:lvl1pPr marL="0" indent="0" algn="ctr">
              <a:lnSpc>
                <a:spcPct val="120000"/>
              </a:lnSpc>
              <a:spcBef>
                <a:spcPts val="0"/>
              </a:spcBef>
              <a:buFontTx/>
              <a:buNone/>
              <a:defRPr sz="1400"/>
            </a:lvl1pPr>
            <a:lvl2pPr marL="457200" indent="0" algn="ctr">
              <a:lnSpc>
                <a:spcPct val="120000"/>
              </a:lnSpc>
              <a:buFontTx/>
              <a:buNone/>
              <a:defRPr sz="1400"/>
            </a:lvl2pPr>
            <a:lvl3pPr marL="914400" indent="0" algn="ctr">
              <a:lnSpc>
                <a:spcPct val="120000"/>
              </a:lnSpc>
              <a:buFontTx/>
              <a:buNone/>
              <a:defRPr sz="1400"/>
            </a:lvl3pPr>
            <a:lvl4pPr marL="1371600" indent="0" algn="ctr">
              <a:lnSpc>
                <a:spcPct val="120000"/>
              </a:lnSpc>
              <a:buFontTx/>
              <a:buNone/>
              <a:defRPr sz="1400"/>
            </a:lvl4pPr>
            <a:lvl5pPr marL="1828800" indent="0" algn="ctr">
              <a:lnSpc>
                <a:spcPct val="120000"/>
              </a:lnSpc>
              <a:buFontTx/>
              <a:buNone/>
              <a:defRPr sz="1400"/>
            </a:lvl5pPr>
          </a:lstStyle>
          <a:p>
            <a:pPr lvl="0"/>
            <a:r>
              <a:rPr lang="en-US" altLang="zh-CN"/>
              <a:t>Click to edit Master text styles</a:t>
            </a:r>
          </a:p>
        </p:txBody>
      </p:sp>
      <p:sp>
        <p:nvSpPr>
          <p:cNvPr id="22" name="Date Placeholder 21">
            <a:extLst>
              <a:ext uri="{FF2B5EF4-FFF2-40B4-BE49-F238E27FC236}">
                <a16:creationId xmlns:a16="http://schemas.microsoft.com/office/drawing/2014/main" id="{9A3CE7F7-9F1D-9025-9895-F2E4DEF75CFD}"/>
              </a:ext>
            </a:extLst>
          </p:cNvPr>
          <p:cNvSpPr>
            <a:spLocks noGrp="1"/>
          </p:cNvSpPr>
          <p:nvPr>
            <p:ph type="dt" sz="half" idx="37"/>
          </p:nvPr>
        </p:nvSpPr>
        <p:spPr/>
        <p:txBody>
          <a:bodyPr/>
          <a:lstStyle/>
          <a:p>
            <a:r>
              <a:rPr lang="en-US" altLang="zh-CN" dirty="0"/>
              <a:t>03/12/2025</a:t>
            </a:r>
            <a:fld id="{C764DE79-268F-4C1A-8933-263129D2AF90}" type="datetimeFigureOut">
              <a:rPr lang="en-US" smtClean="0"/>
              <a:t>8/6/2025</a:t>
            </a:fld>
            <a:endParaRPr lang="en-US"/>
          </a:p>
        </p:txBody>
      </p:sp>
      <p:sp>
        <p:nvSpPr>
          <p:cNvPr id="23" name="Footer Placeholder 22">
            <a:extLst>
              <a:ext uri="{FF2B5EF4-FFF2-40B4-BE49-F238E27FC236}">
                <a16:creationId xmlns:a16="http://schemas.microsoft.com/office/drawing/2014/main" id="{F77E3EBE-697C-FB8E-FDB7-DCB9BB2898DB}"/>
              </a:ext>
            </a:extLst>
          </p:cNvPr>
          <p:cNvSpPr>
            <a:spLocks noGrp="1"/>
          </p:cNvSpPr>
          <p:nvPr>
            <p:ph type="ftr" sz="quarter" idx="38"/>
          </p:nvPr>
        </p:nvSpPr>
        <p:spPr/>
        <p:txBody>
          <a:bodyPr/>
          <a:lstStyle/>
          <a:p>
            <a:r>
              <a:rPr lang="en-US" altLang="zh-CN"/>
              <a:t>Sample Footer Text</a:t>
            </a:r>
          </a:p>
        </p:txBody>
      </p:sp>
      <p:sp>
        <p:nvSpPr>
          <p:cNvPr id="24" name="Slide Number Placeholder 23">
            <a:extLst>
              <a:ext uri="{FF2B5EF4-FFF2-40B4-BE49-F238E27FC236}">
                <a16:creationId xmlns:a16="http://schemas.microsoft.com/office/drawing/2014/main" id="{A43B96AC-CB91-09A5-707F-D5B111A148AE}"/>
              </a:ext>
            </a:extLst>
          </p:cNvPr>
          <p:cNvSpPr>
            <a:spLocks noGrp="1"/>
          </p:cNvSpPr>
          <p:nvPr>
            <p:ph type="sldNum" sz="quarter" idx="39"/>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1048745893"/>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Process">
    <p:spTree>
      <p:nvGrpSpPr>
        <p:cNvPr id="1" name=""/>
        <p:cNvGrpSpPr/>
        <p:nvPr/>
      </p:nvGrpSpPr>
      <p:grpSpPr>
        <a:xfrm>
          <a:off x="0" y="0"/>
          <a:ext cx="0" cy="0"/>
          <a:chOff x="0" y="0"/>
          <a:chExt cx="0" cy="0"/>
        </a:xfrm>
      </p:grpSpPr>
      <p:pic>
        <p:nvPicPr>
          <p:cNvPr id="2" name="Graphic 1">
            <a:extLst>
              <a:ext uri="{FF2B5EF4-FFF2-40B4-BE49-F238E27FC236}">
                <a16:creationId xmlns:a16="http://schemas.microsoft.com/office/drawing/2014/main" id="{FDE5D6F5-239A-5840-E262-96B73DDB8C6F}"/>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726932" y="5928084"/>
            <a:ext cx="465067" cy="465067"/>
          </a:xfrm>
          <a:prstGeom prst="rect">
            <a:avLst/>
          </a:prstGeom>
        </p:spPr>
      </p:pic>
      <p:pic>
        <p:nvPicPr>
          <p:cNvPr id="13" name="Graphic 12">
            <a:extLst>
              <a:ext uri="{FF2B5EF4-FFF2-40B4-BE49-F238E27FC236}">
                <a16:creationId xmlns:a16="http://schemas.microsoft.com/office/drawing/2014/main" id="{42049D17-B3DA-E344-7AD1-8B65CF98E2E8}"/>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V="1">
            <a:off x="11726932" y="6392932"/>
            <a:ext cx="465067" cy="465067"/>
          </a:xfrm>
          <a:prstGeom prst="rect">
            <a:avLst/>
          </a:prstGeom>
        </p:spPr>
      </p:pic>
      <p:pic>
        <p:nvPicPr>
          <p:cNvPr id="15" name="Graphic 14">
            <a:extLst>
              <a:ext uri="{FF2B5EF4-FFF2-40B4-BE49-F238E27FC236}">
                <a16:creationId xmlns:a16="http://schemas.microsoft.com/office/drawing/2014/main" id="{3CB19972-36B5-1836-167C-502E1D0F6116}"/>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flipH="1">
            <a:off x="487718" y="1"/>
            <a:ext cx="487717" cy="487717"/>
          </a:xfrm>
          <a:prstGeom prst="rect">
            <a:avLst/>
          </a:prstGeom>
        </p:spPr>
      </p:pic>
      <p:pic>
        <p:nvPicPr>
          <p:cNvPr id="16" name="Graphic 15">
            <a:extLst>
              <a:ext uri="{FF2B5EF4-FFF2-40B4-BE49-F238E27FC236}">
                <a16:creationId xmlns:a16="http://schemas.microsoft.com/office/drawing/2014/main" id="{65797FE5-7911-6DA2-2841-B81AA508E879}"/>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8"/>
              </a:ext>
            </a:extLst>
          </a:blip>
          <a:stretch>
            <a:fillRect/>
          </a:stretch>
        </p:blipFill>
        <p:spPr>
          <a:xfrm flipV="1">
            <a:off x="1" y="487489"/>
            <a:ext cx="487717" cy="487717"/>
          </a:xfrm>
          <a:prstGeom prst="rect">
            <a:avLst/>
          </a:prstGeom>
        </p:spPr>
      </p:pic>
      <p:pic>
        <p:nvPicPr>
          <p:cNvPr id="17" name="Graphic 16">
            <a:extLst>
              <a:ext uri="{FF2B5EF4-FFF2-40B4-BE49-F238E27FC236}">
                <a16:creationId xmlns:a16="http://schemas.microsoft.com/office/drawing/2014/main" id="{32B90AC1-3D07-61F3-08E8-DCF7BBCEF2F7}"/>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H="1">
            <a:off x="1" y="1"/>
            <a:ext cx="487717" cy="487717"/>
          </a:xfrm>
          <a:prstGeom prst="rect">
            <a:avLst/>
          </a:prstGeom>
        </p:spPr>
      </p:pic>
      <p:pic>
        <p:nvPicPr>
          <p:cNvPr id="18" name="Graphic 17">
            <a:extLst>
              <a:ext uri="{FF2B5EF4-FFF2-40B4-BE49-F238E27FC236}">
                <a16:creationId xmlns:a16="http://schemas.microsoft.com/office/drawing/2014/main" id="{0E3855BA-D0B6-96CE-D8F2-BCAD113BFC87}"/>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H="1" flipV="1">
            <a:off x="0" y="975324"/>
            <a:ext cx="487717" cy="487717"/>
          </a:xfrm>
          <a:prstGeom prst="rect">
            <a:avLst/>
          </a:prstGeom>
        </p:spPr>
      </p:pic>
      <p:pic>
        <p:nvPicPr>
          <p:cNvPr id="19" name="Graphic 18">
            <a:extLst>
              <a:ext uri="{FF2B5EF4-FFF2-40B4-BE49-F238E27FC236}">
                <a16:creationId xmlns:a16="http://schemas.microsoft.com/office/drawing/2014/main" id="{D46B093B-6E70-1F28-395F-02FE3209FEDA}"/>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8"/>
              </a:ext>
            </a:extLst>
          </a:blip>
          <a:stretch>
            <a:fillRect/>
          </a:stretch>
        </p:blipFill>
        <p:spPr>
          <a:xfrm>
            <a:off x="975435" y="1"/>
            <a:ext cx="487717" cy="487717"/>
          </a:xfrm>
          <a:prstGeom prst="rect">
            <a:avLst/>
          </a:prstGeom>
        </p:spPr>
      </p:pic>
      <p:cxnSp>
        <p:nvCxnSpPr>
          <p:cNvPr id="6" name="Straight Connector 5">
            <a:extLst>
              <a:ext uri="{FF2B5EF4-FFF2-40B4-BE49-F238E27FC236}">
                <a16:creationId xmlns:a16="http://schemas.microsoft.com/office/drawing/2014/main" id="{4E67BD04-3F6D-50B9-8B61-749D96AD1B24}"/>
              </a:ext>
              <a:ext uri="{C183D7F6-B498-43B3-948B-1728B52AA6E4}">
                <adec:decorative xmlns:adec="http://schemas.microsoft.com/office/drawing/2017/decorative" val="1"/>
              </a:ext>
            </a:extLst>
          </p:cNvPr>
          <p:cNvCxnSpPr>
            <a:cxnSpLocks/>
          </p:cNvCxnSpPr>
          <p:nvPr userDrawn="1"/>
        </p:nvCxnSpPr>
        <p:spPr>
          <a:xfrm>
            <a:off x="0" y="3429000"/>
            <a:ext cx="12192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Oval 6">
            <a:extLst>
              <a:ext uri="{FF2B5EF4-FFF2-40B4-BE49-F238E27FC236}">
                <a16:creationId xmlns:a16="http://schemas.microsoft.com/office/drawing/2014/main" id="{3A6CA575-0FCF-16B4-0452-1DEF74ADDAE4}"/>
              </a:ext>
              <a:ext uri="{C183D7F6-B498-43B3-948B-1728B52AA6E4}">
                <adec:decorative xmlns:adec="http://schemas.microsoft.com/office/drawing/2017/decorative" val="1"/>
              </a:ext>
            </a:extLst>
          </p:cNvPr>
          <p:cNvSpPr/>
          <p:nvPr userDrawn="1"/>
        </p:nvSpPr>
        <p:spPr>
          <a:xfrm>
            <a:off x="1669835" y="3160425"/>
            <a:ext cx="537150" cy="537150"/>
          </a:xfrm>
          <a:prstGeom prst="ellipse">
            <a:avLst/>
          </a:prstGeom>
          <a:solidFill>
            <a:schemeClr val="accent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sz="1100">
              <a:solidFill>
                <a:schemeClr val="bg2"/>
              </a:solidFill>
              <a:latin typeface="+mj-lt"/>
            </a:endParaRPr>
          </a:p>
        </p:txBody>
      </p:sp>
      <p:sp>
        <p:nvSpPr>
          <p:cNvPr id="8" name="Oval 7">
            <a:extLst>
              <a:ext uri="{FF2B5EF4-FFF2-40B4-BE49-F238E27FC236}">
                <a16:creationId xmlns:a16="http://schemas.microsoft.com/office/drawing/2014/main" id="{2EA1B41C-B700-136A-4BB2-D58915DAA977}"/>
              </a:ext>
              <a:ext uri="{C183D7F6-B498-43B3-948B-1728B52AA6E4}">
                <adec:decorative xmlns:adec="http://schemas.microsoft.com/office/drawing/2017/decorative" val="1"/>
              </a:ext>
            </a:extLst>
          </p:cNvPr>
          <p:cNvSpPr/>
          <p:nvPr userDrawn="1"/>
        </p:nvSpPr>
        <p:spPr>
          <a:xfrm>
            <a:off x="5827425" y="3160425"/>
            <a:ext cx="537150" cy="537150"/>
          </a:xfrm>
          <a:prstGeom prst="ellipse">
            <a:avLst/>
          </a:prstGeom>
          <a:solidFill>
            <a:schemeClr val="accent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sz="1100">
              <a:solidFill>
                <a:schemeClr val="bg2"/>
              </a:solidFill>
              <a:latin typeface="+mj-lt"/>
            </a:endParaRPr>
          </a:p>
        </p:txBody>
      </p:sp>
      <p:sp>
        <p:nvSpPr>
          <p:cNvPr id="9" name="Oval 8">
            <a:extLst>
              <a:ext uri="{FF2B5EF4-FFF2-40B4-BE49-F238E27FC236}">
                <a16:creationId xmlns:a16="http://schemas.microsoft.com/office/drawing/2014/main" id="{BC558451-B684-D42D-9A0A-62AF307637E1}"/>
              </a:ext>
              <a:ext uri="{C183D7F6-B498-43B3-948B-1728B52AA6E4}">
                <adec:decorative xmlns:adec="http://schemas.microsoft.com/office/drawing/2017/decorative" val="1"/>
              </a:ext>
            </a:extLst>
          </p:cNvPr>
          <p:cNvSpPr/>
          <p:nvPr userDrawn="1"/>
        </p:nvSpPr>
        <p:spPr>
          <a:xfrm>
            <a:off x="10007210" y="3160425"/>
            <a:ext cx="537150" cy="537150"/>
          </a:xfrm>
          <a:prstGeom prst="ellipse">
            <a:avLst/>
          </a:prstGeom>
          <a:solidFill>
            <a:schemeClr val="accent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sz="1100">
              <a:solidFill>
                <a:schemeClr val="bg2"/>
              </a:solidFill>
              <a:latin typeface="+mj-lt"/>
            </a:endParaRPr>
          </a:p>
        </p:txBody>
      </p:sp>
      <p:sp>
        <p:nvSpPr>
          <p:cNvPr id="14" name="Title 1">
            <a:extLst>
              <a:ext uri="{FF2B5EF4-FFF2-40B4-BE49-F238E27FC236}">
                <a16:creationId xmlns:a16="http://schemas.microsoft.com/office/drawing/2014/main" id="{85584B96-8421-0CD5-BCDC-C1359DFF9E07}"/>
              </a:ext>
            </a:extLst>
          </p:cNvPr>
          <p:cNvSpPr>
            <a:spLocks noGrp="1"/>
          </p:cNvSpPr>
          <p:nvPr>
            <p:ph type="title"/>
          </p:nvPr>
        </p:nvSpPr>
        <p:spPr>
          <a:xfrm>
            <a:off x="358198" y="500240"/>
            <a:ext cx="11475604" cy="1073476"/>
          </a:xfrm>
        </p:spPr>
        <p:txBody>
          <a:bodyPr lIns="0" tIns="0" rIns="0" bIns="0" anchor="ctr" anchorCtr="0">
            <a:noAutofit/>
          </a:bodyPr>
          <a:lstStyle>
            <a:lvl1pPr algn="ctr">
              <a:lnSpc>
                <a:spcPct val="100000"/>
              </a:lnSpc>
              <a:defRPr sz="3600"/>
            </a:lvl1pPr>
          </a:lstStyle>
          <a:p>
            <a:r>
              <a:rPr lang="en-US"/>
              <a:t>Click to edit Master title style</a:t>
            </a:r>
          </a:p>
        </p:txBody>
      </p:sp>
      <p:sp>
        <p:nvSpPr>
          <p:cNvPr id="20" name="Text Placeholder 56">
            <a:extLst>
              <a:ext uri="{FF2B5EF4-FFF2-40B4-BE49-F238E27FC236}">
                <a16:creationId xmlns:a16="http://schemas.microsoft.com/office/drawing/2014/main" id="{E4CB554C-B4D0-80EE-3F5A-4401B9ADE683}"/>
              </a:ext>
            </a:extLst>
          </p:cNvPr>
          <p:cNvSpPr>
            <a:spLocks noGrp="1"/>
          </p:cNvSpPr>
          <p:nvPr>
            <p:ph type="body" sz="quarter" idx="28" hasCustomPrompt="1"/>
          </p:nvPr>
        </p:nvSpPr>
        <p:spPr>
          <a:xfrm>
            <a:off x="1687293" y="3292427"/>
            <a:ext cx="502234" cy="273146"/>
          </a:xfrm>
        </p:spPr>
        <p:txBody>
          <a:bodyPr anchor="ctr" anchorCtr="0">
            <a:noAutofit/>
          </a:bodyPr>
          <a:lstStyle>
            <a:lvl1pPr marL="0" indent="0" algn="ctr">
              <a:buNone/>
              <a:defRPr sz="1100">
                <a:solidFill>
                  <a:schemeClr val="bg2"/>
                </a:solidFill>
                <a:latin typeface="+mj-lt"/>
              </a:defRPr>
            </a:lvl1pPr>
            <a:lvl2pPr>
              <a:defRPr sz="1800"/>
            </a:lvl2pPr>
            <a:lvl3pPr>
              <a:defRPr sz="1800"/>
            </a:lvl3pPr>
            <a:lvl4pPr>
              <a:defRPr sz="1800"/>
            </a:lvl4pPr>
            <a:lvl5pPr>
              <a:defRPr sz="1800"/>
            </a:lvl5pPr>
          </a:lstStyle>
          <a:p>
            <a:pPr lvl="0"/>
            <a:r>
              <a:rPr lang="en-US"/>
              <a:t>01</a:t>
            </a:r>
          </a:p>
        </p:txBody>
      </p:sp>
      <p:sp>
        <p:nvSpPr>
          <p:cNvPr id="25" name="Text Placeholder 56">
            <a:extLst>
              <a:ext uri="{FF2B5EF4-FFF2-40B4-BE49-F238E27FC236}">
                <a16:creationId xmlns:a16="http://schemas.microsoft.com/office/drawing/2014/main" id="{94BE4A2F-CF38-462F-FC76-60CD86BED9E3}"/>
              </a:ext>
            </a:extLst>
          </p:cNvPr>
          <p:cNvSpPr>
            <a:spLocks noGrp="1"/>
          </p:cNvSpPr>
          <p:nvPr>
            <p:ph type="body" sz="quarter" idx="13"/>
          </p:nvPr>
        </p:nvSpPr>
        <p:spPr>
          <a:xfrm>
            <a:off x="634669" y="2165720"/>
            <a:ext cx="2607482" cy="619136"/>
          </a:xfrm>
        </p:spPr>
        <p:txBody>
          <a:bodyPr anchor="b">
            <a:noAutofit/>
          </a:bodyPr>
          <a:lstStyle>
            <a:lvl1pPr marL="0" indent="0" algn="ctr">
              <a:lnSpc>
                <a:spcPct val="100000"/>
              </a:lnSpc>
              <a:buNone/>
              <a:defRPr sz="1800">
                <a:solidFill>
                  <a:schemeClr val="accent2"/>
                </a:solidFill>
                <a:latin typeface="+mj-lt"/>
              </a:defRPr>
            </a:lvl1pPr>
            <a:lvl2pPr>
              <a:defRPr sz="1800"/>
            </a:lvl2pPr>
            <a:lvl3pPr>
              <a:defRPr sz="1800"/>
            </a:lvl3pPr>
            <a:lvl4pPr>
              <a:defRPr sz="1800"/>
            </a:lvl4pPr>
            <a:lvl5pPr>
              <a:defRPr sz="1800"/>
            </a:lvl5pPr>
          </a:lstStyle>
          <a:p>
            <a:pPr lvl="0"/>
            <a:r>
              <a:rPr lang="en-US" altLang="zh-CN"/>
              <a:t>Click to edit Master text styles</a:t>
            </a:r>
          </a:p>
        </p:txBody>
      </p:sp>
      <p:sp>
        <p:nvSpPr>
          <p:cNvPr id="24" name="Text Placeholder 14">
            <a:extLst>
              <a:ext uri="{FF2B5EF4-FFF2-40B4-BE49-F238E27FC236}">
                <a16:creationId xmlns:a16="http://schemas.microsoft.com/office/drawing/2014/main" id="{0DB79DE2-970B-3A9C-2B8B-E23A54684A67}"/>
              </a:ext>
            </a:extLst>
          </p:cNvPr>
          <p:cNvSpPr>
            <a:spLocks noGrp="1"/>
          </p:cNvSpPr>
          <p:nvPr>
            <p:ph type="body" sz="quarter" idx="14"/>
          </p:nvPr>
        </p:nvSpPr>
        <p:spPr>
          <a:xfrm>
            <a:off x="731576" y="4073144"/>
            <a:ext cx="2607482" cy="1586709"/>
          </a:xfrm>
        </p:spPr>
        <p:txBody>
          <a:bodyPr>
            <a:noAutofit/>
          </a:bodyPr>
          <a:lstStyle>
            <a:lvl1pPr marL="0" indent="0" algn="ctr">
              <a:lnSpc>
                <a:spcPct val="120000"/>
              </a:lnSpc>
              <a:spcBef>
                <a:spcPts val="0"/>
              </a:spcBef>
              <a:buNone/>
              <a:defRPr sz="1400"/>
            </a:lvl1pPr>
            <a:lvl2pPr algn="ctr">
              <a:lnSpc>
                <a:spcPct val="120000"/>
              </a:lnSpc>
              <a:defRPr sz="1400"/>
            </a:lvl2pPr>
            <a:lvl3pPr algn="ctr">
              <a:lnSpc>
                <a:spcPct val="120000"/>
              </a:lnSpc>
              <a:defRPr sz="1400"/>
            </a:lvl3pPr>
            <a:lvl4pPr algn="ctr">
              <a:lnSpc>
                <a:spcPct val="120000"/>
              </a:lnSpc>
              <a:defRPr sz="1400"/>
            </a:lvl4pPr>
            <a:lvl5pPr marL="1828800" indent="0" algn="ctr">
              <a:lnSpc>
                <a:spcPct val="120000"/>
              </a:lnSpc>
              <a:buNone/>
              <a:defRPr sz="1400"/>
            </a:lvl5pPr>
          </a:lstStyle>
          <a:p>
            <a:pPr lvl="0"/>
            <a:r>
              <a:rPr lang="en-US" altLang="zh-CN"/>
              <a:t>Click to edit Master text styles</a:t>
            </a:r>
          </a:p>
        </p:txBody>
      </p:sp>
      <p:sp>
        <p:nvSpPr>
          <p:cNvPr id="22" name="Text Placeholder 56">
            <a:extLst>
              <a:ext uri="{FF2B5EF4-FFF2-40B4-BE49-F238E27FC236}">
                <a16:creationId xmlns:a16="http://schemas.microsoft.com/office/drawing/2014/main" id="{25566F69-5F64-A516-A5A3-D5B4DF839CB4}"/>
              </a:ext>
            </a:extLst>
          </p:cNvPr>
          <p:cNvSpPr>
            <a:spLocks noGrp="1"/>
          </p:cNvSpPr>
          <p:nvPr>
            <p:ph type="body" sz="quarter" idx="29" hasCustomPrompt="1"/>
          </p:nvPr>
        </p:nvSpPr>
        <p:spPr>
          <a:xfrm>
            <a:off x="5844883" y="3292427"/>
            <a:ext cx="502234" cy="273146"/>
          </a:xfrm>
        </p:spPr>
        <p:txBody>
          <a:bodyPr anchor="ctr" anchorCtr="0">
            <a:noAutofit/>
          </a:bodyPr>
          <a:lstStyle>
            <a:lvl1pPr marL="0" indent="0" algn="ctr">
              <a:buNone/>
              <a:defRPr sz="1100">
                <a:solidFill>
                  <a:schemeClr val="bg2"/>
                </a:solidFill>
                <a:latin typeface="+mj-lt"/>
              </a:defRPr>
            </a:lvl1pPr>
            <a:lvl2pPr>
              <a:defRPr sz="1800"/>
            </a:lvl2pPr>
            <a:lvl3pPr>
              <a:defRPr sz="1800"/>
            </a:lvl3pPr>
            <a:lvl4pPr>
              <a:defRPr sz="1800"/>
            </a:lvl4pPr>
            <a:lvl5pPr>
              <a:defRPr sz="1800"/>
            </a:lvl5pPr>
          </a:lstStyle>
          <a:p>
            <a:pPr lvl="0"/>
            <a:r>
              <a:rPr lang="en-US"/>
              <a:t>02</a:t>
            </a:r>
          </a:p>
        </p:txBody>
      </p:sp>
      <p:sp>
        <p:nvSpPr>
          <p:cNvPr id="27" name="Text Placeholder 56">
            <a:extLst>
              <a:ext uri="{FF2B5EF4-FFF2-40B4-BE49-F238E27FC236}">
                <a16:creationId xmlns:a16="http://schemas.microsoft.com/office/drawing/2014/main" id="{E2512435-27DA-C5C9-7894-1F5D795B7D29}"/>
              </a:ext>
            </a:extLst>
          </p:cNvPr>
          <p:cNvSpPr>
            <a:spLocks noGrp="1"/>
          </p:cNvSpPr>
          <p:nvPr>
            <p:ph type="body" sz="quarter" idx="32"/>
          </p:nvPr>
        </p:nvSpPr>
        <p:spPr>
          <a:xfrm>
            <a:off x="4792259" y="2165720"/>
            <a:ext cx="2607482" cy="619136"/>
          </a:xfrm>
        </p:spPr>
        <p:txBody>
          <a:bodyPr anchor="b">
            <a:noAutofit/>
          </a:bodyPr>
          <a:lstStyle>
            <a:lvl1pPr marL="0" indent="0" algn="ctr">
              <a:lnSpc>
                <a:spcPct val="100000"/>
              </a:lnSpc>
              <a:buNone/>
              <a:defRPr sz="1800">
                <a:solidFill>
                  <a:schemeClr val="accent2"/>
                </a:solidFill>
                <a:latin typeface="+mj-lt"/>
              </a:defRPr>
            </a:lvl1pPr>
            <a:lvl2pPr>
              <a:defRPr sz="1800"/>
            </a:lvl2pPr>
            <a:lvl3pPr>
              <a:defRPr sz="1800"/>
            </a:lvl3pPr>
            <a:lvl4pPr>
              <a:defRPr sz="1800"/>
            </a:lvl4pPr>
            <a:lvl5pPr>
              <a:defRPr sz="1800"/>
            </a:lvl5pPr>
          </a:lstStyle>
          <a:p>
            <a:pPr lvl="0"/>
            <a:r>
              <a:rPr lang="en-US" altLang="zh-CN"/>
              <a:t>Click to edit Master text styles</a:t>
            </a:r>
          </a:p>
        </p:txBody>
      </p:sp>
      <p:sp>
        <p:nvSpPr>
          <p:cNvPr id="26" name="Text Placeholder 14">
            <a:extLst>
              <a:ext uri="{FF2B5EF4-FFF2-40B4-BE49-F238E27FC236}">
                <a16:creationId xmlns:a16="http://schemas.microsoft.com/office/drawing/2014/main" id="{45207E8D-6741-AEA4-2BC1-D3587283D272}"/>
              </a:ext>
            </a:extLst>
          </p:cNvPr>
          <p:cNvSpPr>
            <a:spLocks noGrp="1"/>
          </p:cNvSpPr>
          <p:nvPr>
            <p:ph type="body" sz="quarter" idx="31"/>
          </p:nvPr>
        </p:nvSpPr>
        <p:spPr>
          <a:xfrm>
            <a:off x="4792259" y="4073144"/>
            <a:ext cx="2607482" cy="1586709"/>
          </a:xfrm>
        </p:spPr>
        <p:txBody>
          <a:bodyPr>
            <a:noAutofit/>
          </a:bodyPr>
          <a:lstStyle>
            <a:lvl1pPr marL="0" indent="0" algn="ctr">
              <a:lnSpc>
                <a:spcPct val="120000"/>
              </a:lnSpc>
              <a:spcBef>
                <a:spcPts val="0"/>
              </a:spcBef>
              <a:buNone/>
              <a:defRPr sz="1400"/>
            </a:lvl1pPr>
            <a:lvl2pPr algn="ctr">
              <a:lnSpc>
                <a:spcPct val="120000"/>
              </a:lnSpc>
              <a:defRPr sz="1400"/>
            </a:lvl2pPr>
            <a:lvl3pPr algn="ctr">
              <a:lnSpc>
                <a:spcPct val="120000"/>
              </a:lnSpc>
              <a:defRPr sz="1400"/>
            </a:lvl3pPr>
            <a:lvl4pPr algn="ctr">
              <a:lnSpc>
                <a:spcPct val="120000"/>
              </a:lnSpc>
              <a:defRPr sz="1400"/>
            </a:lvl4pPr>
            <a:lvl5pPr marL="1828800" indent="0" algn="ctr">
              <a:lnSpc>
                <a:spcPct val="120000"/>
              </a:lnSpc>
              <a:buNone/>
              <a:defRPr sz="1400"/>
            </a:lvl5pPr>
          </a:lstStyle>
          <a:p>
            <a:pPr lvl="0"/>
            <a:r>
              <a:rPr lang="en-US" altLang="zh-CN"/>
              <a:t>Click to edit Master text styles</a:t>
            </a:r>
          </a:p>
        </p:txBody>
      </p:sp>
      <p:sp>
        <p:nvSpPr>
          <p:cNvPr id="23" name="Text Placeholder 56">
            <a:extLst>
              <a:ext uri="{FF2B5EF4-FFF2-40B4-BE49-F238E27FC236}">
                <a16:creationId xmlns:a16="http://schemas.microsoft.com/office/drawing/2014/main" id="{4F2A0F54-AB16-2055-F6A4-CE05319C490A}"/>
              </a:ext>
            </a:extLst>
          </p:cNvPr>
          <p:cNvSpPr>
            <a:spLocks noGrp="1"/>
          </p:cNvSpPr>
          <p:nvPr>
            <p:ph type="body" sz="quarter" idx="30" hasCustomPrompt="1"/>
          </p:nvPr>
        </p:nvSpPr>
        <p:spPr>
          <a:xfrm>
            <a:off x="10024668" y="3292427"/>
            <a:ext cx="502234" cy="273146"/>
          </a:xfrm>
        </p:spPr>
        <p:txBody>
          <a:bodyPr anchor="ctr" anchorCtr="0">
            <a:noAutofit/>
          </a:bodyPr>
          <a:lstStyle>
            <a:lvl1pPr marL="0" indent="0" algn="ctr">
              <a:buNone/>
              <a:defRPr sz="1100">
                <a:solidFill>
                  <a:schemeClr val="bg2"/>
                </a:solidFill>
                <a:latin typeface="+mj-lt"/>
              </a:defRPr>
            </a:lvl1pPr>
            <a:lvl2pPr>
              <a:defRPr sz="1800"/>
            </a:lvl2pPr>
            <a:lvl3pPr>
              <a:defRPr sz="1800"/>
            </a:lvl3pPr>
            <a:lvl4pPr>
              <a:defRPr sz="1800"/>
            </a:lvl4pPr>
            <a:lvl5pPr>
              <a:defRPr sz="1800"/>
            </a:lvl5pPr>
          </a:lstStyle>
          <a:p>
            <a:pPr lvl="0"/>
            <a:r>
              <a:rPr lang="en-US"/>
              <a:t>03</a:t>
            </a:r>
          </a:p>
        </p:txBody>
      </p:sp>
      <p:sp>
        <p:nvSpPr>
          <p:cNvPr id="29" name="Text Placeholder 56">
            <a:extLst>
              <a:ext uri="{FF2B5EF4-FFF2-40B4-BE49-F238E27FC236}">
                <a16:creationId xmlns:a16="http://schemas.microsoft.com/office/drawing/2014/main" id="{BD7F35E9-85C1-A803-A3FF-D3EBB4889E19}"/>
              </a:ext>
            </a:extLst>
          </p:cNvPr>
          <p:cNvSpPr>
            <a:spLocks noGrp="1"/>
          </p:cNvSpPr>
          <p:nvPr>
            <p:ph type="body" sz="quarter" idx="34"/>
          </p:nvPr>
        </p:nvSpPr>
        <p:spPr>
          <a:xfrm>
            <a:off x="8972044" y="2165720"/>
            <a:ext cx="2607482" cy="619136"/>
          </a:xfrm>
        </p:spPr>
        <p:txBody>
          <a:bodyPr anchor="b">
            <a:noAutofit/>
          </a:bodyPr>
          <a:lstStyle>
            <a:lvl1pPr marL="0" indent="0" algn="ctr">
              <a:lnSpc>
                <a:spcPct val="100000"/>
              </a:lnSpc>
              <a:buNone/>
              <a:defRPr sz="1800">
                <a:solidFill>
                  <a:schemeClr val="accent2"/>
                </a:solidFill>
                <a:latin typeface="+mj-lt"/>
              </a:defRPr>
            </a:lvl1pPr>
            <a:lvl2pPr>
              <a:defRPr sz="1800"/>
            </a:lvl2pPr>
            <a:lvl3pPr>
              <a:defRPr sz="1800"/>
            </a:lvl3pPr>
            <a:lvl4pPr>
              <a:defRPr sz="1800"/>
            </a:lvl4pPr>
            <a:lvl5pPr>
              <a:defRPr sz="1800"/>
            </a:lvl5pPr>
          </a:lstStyle>
          <a:p>
            <a:pPr lvl="0"/>
            <a:r>
              <a:rPr lang="en-US" altLang="zh-CN"/>
              <a:t>Click to edit Master text styles</a:t>
            </a:r>
          </a:p>
        </p:txBody>
      </p:sp>
      <p:sp>
        <p:nvSpPr>
          <p:cNvPr id="28" name="Text Placeholder 14">
            <a:extLst>
              <a:ext uri="{FF2B5EF4-FFF2-40B4-BE49-F238E27FC236}">
                <a16:creationId xmlns:a16="http://schemas.microsoft.com/office/drawing/2014/main" id="{914EF459-3094-DA3C-6C76-26DA13F0BBD8}"/>
              </a:ext>
            </a:extLst>
          </p:cNvPr>
          <p:cNvSpPr>
            <a:spLocks noGrp="1"/>
          </p:cNvSpPr>
          <p:nvPr>
            <p:ph type="body" sz="quarter" idx="33"/>
          </p:nvPr>
        </p:nvSpPr>
        <p:spPr>
          <a:xfrm>
            <a:off x="8972044" y="4073144"/>
            <a:ext cx="2607482" cy="1586709"/>
          </a:xfrm>
        </p:spPr>
        <p:txBody>
          <a:bodyPr>
            <a:noAutofit/>
          </a:bodyPr>
          <a:lstStyle>
            <a:lvl1pPr marL="0" indent="0" algn="ctr">
              <a:lnSpc>
                <a:spcPct val="120000"/>
              </a:lnSpc>
              <a:spcBef>
                <a:spcPts val="0"/>
              </a:spcBef>
              <a:buNone/>
              <a:defRPr sz="1400"/>
            </a:lvl1pPr>
            <a:lvl2pPr algn="ctr">
              <a:lnSpc>
                <a:spcPct val="120000"/>
              </a:lnSpc>
              <a:defRPr sz="1400"/>
            </a:lvl2pPr>
            <a:lvl3pPr algn="ctr">
              <a:lnSpc>
                <a:spcPct val="120000"/>
              </a:lnSpc>
              <a:defRPr sz="1400"/>
            </a:lvl3pPr>
            <a:lvl4pPr algn="ctr">
              <a:lnSpc>
                <a:spcPct val="120000"/>
              </a:lnSpc>
              <a:defRPr sz="1400"/>
            </a:lvl4pPr>
            <a:lvl5pPr algn="ctr">
              <a:lnSpc>
                <a:spcPct val="120000"/>
              </a:lnSpc>
              <a:defRPr sz="1400"/>
            </a:lvl5pPr>
          </a:lstStyle>
          <a:p>
            <a:pPr lvl="0"/>
            <a:r>
              <a:rPr lang="en-US" altLang="zh-CN"/>
              <a:t>Click to edit Master text styles</a:t>
            </a:r>
          </a:p>
        </p:txBody>
      </p:sp>
      <p:sp>
        <p:nvSpPr>
          <p:cNvPr id="3" name="Date Placeholder 2">
            <a:extLst>
              <a:ext uri="{FF2B5EF4-FFF2-40B4-BE49-F238E27FC236}">
                <a16:creationId xmlns:a16="http://schemas.microsoft.com/office/drawing/2014/main" id="{E89E8268-7232-2944-F1BD-399F9419B563}"/>
              </a:ext>
            </a:extLst>
          </p:cNvPr>
          <p:cNvSpPr>
            <a:spLocks noGrp="1"/>
          </p:cNvSpPr>
          <p:nvPr>
            <p:ph type="dt" sz="half" idx="10"/>
          </p:nvPr>
        </p:nvSpPr>
        <p:spPr/>
        <p:txBody>
          <a:bodyPr>
            <a:noAutofit/>
          </a:bodyPr>
          <a:lstStyle/>
          <a:p>
            <a:r>
              <a:rPr lang="en-US" altLang="zh-CN" dirty="0"/>
              <a:t>03/12/2025</a:t>
            </a:r>
            <a:fld id="{EF9E5040-F7E0-40EC-B8E9-CED28200FAA3}" type="datetime1">
              <a:rPr lang="en-US" smtClean="0"/>
              <a:t>8/6/2025</a:t>
            </a:fld>
            <a:endParaRPr lang="en-US"/>
          </a:p>
        </p:txBody>
      </p:sp>
      <p:sp>
        <p:nvSpPr>
          <p:cNvPr id="4" name="Footer Placeholder 3">
            <a:extLst>
              <a:ext uri="{FF2B5EF4-FFF2-40B4-BE49-F238E27FC236}">
                <a16:creationId xmlns:a16="http://schemas.microsoft.com/office/drawing/2014/main" id="{6B968DDD-323F-89A1-84E3-DDBA626D9386}"/>
              </a:ext>
            </a:extLst>
          </p:cNvPr>
          <p:cNvSpPr>
            <a:spLocks noGrp="1"/>
          </p:cNvSpPr>
          <p:nvPr>
            <p:ph type="ftr" sz="quarter" idx="11"/>
          </p:nvPr>
        </p:nvSpPr>
        <p:spPr/>
        <p:txBody>
          <a:bodyPr>
            <a:noAutofit/>
          </a:bodyPr>
          <a:lstStyle/>
          <a:p>
            <a:r>
              <a:rPr lang="en-US"/>
              <a:t>Sample Footer Text</a:t>
            </a:r>
          </a:p>
        </p:txBody>
      </p:sp>
      <p:sp>
        <p:nvSpPr>
          <p:cNvPr id="5" name="Slide Number Placeholder 4">
            <a:extLst>
              <a:ext uri="{FF2B5EF4-FFF2-40B4-BE49-F238E27FC236}">
                <a16:creationId xmlns:a16="http://schemas.microsoft.com/office/drawing/2014/main" id="{98FBDC76-671D-1671-DCE2-D5658BD40E29}"/>
              </a:ext>
            </a:extLst>
          </p:cNvPr>
          <p:cNvSpPr>
            <a:spLocks noGrp="1"/>
          </p:cNvSpPr>
          <p:nvPr>
            <p:ph type="sldNum" sz="quarter" idx="12"/>
          </p:nvPr>
        </p:nvSpPr>
        <p:spPr/>
        <p:txBody>
          <a:bodyPr>
            <a:noAutofit/>
          </a:bodyPr>
          <a:lstStyle/>
          <a:p>
            <a:fld id="{CC057153-B650-4DEB-B370-79DDCFDCE934}" type="slidenum">
              <a:rPr lang="en-US" smtClean="0"/>
              <a:t>‹#›</a:t>
            </a:fld>
            <a:endParaRPr lang="en-US"/>
          </a:p>
        </p:txBody>
      </p:sp>
    </p:spTree>
    <p:extLst>
      <p:ext uri="{BB962C8B-B14F-4D97-AF65-F5344CB8AC3E}">
        <p14:creationId xmlns:p14="http://schemas.microsoft.com/office/powerpoint/2010/main" val="25082525"/>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4BAEF70B-CAAC-7C5B-95E9-395F44F47814}"/>
              </a:ext>
            </a:extLst>
          </p:cNvPr>
          <p:cNvSpPr>
            <a:spLocks noGrp="1"/>
          </p:cNvSpPr>
          <p:nvPr>
            <p:ph type="title"/>
          </p:nvPr>
        </p:nvSpPr>
        <p:spPr>
          <a:xfrm>
            <a:off x="467360" y="619059"/>
            <a:ext cx="3759200" cy="5594705"/>
          </a:xfrm>
        </p:spPr>
        <p:txBody>
          <a:bodyPr>
            <a:normAutofit/>
          </a:bodyPr>
          <a:lstStyle>
            <a:lvl1pPr>
              <a:lnSpc>
                <a:spcPct val="100000"/>
              </a:lnSpc>
              <a:defRPr sz="3600"/>
            </a:lvl1pPr>
          </a:lstStyle>
          <a:p>
            <a:r>
              <a:rPr lang="en-US"/>
              <a:t>Click to edit Master title style</a:t>
            </a:r>
          </a:p>
        </p:txBody>
      </p:sp>
      <p:sp>
        <p:nvSpPr>
          <p:cNvPr id="3" name="Date Placeholder 2">
            <a:extLst>
              <a:ext uri="{FF2B5EF4-FFF2-40B4-BE49-F238E27FC236}">
                <a16:creationId xmlns:a16="http://schemas.microsoft.com/office/drawing/2014/main" id="{E89E8268-7232-2944-F1BD-399F9419B563}"/>
              </a:ext>
            </a:extLst>
          </p:cNvPr>
          <p:cNvSpPr>
            <a:spLocks noGrp="1"/>
          </p:cNvSpPr>
          <p:nvPr>
            <p:ph type="dt" sz="half" idx="10"/>
          </p:nvPr>
        </p:nvSpPr>
        <p:spPr/>
        <p:txBody>
          <a:bodyPr/>
          <a:lstStyle/>
          <a:p>
            <a:r>
              <a:rPr lang="en-US" altLang="zh-CN" dirty="0"/>
              <a:t>03/12/2025</a:t>
            </a:r>
            <a:fld id="{EF9E5040-F7E0-40EC-B8E9-CED28200FAA3}" type="datetime1">
              <a:rPr lang="en-US" smtClean="0"/>
              <a:t>8/6/2025</a:t>
            </a:fld>
            <a:endParaRPr lang="en-US"/>
          </a:p>
        </p:txBody>
      </p:sp>
      <p:sp>
        <p:nvSpPr>
          <p:cNvPr id="4" name="Footer Placeholder 3">
            <a:extLst>
              <a:ext uri="{FF2B5EF4-FFF2-40B4-BE49-F238E27FC236}">
                <a16:creationId xmlns:a16="http://schemas.microsoft.com/office/drawing/2014/main" id="{6B968DDD-323F-89A1-84E3-DDBA626D9386}"/>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98FBDC76-671D-1671-DCE2-D5658BD40E29}"/>
              </a:ext>
            </a:extLst>
          </p:cNvPr>
          <p:cNvSpPr>
            <a:spLocks noGrp="1"/>
          </p:cNvSpPr>
          <p:nvPr>
            <p:ph type="sldNum" sz="quarter" idx="12"/>
          </p:nvPr>
        </p:nvSpPr>
        <p:spPr/>
        <p:txBody>
          <a:bodyPr/>
          <a:lstStyle/>
          <a:p>
            <a:fld id="{CC057153-B650-4DEB-B370-79DDCFDCE934}" type="slidenum">
              <a:rPr lang="en-US" smtClean="0"/>
              <a:t>‹#›</a:t>
            </a:fld>
            <a:endParaRPr lang="en-US"/>
          </a:p>
        </p:txBody>
      </p:sp>
      <p:pic>
        <p:nvPicPr>
          <p:cNvPr id="13" name="Graphic 12">
            <a:extLst>
              <a:ext uri="{FF2B5EF4-FFF2-40B4-BE49-F238E27FC236}">
                <a16:creationId xmlns:a16="http://schemas.microsoft.com/office/drawing/2014/main" id="{87337F3E-A619-47D4-BBE1-449E72A852B6}"/>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726932" y="5928084"/>
            <a:ext cx="465067" cy="465067"/>
          </a:xfrm>
          <a:prstGeom prst="rect">
            <a:avLst/>
          </a:prstGeom>
        </p:spPr>
      </p:pic>
      <p:pic>
        <p:nvPicPr>
          <p:cNvPr id="14" name="Graphic 13">
            <a:extLst>
              <a:ext uri="{FF2B5EF4-FFF2-40B4-BE49-F238E27FC236}">
                <a16:creationId xmlns:a16="http://schemas.microsoft.com/office/drawing/2014/main" id="{ADDA4715-CBB0-FC6B-3935-21E316716FD1}"/>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V="1">
            <a:off x="11726932" y="6392932"/>
            <a:ext cx="465067" cy="465067"/>
          </a:xfrm>
          <a:prstGeom prst="rect">
            <a:avLst/>
          </a:prstGeom>
        </p:spPr>
      </p:pic>
      <p:pic>
        <p:nvPicPr>
          <p:cNvPr id="15" name="Graphic 14">
            <a:extLst>
              <a:ext uri="{FF2B5EF4-FFF2-40B4-BE49-F238E27FC236}">
                <a16:creationId xmlns:a16="http://schemas.microsoft.com/office/drawing/2014/main" id="{90C66AAC-4775-5AF6-BFD6-C89C31932123}"/>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flipH="1">
            <a:off x="487718" y="1"/>
            <a:ext cx="487717" cy="487717"/>
          </a:xfrm>
          <a:prstGeom prst="rect">
            <a:avLst/>
          </a:prstGeom>
        </p:spPr>
      </p:pic>
      <p:pic>
        <p:nvPicPr>
          <p:cNvPr id="16" name="Graphic 15">
            <a:extLst>
              <a:ext uri="{FF2B5EF4-FFF2-40B4-BE49-F238E27FC236}">
                <a16:creationId xmlns:a16="http://schemas.microsoft.com/office/drawing/2014/main" id="{3D718AC4-7ACC-AC6B-A701-89CBD3C14ADD}"/>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8"/>
              </a:ext>
            </a:extLst>
          </a:blip>
          <a:stretch>
            <a:fillRect/>
          </a:stretch>
        </p:blipFill>
        <p:spPr>
          <a:xfrm flipV="1">
            <a:off x="1" y="487489"/>
            <a:ext cx="487717" cy="487717"/>
          </a:xfrm>
          <a:prstGeom prst="rect">
            <a:avLst/>
          </a:prstGeom>
        </p:spPr>
      </p:pic>
      <p:pic>
        <p:nvPicPr>
          <p:cNvPr id="17" name="Graphic 16">
            <a:extLst>
              <a:ext uri="{FF2B5EF4-FFF2-40B4-BE49-F238E27FC236}">
                <a16:creationId xmlns:a16="http://schemas.microsoft.com/office/drawing/2014/main" id="{AA5E9B0E-A91A-E72B-D01B-E8D219597A96}"/>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H="1">
            <a:off x="1" y="1"/>
            <a:ext cx="487717" cy="487717"/>
          </a:xfrm>
          <a:prstGeom prst="rect">
            <a:avLst/>
          </a:prstGeom>
        </p:spPr>
      </p:pic>
      <p:pic>
        <p:nvPicPr>
          <p:cNvPr id="18" name="Graphic 17">
            <a:extLst>
              <a:ext uri="{FF2B5EF4-FFF2-40B4-BE49-F238E27FC236}">
                <a16:creationId xmlns:a16="http://schemas.microsoft.com/office/drawing/2014/main" id="{138D8105-D098-793F-7477-851F2A50FA36}"/>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H="1" flipV="1">
            <a:off x="0" y="975324"/>
            <a:ext cx="487717" cy="487717"/>
          </a:xfrm>
          <a:prstGeom prst="rect">
            <a:avLst/>
          </a:prstGeom>
        </p:spPr>
      </p:pic>
      <p:pic>
        <p:nvPicPr>
          <p:cNvPr id="19" name="Graphic 18">
            <a:extLst>
              <a:ext uri="{FF2B5EF4-FFF2-40B4-BE49-F238E27FC236}">
                <a16:creationId xmlns:a16="http://schemas.microsoft.com/office/drawing/2014/main" id="{2C86D4FA-DC4D-312B-2B52-D03972980B50}"/>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8"/>
              </a:ext>
            </a:extLst>
          </a:blip>
          <a:stretch>
            <a:fillRect/>
          </a:stretch>
        </p:blipFill>
        <p:spPr>
          <a:xfrm>
            <a:off x="975435" y="1"/>
            <a:ext cx="487717" cy="487717"/>
          </a:xfrm>
          <a:prstGeom prst="rect">
            <a:avLst/>
          </a:prstGeom>
        </p:spPr>
      </p:pic>
    </p:spTree>
    <p:extLst>
      <p:ext uri="{BB962C8B-B14F-4D97-AF65-F5344CB8AC3E}">
        <p14:creationId xmlns:p14="http://schemas.microsoft.com/office/powerpoint/2010/main" val="30581849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Photo 2">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36E9A-8E96-CD8C-7598-F87632CD81CF}"/>
              </a:ext>
            </a:extLst>
          </p:cNvPr>
          <p:cNvSpPr>
            <a:spLocks noGrp="1"/>
          </p:cNvSpPr>
          <p:nvPr>
            <p:ph type="ctrTitle"/>
          </p:nvPr>
        </p:nvSpPr>
        <p:spPr>
          <a:xfrm>
            <a:off x="7377509" y="1008471"/>
            <a:ext cx="4361688" cy="3475236"/>
          </a:xfrm>
        </p:spPr>
        <p:txBody>
          <a:bodyPr anchor="b">
            <a:normAutofit/>
          </a:bodyPr>
          <a:lstStyle>
            <a:lvl1pPr algn="l">
              <a:lnSpc>
                <a:spcPct val="100000"/>
              </a:lnSpc>
              <a:defRPr sz="5400">
                <a:solidFill>
                  <a:sysClr val="windowText" lastClr="000000"/>
                </a:solidFill>
              </a:defRPr>
            </a:lvl1pPr>
          </a:lstStyle>
          <a:p>
            <a:r>
              <a:rPr lang="en-US"/>
              <a:t>Click to edit Master title style</a:t>
            </a:r>
          </a:p>
        </p:txBody>
      </p:sp>
      <p:sp>
        <p:nvSpPr>
          <p:cNvPr id="10" name="Picture Placeholder 14">
            <a:extLst>
              <a:ext uri="{FF2B5EF4-FFF2-40B4-BE49-F238E27FC236}">
                <a16:creationId xmlns:a16="http://schemas.microsoft.com/office/drawing/2014/main" id="{5C49BD81-E67C-3BCC-0EE9-61CF97236D91}"/>
              </a:ext>
              <a:ext uri="{C183D7F6-B498-43B3-948B-1728B52AA6E4}">
                <adec:decorative xmlns:adec="http://schemas.microsoft.com/office/drawing/2017/decorative" val="0"/>
              </a:ext>
            </a:extLst>
          </p:cNvPr>
          <p:cNvSpPr>
            <a:spLocks noGrp="1"/>
          </p:cNvSpPr>
          <p:nvPr>
            <p:ph type="pic" sz="quarter" idx="17"/>
          </p:nvPr>
        </p:nvSpPr>
        <p:spPr>
          <a:xfrm>
            <a:off x="0" y="-3768"/>
            <a:ext cx="5162842" cy="6861768"/>
          </a:xfrm>
          <a:custGeom>
            <a:avLst/>
            <a:gdLst>
              <a:gd name="connsiteX0" fmla="*/ 835188 w 6584949"/>
              <a:gd name="connsiteY0" fmla="*/ 836777 h 6861768"/>
              <a:gd name="connsiteX1" fmla="*/ 1670376 w 6584949"/>
              <a:gd name="connsiteY1" fmla="*/ 1671965 h 6861768"/>
              <a:gd name="connsiteX2" fmla="*/ 1670376 w 6584949"/>
              <a:gd name="connsiteY2" fmla="*/ 836777 h 6861768"/>
              <a:gd name="connsiteX3" fmla="*/ 0 w 6584949"/>
              <a:gd name="connsiteY3" fmla="*/ 0 h 6861768"/>
              <a:gd name="connsiteX4" fmla="*/ 6584949 w 6584949"/>
              <a:gd name="connsiteY4" fmla="*/ 0 h 6861768"/>
              <a:gd name="connsiteX5" fmla="*/ 6584949 w 6584949"/>
              <a:gd name="connsiteY5" fmla="*/ 6861768 h 6861768"/>
              <a:gd name="connsiteX6" fmla="*/ 0 w 6584949"/>
              <a:gd name="connsiteY6" fmla="*/ 6861768 h 6861768"/>
              <a:gd name="connsiteX7" fmla="*/ 0 w 6584949"/>
              <a:gd name="connsiteY7" fmla="*/ 1673751 h 6861768"/>
              <a:gd name="connsiteX8" fmla="*/ 830876 w 6584949"/>
              <a:gd name="connsiteY8" fmla="*/ 923954 h 6861768"/>
              <a:gd name="connsiteX9" fmla="*/ 835168 w 6584949"/>
              <a:gd name="connsiteY9" fmla="*/ 838956 h 6861768"/>
              <a:gd name="connsiteX10" fmla="*/ 835188 w 6584949"/>
              <a:gd name="connsiteY10" fmla="*/ 838956 h 6861768"/>
              <a:gd name="connsiteX11" fmla="*/ 835178 w 6584949"/>
              <a:gd name="connsiteY11" fmla="*/ 838760 h 6861768"/>
              <a:gd name="connsiteX12" fmla="*/ 835188 w 6584949"/>
              <a:gd name="connsiteY12" fmla="*/ 838563 h 6861768"/>
              <a:gd name="connsiteX13" fmla="*/ 835168 w 6584949"/>
              <a:gd name="connsiteY13" fmla="*/ 838563 h 6861768"/>
              <a:gd name="connsiteX14" fmla="*/ 830876 w 6584949"/>
              <a:gd name="connsiteY14" fmla="*/ 753565 h 6861768"/>
              <a:gd name="connsiteX15" fmla="*/ 0 w 6584949"/>
              <a:gd name="connsiteY15" fmla="*/ 3768 h 6861768"/>
              <a:gd name="connsiteX0" fmla="*/ 835188 w 6584949"/>
              <a:gd name="connsiteY0" fmla="*/ 836777 h 6861768"/>
              <a:gd name="connsiteX1" fmla="*/ 1670376 w 6584949"/>
              <a:gd name="connsiteY1" fmla="*/ 1671965 h 6861768"/>
              <a:gd name="connsiteX2" fmla="*/ 1670376 w 6584949"/>
              <a:gd name="connsiteY2" fmla="*/ 836777 h 6861768"/>
              <a:gd name="connsiteX3" fmla="*/ 835188 w 6584949"/>
              <a:gd name="connsiteY3" fmla="*/ 836777 h 6861768"/>
              <a:gd name="connsiteX4" fmla="*/ 0 w 6584949"/>
              <a:gd name="connsiteY4" fmla="*/ 0 h 6861768"/>
              <a:gd name="connsiteX5" fmla="*/ 5132069 w 6584949"/>
              <a:gd name="connsiteY5" fmla="*/ 10160 h 6861768"/>
              <a:gd name="connsiteX6" fmla="*/ 6584949 w 6584949"/>
              <a:gd name="connsiteY6" fmla="*/ 6861768 h 6861768"/>
              <a:gd name="connsiteX7" fmla="*/ 0 w 6584949"/>
              <a:gd name="connsiteY7" fmla="*/ 6861768 h 6861768"/>
              <a:gd name="connsiteX8" fmla="*/ 0 w 6584949"/>
              <a:gd name="connsiteY8" fmla="*/ 1673751 h 6861768"/>
              <a:gd name="connsiteX9" fmla="*/ 830876 w 6584949"/>
              <a:gd name="connsiteY9" fmla="*/ 923954 h 6861768"/>
              <a:gd name="connsiteX10" fmla="*/ 835168 w 6584949"/>
              <a:gd name="connsiteY10" fmla="*/ 838956 h 6861768"/>
              <a:gd name="connsiteX11" fmla="*/ 835188 w 6584949"/>
              <a:gd name="connsiteY11" fmla="*/ 838956 h 6861768"/>
              <a:gd name="connsiteX12" fmla="*/ 835178 w 6584949"/>
              <a:gd name="connsiteY12" fmla="*/ 838760 h 6861768"/>
              <a:gd name="connsiteX13" fmla="*/ 835188 w 6584949"/>
              <a:gd name="connsiteY13" fmla="*/ 838563 h 6861768"/>
              <a:gd name="connsiteX14" fmla="*/ 835168 w 6584949"/>
              <a:gd name="connsiteY14" fmla="*/ 838563 h 6861768"/>
              <a:gd name="connsiteX15" fmla="*/ 830876 w 6584949"/>
              <a:gd name="connsiteY15" fmla="*/ 753565 h 6861768"/>
              <a:gd name="connsiteX16" fmla="*/ 0 w 6584949"/>
              <a:gd name="connsiteY16" fmla="*/ 3768 h 6861768"/>
              <a:gd name="connsiteX17" fmla="*/ 0 w 6584949"/>
              <a:gd name="connsiteY17" fmla="*/ 0 h 6861768"/>
              <a:gd name="connsiteX0" fmla="*/ 835188 w 5142229"/>
              <a:gd name="connsiteY0" fmla="*/ 836777 h 6861768"/>
              <a:gd name="connsiteX1" fmla="*/ 1670376 w 5142229"/>
              <a:gd name="connsiteY1" fmla="*/ 1671965 h 6861768"/>
              <a:gd name="connsiteX2" fmla="*/ 1670376 w 5142229"/>
              <a:gd name="connsiteY2" fmla="*/ 836777 h 6861768"/>
              <a:gd name="connsiteX3" fmla="*/ 835188 w 5142229"/>
              <a:gd name="connsiteY3" fmla="*/ 836777 h 6861768"/>
              <a:gd name="connsiteX4" fmla="*/ 0 w 5142229"/>
              <a:gd name="connsiteY4" fmla="*/ 0 h 6861768"/>
              <a:gd name="connsiteX5" fmla="*/ 5132069 w 5142229"/>
              <a:gd name="connsiteY5" fmla="*/ 10160 h 6861768"/>
              <a:gd name="connsiteX6" fmla="*/ 5142229 w 5142229"/>
              <a:gd name="connsiteY6" fmla="*/ 6861768 h 6861768"/>
              <a:gd name="connsiteX7" fmla="*/ 0 w 5142229"/>
              <a:gd name="connsiteY7" fmla="*/ 6861768 h 6861768"/>
              <a:gd name="connsiteX8" fmla="*/ 0 w 5142229"/>
              <a:gd name="connsiteY8" fmla="*/ 1673751 h 6861768"/>
              <a:gd name="connsiteX9" fmla="*/ 830876 w 5142229"/>
              <a:gd name="connsiteY9" fmla="*/ 923954 h 6861768"/>
              <a:gd name="connsiteX10" fmla="*/ 835168 w 5142229"/>
              <a:gd name="connsiteY10" fmla="*/ 838956 h 6861768"/>
              <a:gd name="connsiteX11" fmla="*/ 835188 w 5142229"/>
              <a:gd name="connsiteY11" fmla="*/ 838956 h 6861768"/>
              <a:gd name="connsiteX12" fmla="*/ 835178 w 5142229"/>
              <a:gd name="connsiteY12" fmla="*/ 838760 h 6861768"/>
              <a:gd name="connsiteX13" fmla="*/ 835188 w 5142229"/>
              <a:gd name="connsiteY13" fmla="*/ 838563 h 6861768"/>
              <a:gd name="connsiteX14" fmla="*/ 835168 w 5142229"/>
              <a:gd name="connsiteY14" fmla="*/ 838563 h 6861768"/>
              <a:gd name="connsiteX15" fmla="*/ 830876 w 5142229"/>
              <a:gd name="connsiteY15" fmla="*/ 753565 h 6861768"/>
              <a:gd name="connsiteX16" fmla="*/ 0 w 5142229"/>
              <a:gd name="connsiteY16" fmla="*/ 3768 h 6861768"/>
              <a:gd name="connsiteX17" fmla="*/ 0 w 5142229"/>
              <a:gd name="connsiteY17" fmla="*/ 0 h 6861768"/>
              <a:gd name="connsiteX0" fmla="*/ 835188 w 5162842"/>
              <a:gd name="connsiteY0" fmla="*/ 836777 h 6861768"/>
              <a:gd name="connsiteX1" fmla="*/ 1670376 w 5162842"/>
              <a:gd name="connsiteY1" fmla="*/ 1671965 h 6861768"/>
              <a:gd name="connsiteX2" fmla="*/ 1670376 w 5162842"/>
              <a:gd name="connsiteY2" fmla="*/ 836777 h 6861768"/>
              <a:gd name="connsiteX3" fmla="*/ 835188 w 5162842"/>
              <a:gd name="connsiteY3" fmla="*/ 836777 h 6861768"/>
              <a:gd name="connsiteX4" fmla="*/ 0 w 5162842"/>
              <a:gd name="connsiteY4" fmla="*/ 0 h 6861768"/>
              <a:gd name="connsiteX5" fmla="*/ 5162549 w 5162842"/>
              <a:gd name="connsiteY5" fmla="*/ 10160 h 6861768"/>
              <a:gd name="connsiteX6" fmla="*/ 5142229 w 5162842"/>
              <a:gd name="connsiteY6" fmla="*/ 6861768 h 6861768"/>
              <a:gd name="connsiteX7" fmla="*/ 0 w 5162842"/>
              <a:gd name="connsiteY7" fmla="*/ 6861768 h 6861768"/>
              <a:gd name="connsiteX8" fmla="*/ 0 w 5162842"/>
              <a:gd name="connsiteY8" fmla="*/ 1673751 h 6861768"/>
              <a:gd name="connsiteX9" fmla="*/ 830876 w 5162842"/>
              <a:gd name="connsiteY9" fmla="*/ 923954 h 6861768"/>
              <a:gd name="connsiteX10" fmla="*/ 835168 w 5162842"/>
              <a:gd name="connsiteY10" fmla="*/ 838956 h 6861768"/>
              <a:gd name="connsiteX11" fmla="*/ 835188 w 5162842"/>
              <a:gd name="connsiteY11" fmla="*/ 838956 h 6861768"/>
              <a:gd name="connsiteX12" fmla="*/ 835178 w 5162842"/>
              <a:gd name="connsiteY12" fmla="*/ 838760 h 6861768"/>
              <a:gd name="connsiteX13" fmla="*/ 835188 w 5162842"/>
              <a:gd name="connsiteY13" fmla="*/ 838563 h 6861768"/>
              <a:gd name="connsiteX14" fmla="*/ 835168 w 5162842"/>
              <a:gd name="connsiteY14" fmla="*/ 838563 h 6861768"/>
              <a:gd name="connsiteX15" fmla="*/ 830876 w 5162842"/>
              <a:gd name="connsiteY15" fmla="*/ 753565 h 6861768"/>
              <a:gd name="connsiteX16" fmla="*/ 0 w 5162842"/>
              <a:gd name="connsiteY16" fmla="*/ 3768 h 6861768"/>
              <a:gd name="connsiteX17" fmla="*/ 0 w 5162842"/>
              <a:gd name="connsiteY17" fmla="*/ 0 h 68617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162842" h="6861768">
                <a:moveTo>
                  <a:pt x="835188" y="836777"/>
                </a:moveTo>
                <a:cubicBezTo>
                  <a:pt x="835188" y="1298026"/>
                  <a:pt x="1209127" y="1671965"/>
                  <a:pt x="1670376" y="1671965"/>
                </a:cubicBezTo>
                <a:lnTo>
                  <a:pt x="1670376" y="836777"/>
                </a:lnTo>
                <a:lnTo>
                  <a:pt x="835188" y="836777"/>
                </a:lnTo>
                <a:close/>
                <a:moveTo>
                  <a:pt x="0" y="0"/>
                </a:moveTo>
                <a:lnTo>
                  <a:pt x="5162549" y="10160"/>
                </a:lnTo>
                <a:cubicBezTo>
                  <a:pt x="5165936" y="2294029"/>
                  <a:pt x="5138842" y="4577899"/>
                  <a:pt x="5142229" y="6861768"/>
                </a:cubicBezTo>
                <a:lnTo>
                  <a:pt x="0" y="6861768"/>
                </a:lnTo>
                <a:lnTo>
                  <a:pt x="0" y="1673751"/>
                </a:lnTo>
                <a:cubicBezTo>
                  <a:pt x="432421" y="1673751"/>
                  <a:pt x="788105" y="1345094"/>
                  <a:pt x="830876" y="923954"/>
                </a:cubicBezTo>
                <a:lnTo>
                  <a:pt x="835168" y="838956"/>
                </a:lnTo>
                <a:lnTo>
                  <a:pt x="835188" y="838956"/>
                </a:lnTo>
                <a:cubicBezTo>
                  <a:pt x="835185" y="838891"/>
                  <a:pt x="835181" y="838825"/>
                  <a:pt x="835178" y="838760"/>
                </a:cubicBezTo>
                <a:cubicBezTo>
                  <a:pt x="835181" y="838694"/>
                  <a:pt x="835185" y="838629"/>
                  <a:pt x="835188" y="838563"/>
                </a:cubicBezTo>
                <a:lnTo>
                  <a:pt x="835168" y="838563"/>
                </a:lnTo>
                <a:lnTo>
                  <a:pt x="830876" y="753565"/>
                </a:lnTo>
                <a:cubicBezTo>
                  <a:pt x="788105" y="332425"/>
                  <a:pt x="432421" y="3768"/>
                  <a:pt x="0" y="3768"/>
                </a:cubicBezTo>
                <a:lnTo>
                  <a:pt x="0" y="0"/>
                </a:lnTo>
                <a:close/>
              </a:path>
            </a:pathLst>
          </a:custGeom>
        </p:spPr>
        <p:txBody>
          <a:bodyPr wrap="square">
            <a:noAutofit/>
          </a:bodyPr>
          <a:lstStyle/>
          <a:p>
            <a:endParaRPr lang="en-US"/>
          </a:p>
        </p:txBody>
      </p:sp>
      <p:sp>
        <p:nvSpPr>
          <p:cNvPr id="3" name="Subtitle 2">
            <a:extLst>
              <a:ext uri="{FF2B5EF4-FFF2-40B4-BE49-F238E27FC236}">
                <a16:creationId xmlns:a16="http://schemas.microsoft.com/office/drawing/2014/main" id="{2BDC76B8-60F6-62D3-9F73-E81662203017}"/>
              </a:ext>
            </a:extLst>
          </p:cNvPr>
          <p:cNvSpPr>
            <a:spLocks noGrp="1"/>
          </p:cNvSpPr>
          <p:nvPr>
            <p:ph type="subTitle" idx="1"/>
          </p:nvPr>
        </p:nvSpPr>
        <p:spPr>
          <a:xfrm>
            <a:off x="7377509" y="4653511"/>
            <a:ext cx="4361687" cy="1184585"/>
          </a:xfrm>
        </p:spPr>
        <p:txBody>
          <a:bodyPr anchor="t">
            <a:normAutofit/>
          </a:bodyPr>
          <a:lstStyle>
            <a:lvl1pPr marL="0" indent="0" algn="l">
              <a:lnSpc>
                <a:spcPct val="100000"/>
              </a:lnSpc>
              <a:buNone/>
              <a:defRPr sz="2400">
                <a:solidFill>
                  <a:sysClr val="windowText" lastClr="000000"/>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9" name="Text Placeholder 2">
            <a:extLst>
              <a:ext uri="{FF2B5EF4-FFF2-40B4-BE49-F238E27FC236}">
                <a16:creationId xmlns:a16="http://schemas.microsoft.com/office/drawing/2014/main" id="{F14091C9-768E-19E7-944D-41685E361D86}"/>
              </a:ext>
            </a:extLst>
          </p:cNvPr>
          <p:cNvSpPr>
            <a:spLocks noGrp="1"/>
          </p:cNvSpPr>
          <p:nvPr>
            <p:ph type="body" sz="quarter" idx="11" hasCustomPrompt="1"/>
          </p:nvPr>
        </p:nvSpPr>
        <p:spPr>
          <a:xfrm>
            <a:off x="7377509" y="6011379"/>
            <a:ext cx="2398389" cy="239712"/>
          </a:xfrm>
        </p:spPr>
        <p:txBody>
          <a:bodyPr lIns="0" tIns="0" rIns="0" bIns="0">
            <a:noAutofit/>
          </a:bodyPr>
          <a:lstStyle>
            <a:lvl1pPr marL="0" indent="0" algn="l">
              <a:buNone/>
              <a:defRPr sz="1600">
                <a:solidFill>
                  <a:sysClr val="windowText" lastClr="000000"/>
                </a:solidFill>
                <a:latin typeface="+mn-lt"/>
              </a:defRPr>
            </a:lvl1pPr>
          </a:lstStyle>
          <a:p>
            <a:pPr lvl="0"/>
            <a:r>
              <a:rPr lang="en-US" altLang="zh-CN"/>
              <a:t>Presenter Name</a:t>
            </a:r>
          </a:p>
        </p:txBody>
      </p:sp>
      <p:sp>
        <p:nvSpPr>
          <p:cNvPr id="4" name="Date Placeholder 3">
            <a:extLst>
              <a:ext uri="{FF2B5EF4-FFF2-40B4-BE49-F238E27FC236}">
                <a16:creationId xmlns:a16="http://schemas.microsoft.com/office/drawing/2014/main" id="{15EB8BA9-570C-897E-1810-26AB1ACECBB0}"/>
              </a:ext>
            </a:extLst>
          </p:cNvPr>
          <p:cNvSpPr>
            <a:spLocks noGrp="1"/>
          </p:cNvSpPr>
          <p:nvPr>
            <p:ph type="dt" sz="half" idx="18"/>
          </p:nvPr>
        </p:nvSpPr>
        <p:spPr>
          <a:xfrm>
            <a:off x="8995996" y="280497"/>
            <a:ext cx="2743200" cy="365125"/>
          </a:xfrm>
        </p:spPr>
        <p:txBody>
          <a:bodyPr/>
          <a:lstStyle>
            <a:lvl1pPr algn="r">
              <a:defRPr>
                <a:solidFill>
                  <a:sysClr val="windowText" lastClr="000000"/>
                </a:solidFill>
              </a:defRPr>
            </a:lvl1pPr>
          </a:lstStyle>
          <a:p>
            <a:r>
              <a:rPr lang="en-US" altLang="zh-CN" dirty="0"/>
              <a:t>03/12/2025</a:t>
            </a:r>
            <a:fld id="{C764DE79-268F-4C1A-8933-263129D2AF90}" type="datetimeFigureOut">
              <a:rPr lang="en-US" smtClean="0"/>
              <a:pPr/>
              <a:t>8/6/2025</a:t>
            </a:fld>
            <a:endParaRPr lang="en-US"/>
          </a:p>
        </p:txBody>
      </p:sp>
      <p:sp>
        <p:nvSpPr>
          <p:cNvPr id="5" name="Footer Placeholder 4">
            <a:extLst>
              <a:ext uri="{FF2B5EF4-FFF2-40B4-BE49-F238E27FC236}">
                <a16:creationId xmlns:a16="http://schemas.microsoft.com/office/drawing/2014/main" id="{C3C4EB38-3871-80F3-938E-305EE4B8B6DF}"/>
              </a:ext>
            </a:extLst>
          </p:cNvPr>
          <p:cNvSpPr>
            <a:spLocks noGrp="1"/>
          </p:cNvSpPr>
          <p:nvPr>
            <p:ph type="ftr" sz="quarter" idx="19"/>
          </p:nvPr>
        </p:nvSpPr>
        <p:spPr>
          <a:xfrm>
            <a:off x="5410198" y="6356350"/>
            <a:ext cx="2743201" cy="365125"/>
          </a:xfrm>
        </p:spPr>
        <p:txBody>
          <a:bodyPr/>
          <a:lstStyle>
            <a:lvl1pPr algn="l">
              <a:defRPr>
                <a:solidFill>
                  <a:sysClr val="windowText" lastClr="000000"/>
                </a:solidFill>
              </a:defRPr>
            </a:lvl1pPr>
          </a:lstStyle>
          <a:p>
            <a:r>
              <a:rPr lang="en-US" altLang="zh-CN"/>
              <a:t>Sample Footer Text</a:t>
            </a:r>
          </a:p>
        </p:txBody>
      </p:sp>
      <p:sp>
        <p:nvSpPr>
          <p:cNvPr id="7" name="Slide Number Placeholder 6">
            <a:extLst>
              <a:ext uri="{FF2B5EF4-FFF2-40B4-BE49-F238E27FC236}">
                <a16:creationId xmlns:a16="http://schemas.microsoft.com/office/drawing/2014/main" id="{4D6EB9EB-3ED3-5818-A7D2-9D92BD0BFB6C}"/>
              </a:ext>
            </a:extLst>
          </p:cNvPr>
          <p:cNvSpPr>
            <a:spLocks noGrp="1"/>
          </p:cNvSpPr>
          <p:nvPr>
            <p:ph type="sldNum" sz="quarter" idx="20"/>
          </p:nvPr>
        </p:nvSpPr>
        <p:spPr>
          <a:xfrm>
            <a:off x="8995996" y="6356350"/>
            <a:ext cx="2743200" cy="365125"/>
          </a:xfrm>
        </p:spPr>
        <p:txBody>
          <a:bodyPr/>
          <a:lstStyle>
            <a:lvl1pPr>
              <a:defRPr>
                <a:solidFill>
                  <a:sysClr val="windowText" lastClr="000000"/>
                </a:solidFill>
              </a:defRPr>
            </a:lvl1pPr>
          </a:lstStyle>
          <a:p>
            <a:fld id="{48F63A3B-78C7-47BE-AE5E-E10140E04643}" type="slidenum">
              <a:rPr lang="en-US" smtClean="0"/>
              <a:pPr/>
              <a:t>‹#›</a:t>
            </a:fld>
            <a:endParaRPr lang="en-US"/>
          </a:p>
        </p:txBody>
      </p:sp>
      <p:pic>
        <p:nvPicPr>
          <p:cNvPr id="14" name="Graphic 37">
            <a:extLst>
              <a:ext uri="{FF2B5EF4-FFF2-40B4-BE49-F238E27FC236}">
                <a16:creationId xmlns:a16="http://schemas.microsoft.com/office/drawing/2014/main" id="{D4EA81BB-3A88-7BFB-349B-F8D4E82E0136}"/>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flipV="1">
            <a:off x="835188" y="829240"/>
            <a:ext cx="835188" cy="835188"/>
          </a:xfrm>
          <a:prstGeom prst="rect">
            <a:avLst/>
          </a:prstGeom>
        </p:spPr>
      </p:pic>
      <p:pic>
        <p:nvPicPr>
          <p:cNvPr id="15" name="Graphic 38">
            <a:extLst>
              <a:ext uri="{FF2B5EF4-FFF2-40B4-BE49-F238E27FC236}">
                <a16:creationId xmlns:a16="http://schemas.microsoft.com/office/drawing/2014/main" id="{B9CB9755-D913-0484-B5C2-793243637C49}"/>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H="1">
            <a:off x="0" y="-3769"/>
            <a:ext cx="835188" cy="835188"/>
          </a:xfrm>
          <a:prstGeom prst="rect">
            <a:avLst/>
          </a:prstGeom>
        </p:spPr>
      </p:pic>
      <p:pic>
        <p:nvPicPr>
          <p:cNvPr id="16" name="Graphic 39">
            <a:extLst>
              <a:ext uri="{FF2B5EF4-FFF2-40B4-BE49-F238E27FC236}">
                <a16:creationId xmlns:a16="http://schemas.microsoft.com/office/drawing/2014/main" id="{F0EBB443-FB7F-9F02-624D-450FAAE14FB9}"/>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flipH="1" flipV="1">
            <a:off x="0" y="831026"/>
            <a:ext cx="835188" cy="835188"/>
          </a:xfrm>
          <a:prstGeom prst="rect">
            <a:avLst/>
          </a:prstGeom>
        </p:spPr>
      </p:pic>
    </p:spTree>
    <p:extLst>
      <p:ext uri="{BB962C8B-B14F-4D97-AF65-F5344CB8AC3E}">
        <p14:creationId xmlns:p14="http://schemas.microsoft.com/office/powerpoint/2010/main" val="3800683448"/>
      </p:ext>
    </p:extLst>
  </p:cSld>
  <p:clrMapOvr>
    <a:masterClrMapping/>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tle and 3-item Lists">
    <p:spTree>
      <p:nvGrpSpPr>
        <p:cNvPr id="1" name=""/>
        <p:cNvGrpSpPr/>
        <p:nvPr/>
      </p:nvGrpSpPr>
      <p:grpSpPr>
        <a:xfrm>
          <a:off x="0" y="0"/>
          <a:ext cx="0" cy="0"/>
          <a:chOff x="0" y="0"/>
          <a:chExt cx="0" cy="0"/>
        </a:xfrm>
      </p:grpSpPr>
      <p:pic>
        <p:nvPicPr>
          <p:cNvPr id="20" name="Graphic 19">
            <a:extLst>
              <a:ext uri="{FF2B5EF4-FFF2-40B4-BE49-F238E27FC236}">
                <a16:creationId xmlns:a16="http://schemas.microsoft.com/office/drawing/2014/main" id="{12B56A70-7567-C92C-3684-1D7A5CFED2C5}"/>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726932" y="5928084"/>
            <a:ext cx="465067" cy="465067"/>
          </a:xfrm>
          <a:prstGeom prst="rect">
            <a:avLst/>
          </a:prstGeom>
        </p:spPr>
      </p:pic>
      <p:pic>
        <p:nvPicPr>
          <p:cNvPr id="21" name="Graphic 20">
            <a:extLst>
              <a:ext uri="{FF2B5EF4-FFF2-40B4-BE49-F238E27FC236}">
                <a16:creationId xmlns:a16="http://schemas.microsoft.com/office/drawing/2014/main" id="{DF77D523-3D90-2B43-F736-9B3B753F0DC4}"/>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V="1">
            <a:off x="11726932" y="6392932"/>
            <a:ext cx="465067" cy="465067"/>
          </a:xfrm>
          <a:prstGeom prst="rect">
            <a:avLst/>
          </a:prstGeom>
        </p:spPr>
      </p:pic>
      <p:pic>
        <p:nvPicPr>
          <p:cNvPr id="22" name="Graphic 21">
            <a:extLst>
              <a:ext uri="{FF2B5EF4-FFF2-40B4-BE49-F238E27FC236}">
                <a16:creationId xmlns:a16="http://schemas.microsoft.com/office/drawing/2014/main" id="{473FDD9D-EB0B-81FC-9778-CC03FC5AC76F}"/>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flipH="1">
            <a:off x="487718" y="1"/>
            <a:ext cx="487717" cy="487717"/>
          </a:xfrm>
          <a:prstGeom prst="rect">
            <a:avLst/>
          </a:prstGeom>
        </p:spPr>
      </p:pic>
      <p:pic>
        <p:nvPicPr>
          <p:cNvPr id="23" name="Graphic 22">
            <a:extLst>
              <a:ext uri="{FF2B5EF4-FFF2-40B4-BE49-F238E27FC236}">
                <a16:creationId xmlns:a16="http://schemas.microsoft.com/office/drawing/2014/main" id="{FCC2840D-4A62-F2E6-3070-B08687B93134}"/>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8"/>
              </a:ext>
            </a:extLst>
          </a:blip>
          <a:stretch>
            <a:fillRect/>
          </a:stretch>
        </p:blipFill>
        <p:spPr>
          <a:xfrm flipV="1">
            <a:off x="1" y="487489"/>
            <a:ext cx="487717" cy="487717"/>
          </a:xfrm>
          <a:prstGeom prst="rect">
            <a:avLst/>
          </a:prstGeom>
        </p:spPr>
      </p:pic>
      <p:pic>
        <p:nvPicPr>
          <p:cNvPr id="24" name="Graphic 23">
            <a:extLst>
              <a:ext uri="{FF2B5EF4-FFF2-40B4-BE49-F238E27FC236}">
                <a16:creationId xmlns:a16="http://schemas.microsoft.com/office/drawing/2014/main" id="{CD2B67A3-8ECE-FA6E-E9DD-4AEEC42C33AB}"/>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H="1">
            <a:off x="1" y="1"/>
            <a:ext cx="487717" cy="487717"/>
          </a:xfrm>
          <a:prstGeom prst="rect">
            <a:avLst/>
          </a:prstGeom>
        </p:spPr>
      </p:pic>
      <p:pic>
        <p:nvPicPr>
          <p:cNvPr id="25" name="Graphic 24">
            <a:extLst>
              <a:ext uri="{FF2B5EF4-FFF2-40B4-BE49-F238E27FC236}">
                <a16:creationId xmlns:a16="http://schemas.microsoft.com/office/drawing/2014/main" id="{F25453ED-C95D-4AAB-81C4-799F4ED0B2BA}"/>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H="1" flipV="1">
            <a:off x="0" y="975324"/>
            <a:ext cx="487717" cy="487717"/>
          </a:xfrm>
          <a:prstGeom prst="rect">
            <a:avLst/>
          </a:prstGeom>
        </p:spPr>
      </p:pic>
      <p:pic>
        <p:nvPicPr>
          <p:cNvPr id="26" name="Graphic 25">
            <a:extLst>
              <a:ext uri="{FF2B5EF4-FFF2-40B4-BE49-F238E27FC236}">
                <a16:creationId xmlns:a16="http://schemas.microsoft.com/office/drawing/2014/main" id="{B623FA84-55D8-A6D5-DFFF-CC47AC503A15}"/>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8"/>
              </a:ext>
            </a:extLst>
          </a:blip>
          <a:stretch>
            <a:fillRect/>
          </a:stretch>
        </p:blipFill>
        <p:spPr>
          <a:xfrm>
            <a:off x="975435" y="1"/>
            <a:ext cx="487717" cy="487717"/>
          </a:xfrm>
          <a:prstGeom prst="rect">
            <a:avLst/>
          </a:prstGeom>
        </p:spPr>
      </p:pic>
      <p:sp>
        <p:nvSpPr>
          <p:cNvPr id="2" name="Title 1">
            <a:extLst>
              <a:ext uri="{FF2B5EF4-FFF2-40B4-BE49-F238E27FC236}">
                <a16:creationId xmlns:a16="http://schemas.microsoft.com/office/drawing/2014/main" id="{D105A075-85F2-41BF-8B49-CCF4C23187F6}"/>
              </a:ext>
            </a:extLst>
          </p:cNvPr>
          <p:cNvSpPr>
            <a:spLocks noGrp="1"/>
          </p:cNvSpPr>
          <p:nvPr>
            <p:ph type="title"/>
          </p:nvPr>
        </p:nvSpPr>
        <p:spPr>
          <a:xfrm>
            <a:off x="467360" y="619059"/>
            <a:ext cx="3759200" cy="5594705"/>
          </a:xfrm>
        </p:spPr>
        <p:txBody>
          <a:bodyPr>
            <a:noAutofit/>
          </a:bodyPr>
          <a:lstStyle>
            <a:lvl1pPr>
              <a:lnSpc>
                <a:spcPct val="100000"/>
              </a:lnSpc>
              <a:defRPr sz="3600"/>
            </a:lvl1pPr>
          </a:lstStyle>
          <a:p>
            <a:r>
              <a:rPr lang="en-US"/>
              <a:t>Click to edit Master title style</a:t>
            </a:r>
          </a:p>
        </p:txBody>
      </p:sp>
      <p:sp>
        <p:nvSpPr>
          <p:cNvPr id="3" name="Text Placeholder 56">
            <a:extLst>
              <a:ext uri="{FF2B5EF4-FFF2-40B4-BE49-F238E27FC236}">
                <a16:creationId xmlns:a16="http://schemas.microsoft.com/office/drawing/2014/main" id="{C8C61D79-03FE-ECAA-FE54-5E962CDDCBA5}"/>
              </a:ext>
            </a:extLst>
          </p:cNvPr>
          <p:cNvSpPr>
            <a:spLocks noGrp="1"/>
          </p:cNvSpPr>
          <p:nvPr>
            <p:ph type="body" sz="quarter" idx="13"/>
          </p:nvPr>
        </p:nvSpPr>
        <p:spPr>
          <a:xfrm>
            <a:off x="4754564" y="619059"/>
            <a:ext cx="6148387" cy="619136"/>
          </a:xfrm>
        </p:spPr>
        <p:txBody>
          <a:bodyPr anchor="b">
            <a:noAutofit/>
          </a:bodyPr>
          <a:lstStyle>
            <a:lvl1pPr marL="0" indent="0" algn="l">
              <a:lnSpc>
                <a:spcPct val="100000"/>
              </a:lnSpc>
              <a:buNone/>
              <a:defRPr sz="1800">
                <a:solidFill>
                  <a:schemeClr val="accent2"/>
                </a:solidFill>
                <a:latin typeface="+mj-lt"/>
              </a:defRPr>
            </a:lvl1pPr>
            <a:lvl2pPr>
              <a:defRPr sz="1800"/>
            </a:lvl2pPr>
            <a:lvl3pPr>
              <a:defRPr sz="1800"/>
            </a:lvl3pPr>
            <a:lvl4pPr>
              <a:defRPr sz="1800"/>
            </a:lvl4pPr>
            <a:lvl5pPr>
              <a:defRPr sz="1800"/>
            </a:lvl5pPr>
          </a:lstStyle>
          <a:p>
            <a:pPr lvl="0"/>
            <a:r>
              <a:rPr lang="en-US" altLang="zh-CN"/>
              <a:t>Click to edit Master text styles</a:t>
            </a:r>
          </a:p>
        </p:txBody>
      </p:sp>
      <p:sp>
        <p:nvSpPr>
          <p:cNvPr id="4" name="Text Placeholder 14">
            <a:extLst>
              <a:ext uri="{FF2B5EF4-FFF2-40B4-BE49-F238E27FC236}">
                <a16:creationId xmlns:a16="http://schemas.microsoft.com/office/drawing/2014/main" id="{D2AFE5CD-33A9-C54E-9D9B-2AE89C414341}"/>
              </a:ext>
            </a:extLst>
          </p:cNvPr>
          <p:cNvSpPr>
            <a:spLocks noGrp="1"/>
          </p:cNvSpPr>
          <p:nvPr>
            <p:ph type="body" sz="quarter" idx="14"/>
          </p:nvPr>
        </p:nvSpPr>
        <p:spPr>
          <a:xfrm>
            <a:off x="4754563" y="1408490"/>
            <a:ext cx="6148387" cy="466492"/>
          </a:xfrm>
        </p:spPr>
        <p:txBody>
          <a:bodyPr>
            <a:noAutofit/>
          </a:bodyPr>
          <a:lstStyle>
            <a:lvl1pPr marL="0" indent="0" algn="l">
              <a:lnSpc>
                <a:spcPct val="120000"/>
              </a:lnSpc>
              <a:spcBef>
                <a:spcPts val="0"/>
              </a:spcBef>
              <a:buNone/>
              <a:defRPr sz="1400"/>
            </a:lvl1pPr>
            <a:lvl2pPr algn="ctr">
              <a:lnSpc>
                <a:spcPct val="120000"/>
              </a:lnSpc>
              <a:defRPr sz="1400"/>
            </a:lvl2pPr>
            <a:lvl3pPr algn="ctr">
              <a:lnSpc>
                <a:spcPct val="120000"/>
              </a:lnSpc>
              <a:defRPr sz="1400"/>
            </a:lvl3pPr>
            <a:lvl4pPr algn="ctr">
              <a:lnSpc>
                <a:spcPct val="120000"/>
              </a:lnSpc>
              <a:defRPr sz="1400"/>
            </a:lvl4pPr>
            <a:lvl5pPr marL="1828800" indent="0" algn="ctr">
              <a:lnSpc>
                <a:spcPct val="120000"/>
              </a:lnSpc>
              <a:buNone/>
              <a:defRPr sz="1400"/>
            </a:lvl5pPr>
          </a:lstStyle>
          <a:p>
            <a:pPr lvl="0"/>
            <a:r>
              <a:rPr lang="en-US" altLang="zh-CN"/>
              <a:t>Click to edit Master text styles</a:t>
            </a:r>
          </a:p>
        </p:txBody>
      </p:sp>
      <p:sp>
        <p:nvSpPr>
          <p:cNvPr id="5" name="Text Placeholder 56">
            <a:extLst>
              <a:ext uri="{FF2B5EF4-FFF2-40B4-BE49-F238E27FC236}">
                <a16:creationId xmlns:a16="http://schemas.microsoft.com/office/drawing/2014/main" id="{9E484BC1-D49B-E0C0-4DE7-3562F56FB9DB}"/>
              </a:ext>
            </a:extLst>
          </p:cNvPr>
          <p:cNvSpPr>
            <a:spLocks noGrp="1"/>
          </p:cNvSpPr>
          <p:nvPr>
            <p:ph type="body" sz="quarter" idx="28"/>
          </p:nvPr>
        </p:nvSpPr>
        <p:spPr>
          <a:xfrm>
            <a:off x="4754564" y="2698273"/>
            <a:ext cx="6148387" cy="619136"/>
          </a:xfrm>
        </p:spPr>
        <p:txBody>
          <a:bodyPr anchor="b">
            <a:noAutofit/>
          </a:bodyPr>
          <a:lstStyle>
            <a:lvl1pPr marL="0" indent="0" algn="l">
              <a:lnSpc>
                <a:spcPct val="100000"/>
              </a:lnSpc>
              <a:buNone/>
              <a:defRPr sz="1800">
                <a:solidFill>
                  <a:schemeClr val="accent2"/>
                </a:solidFill>
                <a:latin typeface="+mj-lt"/>
              </a:defRPr>
            </a:lvl1pPr>
            <a:lvl2pPr>
              <a:defRPr sz="1800"/>
            </a:lvl2pPr>
            <a:lvl3pPr>
              <a:defRPr sz="1800"/>
            </a:lvl3pPr>
            <a:lvl4pPr>
              <a:defRPr sz="1800"/>
            </a:lvl4pPr>
            <a:lvl5pPr>
              <a:defRPr sz="1800"/>
            </a:lvl5pPr>
          </a:lstStyle>
          <a:p>
            <a:pPr lvl="0"/>
            <a:r>
              <a:rPr lang="en-US" altLang="zh-CN"/>
              <a:t>Click to edit Master text styles</a:t>
            </a:r>
          </a:p>
        </p:txBody>
      </p:sp>
      <p:sp>
        <p:nvSpPr>
          <p:cNvPr id="15" name="Text Placeholder 14">
            <a:extLst>
              <a:ext uri="{FF2B5EF4-FFF2-40B4-BE49-F238E27FC236}">
                <a16:creationId xmlns:a16="http://schemas.microsoft.com/office/drawing/2014/main" id="{8B791A9C-9693-0354-F7C1-E3D7C035B96B}"/>
              </a:ext>
            </a:extLst>
          </p:cNvPr>
          <p:cNvSpPr>
            <a:spLocks noGrp="1"/>
          </p:cNvSpPr>
          <p:nvPr>
            <p:ph type="body" sz="quarter" idx="29"/>
          </p:nvPr>
        </p:nvSpPr>
        <p:spPr>
          <a:xfrm>
            <a:off x="4754563" y="3487704"/>
            <a:ext cx="6148387" cy="466492"/>
          </a:xfrm>
        </p:spPr>
        <p:txBody>
          <a:bodyPr>
            <a:noAutofit/>
          </a:bodyPr>
          <a:lstStyle>
            <a:lvl1pPr marL="0" indent="0" algn="l">
              <a:lnSpc>
                <a:spcPct val="120000"/>
              </a:lnSpc>
              <a:spcBef>
                <a:spcPts val="0"/>
              </a:spcBef>
              <a:buNone/>
              <a:defRPr sz="1400"/>
            </a:lvl1pPr>
            <a:lvl2pPr algn="ctr">
              <a:lnSpc>
                <a:spcPct val="120000"/>
              </a:lnSpc>
              <a:defRPr sz="1400"/>
            </a:lvl2pPr>
            <a:lvl3pPr algn="ctr">
              <a:lnSpc>
                <a:spcPct val="120000"/>
              </a:lnSpc>
              <a:defRPr sz="1400"/>
            </a:lvl3pPr>
            <a:lvl4pPr algn="ctr">
              <a:lnSpc>
                <a:spcPct val="120000"/>
              </a:lnSpc>
              <a:defRPr sz="1400"/>
            </a:lvl4pPr>
            <a:lvl5pPr marL="1828800" indent="0" algn="ctr">
              <a:lnSpc>
                <a:spcPct val="120000"/>
              </a:lnSpc>
              <a:buNone/>
              <a:defRPr sz="1400"/>
            </a:lvl5pPr>
          </a:lstStyle>
          <a:p>
            <a:pPr lvl="0"/>
            <a:r>
              <a:rPr lang="en-US" altLang="zh-CN"/>
              <a:t>Click to edit Master text styles</a:t>
            </a:r>
          </a:p>
        </p:txBody>
      </p:sp>
      <p:sp>
        <p:nvSpPr>
          <p:cNvPr id="16" name="Text Placeholder 56">
            <a:extLst>
              <a:ext uri="{FF2B5EF4-FFF2-40B4-BE49-F238E27FC236}">
                <a16:creationId xmlns:a16="http://schemas.microsoft.com/office/drawing/2014/main" id="{01BD07A9-0252-E289-F67E-16E49AB34FA9}"/>
              </a:ext>
            </a:extLst>
          </p:cNvPr>
          <p:cNvSpPr>
            <a:spLocks noGrp="1"/>
          </p:cNvSpPr>
          <p:nvPr>
            <p:ph type="body" sz="quarter" idx="30"/>
          </p:nvPr>
        </p:nvSpPr>
        <p:spPr>
          <a:xfrm>
            <a:off x="4754564" y="4777487"/>
            <a:ext cx="6148387" cy="619136"/>
          </a:xfrm>
        </p:spPr>
        <p:txBody>
          <a:bodyPr anchor="b">
            <a:noAutofit/>
          </a:bodyPr>
          <a:lstStyle>
            <a:lvl1pPr marL="0" indent="0" algn="l">
              <a:lnSpc>
                <a:spcPct val="100000"/>
              </a:lnSpc>
              <a:buNone/>
              <a:defRPr sz="1800">
                <a:solidFill>
                  <a:schemeClr val="accent2"/>
                </a:solidFill>
                <a:latin typeface="+mj-lt"/>
              </a:defRPr>
            </a:lvl1pPr>
            <a:lvl2pPr>
              <a:defRPr sz="1800"/>
            </a:lvl2pPr>
            <a:lvl3pPr>
              <a:defRPr sz="1800"/>
            </a:lvl3pPr>
            <a:lvl4pPr>
              <a:defRPr sz="1800"/>
            </a:lvl4pPr>
            <a:lvl5pPr>
              <a:defRPr sz="1800"/>
            </a:lvl5pPr>
          </a:lstStyle>
          <a:p>
            <a:pPr lvl="0"/>
            <a:r>
              <a:rPr lang="en-US" altLang="zh-CN"/>
              <a:t>Click to edit Master text styles</a:t>
            </a:r>
          </a:p>
        </p:txBody>
      </p:sp>
      <p:sp>
        <p:nvSpPr>
          <p:cNvPr id="17" name="Text Placeholder 14">
            <a:extLst>
              <a:ext uri="{FF2B5EF4-FFF2-40B4-BE49-F238E27FC236}">
                <a16:creationId xmlns:a16="http://schemas.microsoft.com/office/drawing/2014/main" id="{89D84A0A-6945-A86E-EF3C-478EC427E709}"/>
              </a:ext>
            </a:extLst>
          </p:cNvPr>
          <p:cNvSpPr>
            <a:spLocks noGrp="1"/>
          </p:cNvSpPr>
          <p:nvPr>
            <p:ph type="body" sz="quarter" idx="31"/>
          </p:nvPr>
        </p:nvSpPr>
        <p:spPr>
          <a:xfrm>
            <a:off x="4754563" y="5566918"/>
            <a:ext cx="6148387" cy="466492"/>
          </a:xfrm>
        </p:spPr>
        <p:txBody>
          <a:bodyPr>
            <a:noAutofit/>
          </a:bodyPr>
          <a:lstStyle>
            <a:lvl1pPr marL="0" indent="0" algn="l">
              <a:lnSpc>
                <a:spcPct val="120000"/>
              </a:lnSpc>
              <a:spcBef>
                <a:spcPts val="0"/>
              </a:spcBef>
              <a:buNone/>
              <a:defRPr sz="1400"/>
            </a:lvl1pPr>
            <a:lvl2pPr algn="ctr">
              <a:lnSpc>
                <a:spcPct val="120000"/>
              </a:lnSpc>
              <a:defRPr sz="1400"/>
            </a:lvl2pPr>
            <a:lvl3pPr algn="ctr">
              <a:lnSpc>
                <a:spcPct val="120000"/>
              </a:lnSpc>
              <a:defRPr sz="1400"/>
            </a:lvl3pPr>
            <a:lvl4pPr algn="ctr">
              <a:lnSpc>
                <a:spcPct val="120000"/>
              </a:lnSpc>
              <a:defRPr sz="1400"/>
            </a:lvl4pPr>
            <a:lvl5pPr marL="1828800" indent="0" algn="ctr">
              <a:lnSpc>
                <a:spcPct val="120000"/>
              </a:lnSpc>
              <a:buNone/>
              <a:defRPr sz="1400"/>
            </a:lvl5pPr>
          </a:lstStyle>
          <a:p>
            <a:pPr lvl="0"/>
            <a:r>
              <a:rPr lang="en-US" altLang="zh-CN"/>
              <a:t>Click to edit Master text styles</a:t>
            </a:r>
          </a:p>
        </p:txBody>
      </p:sp>
      <p:sp>
        <p:nvSpPr>
          <p:cNvPr id="6" name="Date Placeholder 5">
            <a:extLst>
              <a:ext uri="{FF2B5EF4-FFF2-40B4-BE49-F238E27FC236}">
                <a16:creationId xmlns:a16="http://schemas.microsoft.com/office/drawing/2014/main" id="{74D2E22E-5291-0ECE-24CE-822A170F879E}"/>
              </a:ext>
            </a:extLst>
          </p:cNvPr>
          <p:cNvSpPr>
            <a:spLocks noGrp="1"/>
          </p:cNvSpPr>
          <p:nvPr>
            <p:ph type="dt" sz="half" idx="25"/>
          </p:nvPr>
        </p:nvSpPr>
        <p:spPr/>
        <p:txBody>
          <a:bodyPr/>
          <a:lstStyle/>
          <a:p>
            <a:r>
              <a:rPr lang="en-US" altLang="zh-CN" dirty="0"/>
              <a:t>03/12/2025</a:t>
            </a:r>
            <a:fld id="{C764DE79-268F-4C1A-8933-263129D2AF90}" type="datetimeFigureOut">
              <a:rPr lang="en-US" smtClean="0"/>
              <a:t>8/6/2025</a:t>
            </a:fld>
            <a:endParaRPr lang="en-US"/>
          </a:p>
        </p:txBody>
      </p:sp>
      <p:sp>
        <p:nvSpPr>
          <p:cNvPr id="8" name="Footer Placeholder 7">
            <a:extLst>
              <a:ext uri="{FF2B5EF4-FFF2-40B4-BE49-F238E27FC236}">
                <a16:creationId xmlns:a16="http://schemas.microsoft.com/office/drawing/2014/main" id="{A9BF9B74-DEF6-75F5-FBA0-450F00D331A9}"/>
              </a:ext>
            </a:extLst>
          </p:cNvPr>
          <p:cNvSpPr>
            <a:spLocks noGrp="1"/>
          </p:cNvSpPr>
          <p:nvPr>
            <p:ph type="ftr" sz="quarter" idx="26"/>
          </p:nvPr>
        </p:nvSpPr>
        <p:spPr/>
        <p:txBody>
          <a:bodyPr/>
          <a:lstStyle/>
          <a:p>
            <a:r>
              <a:rPr lang="en-US" altLang="zh-CN"/>
              <a:t>Sample Footer Text</a:t>
            </a:r>
          </a:p>
        </p:txBody>
      </p:sp>
      <p:sp>
        <p:nvSpPr>
          <p:cNvPr id="13" name="Slide Number Placeholder 12">
            <a:extLst>
              <a:ext uri="{FF2B5EF4-FFF2-40B4-BE49-F238E27FC236}">
                <a16:creationId xmlns:a16="http://schemas.microsoft.com/office/drawing/2014/main" id="{FF899DC9-05C0-31C4-FBE0-390489C5A1ED}"/>
              </a:ext>
            </a:extLst>
          </p:cNvPr>
          <p:cNvSpPr>
            <a:spLocks noGrp="1"/>
          </p:cNvSpPr>
          <p:nvPr>
            <p:ph type="sldNum" sz="quarter" idx="27"/>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2632096530"/>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itle and 4-item Lists 1">
    <p:spTree>
      <p:nvGrpSpPr>
        <p:cNvPr id="1" name=""/>
        <p:cNvGrpSpPr/>
        <p:nvPr/>
      </p:nvGrpSpPr>
      <p:grpSpPr>
        <a:xfrm>
          <a:off x="0" y="0"/>
          <a:ext cx="0" cy="0"/>
          <a:chOff x="0" y="0"/>
          <a:chExt cx="0" cy="0"/>
        </a:xfrm>
      </p:grpSpPr>
      <p:pic>
        <p:nvPicPr>
          <p:cNvPr id="6" name="Graphic 5">
            <a:extLst>
              <a:ext uri="{FF2B5EF4-FFF2-40B4-BE49-F238E27FC236}">
                <a16:creationId xmlns:a16="http://schemas.microsoft.com/office/drawing/2014/main" id="{997FF944-F9CB-72E0-BAB1-7359CA21A90C}"/>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726932" y="5928084"/>
            <a:ext cx="465067" cy="465067"/>
          </a:xfrm>
          <a:prstGeom prst="rect">
            <a:avLst/>
          </a:prstGeom>
        </p:spPr>
      </p:pic>
      <p:pic>
        <p:nvPicPr>
          <p:cNvPr id="13" name="Graphic 12">
            <a:extLst>
              <a:ext uri="{FF2B5EF4-FFF2-40B4-BE49-F238E27FC236}">
                <a16:creationId xmlns:a16="http://schemas.microsoft.com/office/drawing/2014/main" id="{32DCF9D2-4442-407A-9D51-A55E3A24651E}"/>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V="1">
            <a:off x="11726932" y="6392932"/>
            <a:ext cx="465067" cy="465067"/>
          </a:xfrm>
          <a:prstGeom prst="rect">
            <a:avLst/>
          </a:prstGeom>
        </p:spPr>
      </p:pic>
      <p:pic>
        <p:nvPicPr>
          <p:cNvPr id="14" name="Graphic 13">
            <a:extLst>
              <a:ext uri="{FF2B5EF4-FFF2-40B4-BE49-F238E27FC236}">
                <a16:creationId xmlns:a16="http://schemas.microsoft.com/office/drawing/2014/main" id="{EEE55D82-BDD6-E74E-D6B6-CAE2FB599824}"/>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flipH="1">
            <a:off x="487718" y="1"/>
            <a:ext cx="487717" cy="487717"/>
          </a:xfrm>
          <a:prstGeom prst="rect">
            <a:avLst/>
          </a:prstGeom>
        </p:spPr>
      </p:pic>
      <p:pic>
        <p:nvPicPr>
          <p:cNvPr id="15" name="Graphic 14">
            <a:extLst>
              <a:ext uri="{FF2B5EF4-FFF2-40B4-BE49-F238E27FC236}">
                <a16:creationId xmlns:a16="http://schemas.microsoft.com/office/drawing/2014/main" id="{46269A58-9A13-2BC9-46F6-6AE889D1FB08}"/>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8"/>
              </a:ext>
            </a:extLst>
          </a:blip>
          <a:stretch>
            <a:fillRect/>
          </a:stretch>
        </p:blipFill>
        <p:spPr>
          <a:xfrm flipV="1">
            <a:off x="1" y="487489"/>
            <a:ext cx="487717" cy="487717"/>
          </a:xfrm>
          <a:prstGeom prst="rect">
            <a:avLst/>
          </a:prstGeom>
        </p:spPr>
      </p:pic>
      <p:pic>
        <p:nvPicPr>
          <p:cNvPr id="16" name="Graphic 15">
            <a:extLst>
              <a:ext uri="{FF2B5EF4-FFF2-40B4-BE49-F238E27FC236}">
                <a16:creationId xmlns:a16="http://schemas.microsoft.com/office/drawing/2014/main" id="{7517490E-C0AE-12F1-897E-807622E65D89}"/>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H="1">
            <a:off x="1" y="1"/>
            <a:ext cx="487717" cy="487717"/>
          </a:xfrm>
          <a:prstGeom prst="rect">
            <a:avLst/>
          </a:prstGeom>
        </p:spPr>
      </p:pic>
      <p:pic>
        <p:nvPicPr>
          <p:cNvPr id="17" name="Graphic 16">
            <a:extLst>
              <a:ext uri="{FF2B5EF4-FFF2-40B4-BE49-F238E27FC236}">
                <a16:creationId xmlns:a16="http://schemas.microsoft.com/office/drawing/2014/main" id="{4CD31DD2-037F-8C1B-34B7-BEB2157A58F2}"/>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H="1" flipV="1">
            <a:off x="0" y="975324"/>
            <a:ext cx="487717" cy="487717"/>
          </a:xfrm>
          <a:prstGeom prst="rect">
            <a:avLst/>
          </a:prstGeom>
        </p:spPr>
      </p:pic>
      <p:pic>
        <p:nvPicPr>
          <p:cNvPr id="18" name="Graphic 17">
            <a:extLst>
              <a:ext uri="{FF2B5EF4-FFF2-40B4-BE49-F238E27FC236}">
                <a16:creationId xmlns:a16="http://schemas.microsoft.com/office/drawing/2014/main" id="{D9029B14-79E3-D7D1-7A7D-31EFD3DFF6C0}"/>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8"/>
              </a:ext>
            </a:extLst>
          </a:blip>
          <a:stretch>
            <a:fillRect/>
          </a:stretch>
        </p:blipFill>
        <p:spPr>
          <a:xfrm>
            <a:off x="975435" y="1"/>
            <a:ext cx="487717" cy="487717"/>
          </a:xfrm>
          <a:prstGeom prst="rect">
            <a:avLst/>
          </a:prstGeom>
        </p:spPr>
      </p:pic>
      <p:sp>
        <p:nvSpPr>
          <p:cNvPr id="20" name="Title 1">
            <a:extLst>
              <a:ext uri="{FF2B5EF4-FFF2-40B4-BE49-F238E27FC236}">
                <a16:creationId xmlns:a16="http://schemas.microsoft.com/office/drawing/2014/main" id="{299CBD0D-0A96-C492-904C-B482D9BB91F4}"/>
              </a:ext>
            </a:extLst>
          </p:cNvPr>
          <p:cNvSpPr>
            <a:spLocks noGrp="1"/>
          </p:cNvSpPr>
          <p:nvPr>
            <p:ph type="title"/>
          </p:nvPr>
        </p:nvSpPr>
        <p:spPr>
          <a:xfrm>
            <a:off x="1123942" y="587547"/>
            <a:ext cx="10180800" cy="1288800"/>
          </a:xfrm>
        </p:spPr>
        <p:txBody>
          <a:bodyPr lIns="0" tIns="0" rIns="0" bIns="0">
            <a:noAutofit/>
          </a:bodyPr>
          <a:lstStyle>
            <a:lvl1pPr algn="ctr">
              <a:lnSpc>
                <a:spcPct val="100000"/>
              </a:lnSpc>
              <a:defRPr sz="3600"/>
            </a:lvl1pPr>
          </a:lstStyle>
          <a:p>
            <a:r>
              <a:rPr lang="en-US"/>
              <a:t>Click to edit Master title style</a:t>
            </a:r>
          </a:p>
        </p:txBody>
      </p:sp>
      <p:sp>
        <p:nvSpPr>
          <p:cNvPr id="2" name="Text Placeholder 56">
            <a:extLst>
              <a:ext uri="{FF2B5EF4-FFF2-40B4-BE49-F238E27FC236}">
                <a16:creationId xmlns:a16="http://schemas.microsoft.com/office/drawing/2014/main" id="{1CC0D6B4-8101-118A-4C19-388B156C37DF}"/>
              </a:ext>
            </a:extLst>
          </p:cNvPr>
          <p:cNvSpPr>
            <a:spLocks noGrp="1"/>
          </p:cNvSpPr>
          <p:nvPr>
            <p:ph type="body" sz="quarter" idx="13"/>
          </p:nvPr>
        </p:nvSpPr>
        <p:spPr>
          <a:xfrm>
            <a:off x="1123039" y="2190649"/>
            <a:ext cx="4649687" cy="619136"/>
          </a:xfrm>
        </p:spPr>
        <p:txBody>
          <a:bodyPr anchor="b">
            <a:noAutofit/>
          </a:bodyPr>
          <a:lstStyle>
            <a:lvl1pPr marL="0" indent="0" algn="l">
              <a:lnSpc>
                <a:spcPct val="100000"/>
              </a:lnSpc>
              <a:buNone/>
              <a:defRPr sz="1800">
                <a:solidFill>
                  <a:schemeClr val="accent2"/>
                </a:solidFill>
                <a:latin typeface="+mj-lt"/>
              </a:defRPr>
            </a:lvl1pPr>
            <a:lvl2pPr>
              <a:defRPr sz="1800"/>
            </a:lvl2pPr>
            <a:lvl3pPr>
              <a:defRPr sz="1800"/>
            </a:lvl3pPr>
            <a:lvl4pPr>
              <a:defRPr sz="1800"/>
            </a:lvl4pPr>
            <a:lvl5pPr>
              <a:defRPr sz="1800"/>
            </a:lvl5pPr>
          </a:lstStyle>
          <a:p>
            <a:pPr lvl="0"/>
            <a:r>
              <a:rPr lang="en-US" altLang="zh-CN"/>
              <a:t>Click to edit Master text styles</a:t>
            </a:r>
          </a:p>
        </p:txBody>
      </p:sp>
      <p:sp>
        <p:nvSpPr>
          <p:cNvPr id="7" name="Text Placeholder 14">
            <a:extLst>
              <a:ext uri="{FF2B5EF4-FFF2-40B4-BE49-F238E27FC236}">
                <a16:creationId xmlns:a16="http://schemas.microsoft.com/office/drawing/2014/main" id="{D859BBC9-4B12-B54E-1ABF-6C39A0D158EC}"/>
              </a:ext>
            </a:extLst>
          </p:cNvPr>
          <p:cNvSpPr>
            <a:spLocks noGrp="1"/>
          </p:cNvSpPr>
          <p:nvPr>
            <p:ph type="body" sz="quarter" idx="14"/>
          </p:nvPr>
        </p:nvSpPr>
        <p:spPr>
          <a:xfrm>
            <a:off x="1123038" y="2980080"/>
            <a:ext cx="4649687" cy="466492"/>
          </a:xfrm>
        </p:spPr>
        <p:txBody>
          <a:bodyPr>
            <a:noAutofit/>
          </a:bodyPr>
          <a:lstStyle>
            <a:lvl1pPr marL="0" indent="0" algn="l">
              <a:lnSpc>
                <a:spcPct val="120000"/>
              </a:lnSpc>
              <a:spcBef>
                <a:spcPts val="0"/>
              </a:spcBef>
              <a:buNone/>
              <a:defRPr sz="1400"/>
            </a:lvl1pPr>
            <a:lvl2pPr algn="ctr">
              <a:lnSpc>
                <a:spcPct val="120000"/>
              </a:lnSpc>
              <a:defRPr sz="1400"/>
            </a:lvl2pPr>
            <a:lvl3pPr algn="ctr">
              <a:lnSpc>
                <a:spcPct val="120000"/>
              </a:lnSpc>
              <a:defRPr sz="1400"/>
            </a:lvl3pPr>
            <a:lvl4pPr algn="ctr">
              <a:lnSpc>
                <a:spcPct val="120000"/>
              </a:lnSpc>
              <a:defRPr sz="1400"/>
            </a:lvl4pPr>
            <a:lvl5pPr marL="1828800" indent="0" algn="ctr">
              <a:lnSpc>
                <a:spcPct val="120000"/>
              </a:lnSpc>
              <a:buNone/>
              <a:defRPr sz="1400"/>
            </a:lvl5pPr>
          </a:lstStyle>
          <a:p>
            <a:pPr lvl="0"/>
            <a:r>
              <a:rPr lang="en-US" altLang="zh-CN"/>
              <a:t>Click to edit Master text styles</a:t>
            </a:r>
          </a:p>
        </p:txBody>
      </p:sp>
      <p:sp>
        <p:nvSpPr>
          <p:cNvPr id="23" name="Text Placeholder 56">
            <a:extLst>
              <a:ext uri="{FF2B5EF4-FFF2-40B4-BE49-F238E27FC236}">
                <a16:creationId xmlns:a16="http://schemas.microsoft.com/office/drawing/2014/main" id="{19DEC46A-434C-8181-009F-7679DBBD2875}"/>
              </a:ext>
            </a:extLst>
          </p:cNvPr>
          <p:cNvSpPr>
            <a:spLocks noGrp="1"/>
          </p:cNvSpPr>
          <p:nvPr>
            <p:ph type="body" sz="quarter" idx="21"/>
          </p:nvPr>
        </p:nvSpPr>
        <p:spPr>
          <a:xfrm>
            <a:off x="6625797" y="2190649"/>
            <a:ext cx="4649687" cy="619136"/>
          </a:xfrm>
        </p:spPr>
        <p:txBody>
          <a:bodyPr anchor="b">
            <a:noAutofit/>
          </a:bodyPr>
          <a:lstStyle>
            <a:lvl1pPr marL="0" indent="0" algn="l">
              <a:lnSpc>
                <a:spcPct val="100000"/>
              </a:lnSpc>
              <a:buNone/>
              <a:defRPr sz="1800">
                <a:solidFill>
                  <a:schemeClr val="accent2"/>
                </a:solidFill>
                <a:latin typeface="+mj-lt"/>
              </a:defRPr>
            </a:lvl1pPr>
            <a:lvl2pPr>
              <a:defRPr sz="1800"/>
            </a:lvl2pPr>
            <a:lvl3pPr>
              <a:defRPr sz="1800"/>
            </a:lvl3pPr>
            <a:lvl4pPr>
              <a:defRPr sz="1800"/>
            </a:lvl4pPr>
            <a:lvl5pPr>
              <a:defRPr sz="1800"/>
            </a:lvl5pPr>
          </a:lstStyle>
          <a:p>
            <a:pPr lvl="0"/>
            <a:r>
              <a:rPr lang="en-US" altLang="zh-CN"/>
              <a:t>Click to edit Master text styles</a:t>
            </a:r>
          </a:p>
        </p:txBody>
      </p:sp>
      <p:sp>
        <p:nvSpPr>
          <p:cNvPr id="24" name="Text Placeholder 14">
            <a:extLst>
              <a:ext uri="{FF2B5EF4-FFF2-40B4-BE49-F238E27FC236}">
                <a16:creationId xmlns:a16="http://schemas.microsoft.com/office/drawing/2014/main" id="{5A05EDE1-EA47-8250-4FCD-22366835BD19}"/>
              </a:ext>
            </a:extLst>
          </p:cNvPr>
          <p:cNvSpPr>
            <a:spLocks noGrp="1"/>
          </p:cNvSpPr>
          <p:nvPr>
            <p:ph type="body" sz="quarter" idx="22"/>
          </p:nvPr>
        </p:nvSpPr>
        <p:spPr>
          <a:xfrm>
            <a:off x="6625796" y="2980080"/>
            <a:ext cx="4649687" cy="466492"/>
          </a:xfrm>
        </p:spPr>
        <p:txBody>
          <a:bodyPr>
            <a:noAutofit/>
          </a:bodyPr>
          <a:lstStyle>
            <a:lvl1pPr marL="0" indent="0" algn="l">
              <a:lnSpc>
                <a:spcPct val="120000"/>
              </a:lnSpc>
              <a:spcBef>
                <a:spcPts val="0"/>
              </a:spcBef>
              <a:buNone/>
              <a:defRPr sz="1400"/>
            </a:lvl1pPr>
            <a:lvl2pPr algn="ctr">
              <a:lnSpc>
                <a:spcPct val="120000"/>
              </a:lnSpc>
              <a:defRPr sz="1400"/>
            </a:lvl2pPr>
            <a:lvl3pPr algn="ctr">
              <a:lnSpc>
                <a:spcPct val="120000"/>
              </a:lnSpc>
              <a:defRPr sz="1400"/>
            </a:lvl3pPr>
            <a:lvl4pPr algn="ctr">
              <a:lnSpc>
                <a:spcPct val="120000"/>
              </a:lnSpc>
              <a:defRPr sz="1400"/>
            </a:lvl4pPr>
            <a:lvl5pPr marL="1828800" indent="0" algn="ctr">
              <a:lnSpc>
                <a:spcPct val="120000"/>
              </a:lnSpc>
              <a:buNone/>
              <a:defRPr sz="1400"/>
            </a:lvl5pPr>
          </a:lstStyle>
          <a:p>
            <a:pPr lvl="0"/>
            <a:r>
              <a:rPr lang="en-US" altLang="zh-CN"/>
              <a:t>Click to edit Master text styles</a:t>
            </a:r>
          </a:p>
        </p:txBody>
      </p:sp>
      <p:sp>
        <p:nvSpPr>
          <p:cNvPr id="25" name="Text Placeholder 56">
            <a:extLst>
              <a:ext uri="{FF2B5EF4-FFF2-40B4-BE49-F238E27FC236}">
                <a16:creationId xmlns:a16="http://schemas.microsoft.com/office/drawing/2014/main" id="{6B7CCFED-F8DF-B740-5D60-CF7A17207242}"/>
              </a:ext>
            </a:extLst>
          </p:cNvPr>
          <p:cNvSpPr>
            <a:spLocks noGrp="1"/>
          </p:cNvSpPr>
          <p:nvPr>
            <p:ph type="body" sz="quarter" idx="23"/>
          </p:nvPr>
        </p:nvSpPr>
        <p:spPr>
          <a:xfrm>
            <a:off x="1123038" y="4048216"/>
            <a:ext cx="4649687" cy="619136"/>
          </a:xfrm>
        </p:spPr>
        <p:txBody>
          <a:bodyPr anchor="b">
            <a:noAutofit/>
          </a:bodyPr>
          <a:lstStyle>
            <a:lvl1pPr marL="0" indent="0" algn="l">
              <a:lnSpc>
                <a:spcPct val="100000"/>
              </a:lnSpc>
              <a:buNone/>
              <a:defRPr sz="1800">
                <a:solidFill>
                  <a:schemeClr val="accent2"/>
                </a:solidFill>
                <a:latin typeface="+mj-lt"/>
              </a:defRPr>
            </a:lvl1pPr>
            <a:lvl2pPr>
              <a:defRPr sz="1800"/>
            </a:lvl2pPr>
            <a:lvl3pPr>
              <a:defRPr sz="1800"/>
            </a:lvl3pPr>
            <a:lvl4pPr>
              <a:defRPr sz="1800"/>
            </a:lvl4pPr>
            <a:lvl5pPr>
              <a:defRPr sz="1800"/>
            </a:lvl5pPr>
          </a:lstStyle>
          <a:p>
            <a:pPr lvl="0"/>
            <a:r>
              <a:rPr lang="en-US" altLang="zh-CN"/>
              <a:t>Click to edit Master text styles</a:t>
            </a:r>
          </a:p>
        </p:txBody>
      </p:sp>
      <p:sp>
        <p:nvSpPr>
          <p:cNvPr id="26" name="Text Placeholder 14">
            <a:extLst>
              <a:ext uri="{FF2B5EF4-FFF2-40B4-BE49-F238E27FC236}">
                <a16:creationId xmlns:a16="http://schemas.microsoft.com/office/drawing/2014/main" id="{6EB1B667-E444-AE8A-9137-F98FAA8CC903}"/>
              </a:ext>
            </a:extLst>
          </p:cNvPr>
          <p:cNvSpPr>
            <a:spLocks noGrp="1"/>
          </p:cNvSpPr>
          <p:nvPr>
            <p:ph type="body" sz="quarter" idx="24"/>
          </p:nvPr>
        </p:nvSpPr>
        <p:spPr>
          <a:xfrm>
            <a:off x="1123037" y="4837647"/>
            <a:ext cx="4649687" cy="466492"/>
          </a:xfrm>
        </p:spPr>
        <p:txBody>
          <a:bodyPr>
            <a:noAutofit/>
          </a:bodyPr>
          <a:lstStyle>
            <a:lvl1pPr marL="0" indent="0" algn="l">
              <a:lnSpc>
                <a:spcPct val="120000"/>
              </a:lnSpc>
              <a:spcBef>
                <a:spcPts val="0"/>
              </a:spcBef>
              <a:buNone/>
              <a:defRPr sz="1400"/>
            </a:lvl1pPr>
            <a:lvl2pPr algn="ctr">
              <a:lnSpc>
                <a:spcPct val="120000"/>
              </a:lnSpc>
              <a:defRPr sz="1400"/>
            </a:lvl2pPr>
            <a:lvl3pPr algn="ctr">
              <a:lnSpc>
                <a:spcPct val="120000"/>
              </a:lnSpc>
              <a:defRPr sz="1400"/>
            </a:lvl3pPr>
            <a:lvl4pPr algn="ctr">
              <a:lnSpc>
                <a:spcPct val="120000"/>
              </a:lnSpc>
              <a:defRPr sz="1400"/>
            </a:lvl4pPr>
            <a:lvl5pPr marL="1828800" indent="0" algn="ctr">
              <a:lnSpc>
                <a:spcPct val="120000"/>
              </a:lnSpc>
              <a:buNone/>
              <a:defRPr sz="1400"/>
            </a:lvl5pPr>
          </a:lstStyle>
          <a:p>
            <a:pPr lvl="0"/>
            <a:r>
              <a:rPr lang="en-US" altLang="zh-CN"/>
              <a:t>Click to edit Master text styles</a:t>
            </a:r>
          </a:p>
        </p:txBody>
      </p:sp>
      <p:sp>
        <p:nvSpPr>
          <p:cNvPr id="27" name="Text Placeholder 56">
            <a:extLst>
              <a:ext uri="{FF2B5EF4-FFF2-40B4-BE49-F238E27FC236}">
                <a16:creationId xmlns:a16="http://schemas.microsoft.com/office/drawing/2014/main" id="{4910E34B-2833-560D-E5BB-8BA7D8CCD35F}"/>
              </a:ext>
            </a:extLst>
          </p:cNvPr>
          <p:cNvSpPr>
            <a:spLocks noGrp="1"/>
          </p:cNvSpPr>
          <p:nvPr>
            <p:ph type="body" sz="quarter" idx="25"/>
          </p:nvPr>
        </p:nvSpPr>
        <p:spPr>
          <a:xfrm>
            <a:off x="6625796" y="4048216"/>
            <a:ext cx="4649687" cy="619136"/>
          </a:xfrm>
        </p:spPr>
        <p:txBody>
          <a:bodyPr anchor="b">
            <a:noAutofit/>
          </a:bodyPr>
          <a:lstStyle>
            <a:lvl1pPr marL="0" indent="0" algn="l">
              <a:lnSpc>
                <a:spcPct val="100000"/>
              </a:lnSpc>
              <a:buNone/>
              <a:defRPr sz="1800">
                <a:solidFill>
                  <a:schemeClr val="accent2"/>
                </a:solidFill>
                <a:latin typeface="+mj-lt"/>
              </a:defRPr>
            </a:lvl1pPr>
            <a:lvl2pPr>
              <a:defRPr sz="1800"/>
            </a:lvl2pPr>
            <a:lvl3pPr>
              <a:defRPr sz="1800"/>
            </a:lvl3pPr>
            <a:lvl4pPr>
              <a:defRPr sz="1800"/>
            </a:lvl4pPr>
            <a:lvl5pPr>
              <a:defRPr sz="1800"/>
            </a:lvl5pPr>
          </a:lstStyle>
          <a:p>
            <a:pPr lvl="0"/>
            <a:r>
              <a:rPr lang="en-US" altLang="zh-CN"/>
              <a:t>Click to edit Master text styles</a:t>
            </a:r>
          </a:p>
        </p:txBody>
      </p:sp>
      <p:sp>
        <p:nvSpPr>
          <p:cNvPr id="28" name="Text Placeholder 14">
            <a:extLst>
              <a:ext uri="{FF2B5EF4-FFF2-40B4-BE49-F238E27FC236}">
                <a16:creationId xmlns:a16="http://schemas.microsoft.com/office/drawing/2014/main" id="{B4E6F647-4DC0-F0D9-BFDD-C0152841B70D}"/>
              </a:ext>
            </a:extLst>
          </p:cNvPr>
          <p:cNvSpPr>
            <a:spLocks noGrp="1"/>
          </p:cNvSpPr>
          <p:nvPr>
            <p:ph type="body" sz="quarter" idx="26"/>
          </p:nvPr>
        </p:nvSpPr>
        <p:spPr>
          <a:xfrm>
            <a:off x="6625795" y="4837647"/>
            <a:ext cx="4649687" cy="466492"/>
          </a:xfrm>
        </p:spPr>
        <p:txBody>
          <a:bodyPr>
            <a:noAutofit/>
          </a:bodyPr>
          <a:lstStyle>
            <a:lvl1pPr marL="0" indent="0" algn="l">
              <a:lnSpc>
                <a:spcPct val="120000"/>
              </a:lnSpc>
              <a:spcBef>
                <a:spcPts val="0"/>
              </a:spcBef>
              <a:buNone/>
              <a:defRPr sz="1400"/>
            </a:lvl1pPr>
            <a:lvl2pPr algn="ctr">
              <a:lnSpc>
                <a:spcPct val="120000"/>
              </a:lnSpc>
              <a:defRPr sz="1400"/>
            </a:lvl2pPr>
            <a:lvl3pPr algn="ctr">
              <a:lnSpc>
                <a:spcPct val="120000"/>
              </a:lnSpc>
              <a:defRPr sz="1400"/>
            </a:lvl3pPr>
            <a:lvl4pPr algn="ctr">
              <a:lnSpc>
                <a:spcPct val="120000"/>
              </a:lnSpc>
              <a:defRPr sz="1400"/>
            </a:lvl4pPr>
            <a:lvl5pPr marL="1828800" indent="0" algn="ctr">
              <a:lnSpc>
                <a:spcPct val="120000"/>
              </a:lnSpc>
              <a:buNone/>
              <a:defRPr sz="1400"/>
            </a:lvl5pPr>
          </a:lstStyle>
          <a:p>
            <a:pPr lvl="0"/>
            <a:r>
              <a:rPr lang="en-US" altLang="zh-CN"/>
              <a:t>Click to edit Master text styles</a:t>
            </a:r>
          </a:p>
        </p:txBody>
      </p:sp>
      <p:sp>
        <p:nvSpPr>
          <p:cNvPr id="3" name="Date Placeholder 2">
            <a:extLst>
              <a:ext uri="{FF2B5EF4-FFF2-40B4-BE49-F238E27FC236}">
                <a16:creationId xmlns:a16="http://schemas.microsoft.com/office/drawing/2014/main" id="{E89E8268-7232-2944-F1BD-399F9419B563}"/>
              </a:ext>
            </a:extLst>
          </p:cNvPr>
          <p:cNvSpPr>
            <a:spLocks noGrp="1"/>
          </p:cNvSpPr>
          <p:nvPr>
            <p:ph type="dt" sz="half" idx="10"/>
          </p:nvPr>
        </p:nvSpPr>
        <p:spPr/>
        <p:txBody>
          <a:bodyPr/>
          <a:lstStyle/>
          <a:p>
            <a:r>
              <a:rPr lang="en-US" altLang="zh-CN" dirty="0"/>
              <a:t>03/12/2025</a:t>
            </a:r>
            <a:fld id="{EF9E5040-F7E0-40EC-B8E9-CED28200FAA3}" type="datetime1">
              <a:rPr lang="en-US" smtClean="0"/>
              <a:t>8/6/2025</a:t>
            </a:fld>
            <a:endParaRPr lang="en-US"/>
          </a:p>
        </p:txBody>
      </p:sp>
      <p:sp>
        <p:nvSpPr>
          <p:cNvPr id="4" name="Footer Placeholder 3">
            <a:extLst>
              <a:ext uri="{FF2B5EF4-FFF2-40B4-BE49-F238E27FC236}">
                <a16:creationId xmlns:a16="http://schemas.microsoft.com/office/drawing/2014/main" id="{6B968DDD-323F-89A1-84E3-DDBA626D9386}"/>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98FBDC76-671D-1671-DCE2-D5658BD40E29}"/>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3918597574"/>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itle and 4-item Lists 2">
    <p:spTree>
      <p:nvGrpSpPr>
        <p:cNvPr id="1" name=""/>
        <p:cNvGrpSpPr/>
        <p:nvPr/>
      </p:nvGrpSpPr>
      <p:grpSpPr>
        <a:xfrm>
          <a:off x="0" y="0"/>
          <a:ext cx="0" cy="0"/>
          <a:chOff x="0" y="0"/>
          <a:chExt cx="0" cy="0"/>
        </a:xfrm>
      </p:grpSpPr>
      <p:pic>
        <p:nvPicPr>
          <p:cNvPr id="6" name="Graphic 5">
            <a:extLst>
              <a:ext uri="{FF2B5EF4-FFF2-40B4-BE49-F238E27FC236}">
                <a16:creationId xmlns:a16="http://schemas.microsoft.com/office/drawing/2014/main" id="{75B51503-D766-77E0-D553-3088EB8D6C09}"/>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726932" y="5928084"/>
            <a:ext cx="465067" cy="465067"/>
          </a:xfrm>
          <a:prstGeom prst="rect">
            <a:avLst/>
          </a:prstGeom>
        </p:spPr>
      </p:pic>
      <p:pic>
        <p:nvPicPr>
          <p:cNvPr id="14" name="Graphic 13">
            <a:extLst>
              <a:ext uri="{FF2B5EF4-FFF2-40B4-BE49-F238E27FC236}">
                <a16:creationId xmlns:a16="http://schemas.microsoft.com/office/drawing/2014/main" id="{4CBAC724-994C-C9A4-1A11-D7012CD04C0B}"/>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V="1">
            <a:off x="11726932" y="6392932"/>
            <a:ext cx="465067" cy="465067"/>
          </a:xfrm>
          <a:prstGeom prst="rect">
            <a:avLst/>
          </a:prstGeom>
        </p:spPr>
      </p:pic>
      <p:pic>
        <p:nvPicPr>
          <p:cNvPr id="15" name="Graphic 14">
            <a:extLst>
              <a:ext uri="{FF2B5EF4-FFF2-40B4-BE49-F238E27FC236}">
                <a16:creationId xmlns:a16="http://schemas.microsoft.com/office/drawing/2014/main" id="{76F4892A-7A63-1030-2928-C5BCC61D22A0}"/>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flipH="1">
            <a:off x="487718" y="1"/>
            <a:ext cx="487717" cy="487717"/>
          </a:xfrm>
          <a:prstGeom prst="rect">
            <a:avLst/>
          </a:prstGeom>
        </p:spPr>
      </p:pic>
      <p:pic>
        <p:nvPicPr>
          <p:cNvPr id="16" name="Graphic 15">
            <a:extLst>
              <a:ext uri="{FF2B5EF4-FFF2-40B4-BE49-F238E27FC236}">
                <a16:creationId xmlns:a16="http://schemas.microsoft.com/office/drawing/2014/main" id="{E6BC3891-7DA9-E826-FA00-EBA759161CB3}"/>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8"/>
              </a:ext>
            </a:extLst>
          </a:blip>
          <a:stretch>
            <a:fillRect/>
          </a:stretch>
        </p:blipFill>
        <p:spPr>
          <a:xfrm flipV="1">
            <a:off x="1" y="487489"/>
            <a:ext cx="487717" cy="487717"/>
          </a:xfrm>
          <a:prstGeom prst="rect">
            <a:avLst/>
          </a:prstGeom>
        </p:spPr>
      </p:pic>
      <p:pic>
        <p:nvPicPr>
          <p:cNvPr id="17" name="Graphic 16">
            <a:extLst>
              <a:ext uri="{FF2B5EF4-FFF2-40B4-BE49-F238E27FC236}">
                <a16:creationId xmlns:a16="http://schemas.microsoft.com/office/drawing/2014/main" id="{8049806F-6299-F4F1-93FF-C19FCC62BE5C}"/>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H="1">
            <a:off x="1" y="1"/>
            <a:ext cx="487717" cy="487717"/>
          </a:xfrm>
          <a:prstGeom prst="rect">
            <a:avLst/>
          </a:prstGeom>
        </p:spPr>
      </p:pic>
      <p:pic>
        <p:nvPicPr>
          <p:cNvPr id="18" name="Graphic 17">
            <a:extLst>
              <a:ext uri="{FF2B5EF4-FFF2-40B4-BE49-F238E27FC236}">
                <a16:creationId xmlns:a16="http://schemas.microsoft.com/office/drawing/2014/main" id="{D685D0C2-CD15-26D3-C8E1-A6F78D2202E0}"/>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H="1" flipV="1">
            <a:off x="0" y="975324"/>
            <a:ext cx="487717" cy="487717"/>
          </a:xfrm>
          <a:prstGeom prst="rect">
            <a:avLst/>
          </a:prstGeom>
        </p:spPr>
      </p:pic>
      <p:pic>
        <p:nvPicPr>
          <p:cNvPr id="19" name="Graphic 18">
            <a:extLst>
              <a:ext uri="{FF2B5EF4-FFF2-40B4-BE49-F238E27FC236}">
                <a16:creationId xmlns:a16="http://schemas.microsoft.com/office/drawing/2014/main" id="{613F54BE-2CD9-BDA0-6DB2-3F3B2145FED7}"/>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8"/>
              </a:ext>
            </a:extLst>
          </a:blip>
          <a:stretch>
            <a:fillRect/>
          </a:stretch>
        </p:blipFill>
        <p:spPr>
          <a:xfrm>
            <a:off x="975435" y="1"/>
            <a:ext cx="487717" cy="487717"/>
          </a:xfrm>
          <a:prstGeom prst="rect">
            <a:avLst/>
          </a:prstGeom>
        </p:spPr>
      </p:pic>
      <p:sp>
        <p:nvSpPr>
          <p:cNvPr id="13" name="Title 1">
            <a:extLst>
              <a:ext uri="{FF2B5EF4-FFF2-40B4-BE49-F238E27FC236}">
                <a16:creationId xmlns:a16="http://schemas.microsoft.com/office/drawing/2014/main" id="{E9DDD2B5-0EF0-955B-9C82-ADB2B51F89B1}"/>
              </a:ext>
            </a:extLst>
          </p:cNvPr>
          <p:cNvSpPr>
            <a:spLocks noGrp="1"/>
          </p:cNvSpPr>
          <p:nvPr>
            <p:ph type="title"/>
          </p:nvPr>
        </p:nvSpPr>
        <p:spPr>
          <a:xfrm>
            <a:off x="358198" y="500240"/>
            <a:ext cx="11475604" cy="1073476"/>
          </a:xfrm>
        </p:spPr>
        <p:txBody>
          <a:bodyPr lIns="0" tIns="0" rIns="0" bIns="0" anchor="ctr" anchorCtr="0">
            <a:noAutofit/>
          </a:bodyPr>
          <a:lstStyle>
            <a:lvl1pPr algn="ctr">
              <a:lnSpc>
                <a:spcPct val="100000"/>
              </a:lnSpc>
              <a:defRPr sz="3600"/>
            </a:lvl1pPr>
          </a:lstStyle>
          <a:p>
            <a:r>
              <a:rPr lang="en-US"/>
              <a:t>Click to edit Master title style</a:t>
            </a:r>
          </a:p>
        </p:txBody>
      </p:sp>
      <p:sp>
        <p:nvSpPr>
          <p:cNvPr id="21" name="Text Placeholder 56">
            <a:extLst>
              <a:ext uri="{FF2B5EF4-FFF2-40B4-BE49-F238E27FC236}">
                <a16:creationId xmlns:a16="http://schemas.microsoft.com/office/drawing/2014/main" id="{1B5632FA-CEFF-3098-2075-2E06503F34C6}"/>
              </a:ext>
            </a:extLst>
          </p:cNvPr>
          <p:cNvSpPr>
            <a:spLocks noGrp="1"/>
          </p:cNvSpPr>
          <p:nvPr>
            <p:ph type="body" sz="quarter" idx="13"/>
          </p:nvPr>
        </p:nvSpPr>
        <p:spPr>
          <a:xfrm>
            <a:off x="1123039" y="2190649"/>
            <a:ext cx="4649687" cy="619136"/>
          </a:xfrm>
        </p:spPr>
        <p:txBody>
          <a:bodyPr anchor="b">
            <a:noAutofit/>
          </a:bodyPr>
          <a:lstStyle>
            <a:lvl1pPr marL="0" indent="0" algn="ctr">
              <a:lnSpc>
                <a:spcPct val="100000"/>
              </a:lnSpc>
              <a:buNone/>
              <a:defRPr sz="1800">
                <a:solidFill>
                  <a:schemeClr val="accent2"/>
                </a:solidFill>
                <a:latin typeface="+mj-lt"/>
              </a:defRPr>
            </a:lvl1pPr>
            <a:lvl2pPr>
              <a:defRPr sz="1800"/>
            </a:lvl2pPr>
            <a:lvl3pPr>
              <a:defRPr sz="1800"/>
            </a:lvl3pPr>
            <a:lvl4pPr>
              <a:defRPr sz="1800"/>
            </a:lvl4pPr>
            <a:lvl5pPr>
              <a:defRPr sz="1800"/>
            </a:lvl5pPr>
          </a:lstStyle>
          <a:p>
            <a:pPr lvl="0"/>
            <a:r>
              <a:rPr lang="en-US" altLang="zh-CN"/>
              <a:t>Click to edit Master text styles</a:t>
            </a:r>
          </a:p>
        </p:txBody>
      </p:sp>
      <p:sp>
        <p:nvSpPr>
          <p:cNvPr id="22" name="Text Placeholder 14">
            <a:extLst>
              <a:ext uri="{FF2B5EF4-FFF2-40B4-BE49-F238E27FC236}">
                <a16:creationId xmlns:a16="http://schemas.microsoft.com/office/drawing/2014/main" id="{29B2C7E2-05A0-EC4C-2ED8-367BEA9C0EA7}"/>
              </a:ext>
            </a:extLst>
          </p:cNvPr>
          <p:cNvSpPr>
            <a:spLocks noGrp="1"/>
          </p:cNvSpPr>
          <p:nvPr>
            <p:ph type="body" sz="quarter" idx="14"/>
          </p:nvPr>
        </p:nvSpPr>
        <p:spPr>
          <a:xfrm>
            <a:off x="1123038" y="2980080"/>
            <a:ext cx="4649687" cy="466492"/>
          </a:xfrm>
        </p:spPr>
        <p:txBody>
          <a:bodyPr>
            <a:noAutofit/>
          </a:bodyPr>
          <a:lstStyle>
            <a:lvl1pPr marL="0" indent="0" algn="ctr">
              <a:lnSpc>
                <a:spcPct val="120000"/>
              </a:lnSpc>
              <a:spcBef>
                <a:spcPts val="0"/>
              </a:spcBef>
              <a:buNone/>
              <a:defRPr sz="1400"/>
            </a:lvl1pPr>
            <a:lvl2pPr algn="ctr">
              <a:lnSpc>
                <a:spcPct val="120000"/>
              </a:lnSpc>
              <a:defRPr sz="1400"/>
            </a:lvl2pPr>
            <a:lvl3pPr algn="ctr">
              <a:lnSpc>
                <a:spcPct val="120000"/>
              </a:lnSpc>
              <a:defRPr sz="1400"/>
            </a:lvl3pPr>
            <a:lvl4pPr algn="ctr">
              <a:lnSpc>
                <a:spcPct val="120000"/>
              </a:lnSpc>
              <a:defRPr sz="1400"/>
            </a:lvl4pPr>
            <a:lvl5pPr marL="1828800" indent="0" algn="ctr">
              <a:lnSpc>
                <a:spcPct val="120000"/>
              </a:lnSpc>
              <a:buNone/>
              <a:defRPr sz="1400"/>
            </a:lvl5pPr>
          </a:lstStyle>
          <a:p>
            <a:pPr lvl="0"/>
            <a:r>
              <a:rPr lang="en-US" altLang="zh-CN"/>
              <a:t>Click to edit Master text styles</a:t>
            </a:r>
          </a:p>
        </p:txBody>
      </p:sp>
      <p:sp>
        <p:nvSpPr>
          <p:cNvPr id="23" name="Text Placeholder 56">
            <a:extLst>
              <a:ext uri="{FF2B5EF4-FFF2-40B4-BE49-F238E27FC236}">
                <a16:creationId xmlns:a16="http://schemas.microsoft.com/office/drawing/2014/main" id="{631E7DFE-47A7-F680-0937-F3B4EF13CB07}"/>
              </a:ext>
            </a:extLst>
          </p:cNvPr>
          <p:cNvSpPr>
            <a:spLocks noGrp="1"/>
          </p:cNvSpPr>
          <p:nvPr>
            <p:ph type="body" sz="quarter" idx="21"/>
          </p:nvPr>
        </p:nvSpPr>
        <p:spPr>
          <a:xfrm>
            <a:off x="6625797" y="2190649"/>
            <a:ext cx="4649687" cy="619136"/>
          </a:xfrm>
        </p:spPr>
        <p:txBody>
          <a:bodyPr anchor="b">
            <a:noAutofit/>
          </a:bodyPr>
          <a:lstStyle>
            <a:lvl1pPr marL="0" indent="0" algn="ctr">
              <a:lnSpc>
                <a:spcPct val="100000"/>
              </a:lnSpc>
              <a:buNone/>
              <a:defRPr sz="1800">
                <a:solidFill>
                  <a:schemeClr val="accent2"/>
                </a:solidFill>
                <a:latin typeface="+mj-lt"/>
              </a:defRPr>
            </a:lvl1pPr>
            <a:lvl2pPr>
              <a:defRPr sz="1800"/>
            </a:lvl2pPr>
            <a:lvl3pPr>
              <a:defRPr sz="1800"/>
            </a:lvl3pPr>
            <a:lvl4pPr>
              <a:defRPr sz="1800"/>
            </a:lvl4pPr>
            <a:lvl5pPr>
              <a:defRPr sz="1800"/>
            </a:lvl5pPr>
          </a:lstStyle>
          <a:p>
            <a:pPr lvl="0"/>
            <a:r>
              <a:rPr lang="en-US" altLang="zh-CN"/>
              <a:t>Click to edit Master text styles</a:t>
            </a:r>
          </a:p>
        </p:txBody>
      </p:sp>
      <p:sp>
        <p:nvSpPr>
          <p:cNvPr id="24" name="Text Placeholder 14">
            <a:extLst>
              <a:ext uri="{FF2B5EF4-FFF2-40B4-BE49-F238E27FC236}">
                <a16:creationId xmlns:a16="http://schemas.microsoft.com/office/drawing/2014/main" id="{758AD1CD-C2A0-ED67-2C2F-36CFBF443C60}"/>
              </a:ext>
            </a:extLst>
          </p:cNvPr>
          <p:cNvSpPr>
            <a:spLocks noGrp="1"/>
          </p:cNvSpPr>
          <p:nvPr>
            <p:ph type="body" sz="quarter" idx="22"/>
          </p:nvPr>
        </p:nvSpPr>
        <p:spPr>
          <a:xfrm>
            <a:off x="6625796" y="2980080"/>
            <a:ext cx="4649687" cy="466492"/>
          </a:xfrm>
        </p:spPr>
        <p:txBody>
          <a:bodyPr>
            <a:noAutofit/>
          </a:bodyPr>
          <a:lstStyle>
            <a:lvl1pPr marL="0" indent="0" algn="ctr">
              <a:lnSpc>
                <a:spcPct val="120000"/>
              </a:lnSpc>
              <a:spcBef>
                <a:spcPts val="0"/>
              </a:spcBef>
              <a:buNone/>
              <a:defRPr sz="1400"/>
            </a:lvl1pPr>
            <a:lvl2pPr algn="ctr">
              <a:lnSpc>
                <a:spcPct val="120000"/>
              </a:lnSpc>
              <a:defRPr sz="1400"/>
            </a:lvl2pPr>
            <a:lvl3pPr algn="ctr">
              <a:lnSpc>
                <a:spcPct val="120000"/>
              </a:lnSpc>
              <a:defRPr sz="1400"/>
            </a:lvl3pPr>
            <a:lvl4pPr algn="ctr">
              <a:lnSpc>
                <a:spcPct val="120000"/>
              </a:lnSpc>
              <a:defRPr sz="1400"/>
            </a:lvl4pPr>
            <a:lvl5pPr marL="1828800" indent="0" algn="ctr">
              <a:lnSpc>
                <a:spcPct val="120000"/>
              </a:lnSpc>
              <a:buNone/>
              <a:defRPr sz="1400"/>
            </a:lvl5pPr>
          </a:lstStyle>
          <a:p>
            <a:pPr lvl="0"/>
            <a:r>
              <a:rPr lang="en-US" altLang="zh-CN"/>
              <a:t>Click to edit Master text styles</a:t>
            </a:r>
          </a:p>
        </p:txBody>
      </p:sp>
      <p:sp>
        <p:nvSpPr>
          <p:cNvPr id="25" name="Text Placeholder 56">
            <a:extLst>
              <a:ext uri="{FF2B5EF4-FFF2-40B4-BE49-F238E27FC236}">
                <a16:creationId xmlns:a16="http://schemas.microsoft.com/office/drawing/2014/main" id="{4AAE357D-533B-F8B6-0BEC-81B92B54DC0F}"/>
              </a:ext>
            </a:extLst>
          </p:cNvPr>
          <p:cNvSpPr>
            <a:spLocks noGrp="1"/>
          </p:cNvSpPr>
          <p:nvPr>
            <p:ph type="body" sz="quarter" idx="23"/>
          </p:nvPr>
        </p:nvSpPr>
        <p:spPr>
          <a:xfrm>
            <a:off x="1123038" y="4048216"/>
            <a:ext cx="4649687" cy="619136"/>
          </a:xfrm>
        </p:spPr>
        <p:txBody>
          <a:bodyPr anchor="b">
            <a:noAutofit/>
          </a:bodyPr>
          <a:lstStyle>
            <a:lvl1pPr marL="0" indent="0" algn="ctr">
              <a:lnSpc>
                <a:spcPct val="100000"/>
              </a:lnSpc>
              <a:buNone/>
              <a:defRPr sz="1800">
                <a:solidFill>
                  <a:schemeClr val="accent2"/>
                </a:solidFill>
                <a:latin typeface="+mj-lt"/>
              </a:defRPr>
            </a:lvl1pPr>
            <a:lvl2pPr>
              <a:defRPr sz="1800"/>
            </a:lvl2pPr>
            <a:lvl3pPr>
              <a:defRPr sz="1800"/>
            </a:lvl3pPr>
            <a:lvl4pPr>
              <a:defRPr sz="1800"/>
            </a:lvl4pPr>
            <a:lvl5pPr>
              <a:defRPr sz="1800"/>
            </a:lvl5pPr>
          </a:lstStyle>
          <a:p>
            <a:pPr lvl="0"/>
            <a:r>
              <a:rPr lang="en-US" altLang="zh-CN"/>
              <a:t>Click to edit Master text styles</a:t>
            </a:r>
          </a:p>
        </p:txBody>
      </p:sp>
      <p:sp>
        <p:nvSpPr>
          <p:cNvPr id="26" name="Text Placeholder 14">
            <a:extLst>
              <a:ext uri="{FF2B5EF4-FFF2-40B4-BE49-F238E27FC236}">
                <a16:creationId xmlns:a16="http://schemas.microsoft.com/office/drawing/2014/main" id="{12D2C8CC-5B95-14E1-8D54-B2C9A499F343}"/>
              </a:ext>
            </a:extLst>
          </p:cNvPr>
          <p:cNvSpPr>
            <a:spLocks noGrp="1"/>
          </p:cNvSpPr>
          <p:nvPr>
            <p:ph type="body" sz="quarter" idx="24"/>
          </p:nvPr>
        </p:nvSpPr>
        <p:spPr>
          <a:xfrm>
            <a:off x="1123037" y="4837647"/>
            <a:ext cx="4649687" cy="466492"/>
          </a:xfrm>
        </p:spPr>
        <p:txBody>
          <a:bodyPr>
            <a:noAutofit/>
          </a:bodyPr>
          <a:lstStyle>
            <a:lvl1pPr marL="0" indent="0" algn="ctr">
              <a:lnSpc>
                <a:spcPct val="120000"/>
              </a:lnSpc>
              <a:spcBef>
                <a:spcPts val="0"/>
              </a:spcBef>
              <a:buNone/>
              <a:defRPr sz="1400"/>
            </a:lvl1pPr>
            <a:lvl2pPr algn="ctr">
              <a:lnSpc>
                <a:spcPct val="120000"/>
              </a:lnSpc>
              <a:defRPr sz="1400"/>
            </a:lvl2pPr>
            <a:lvl3pPr algn="ctr">
              <a:lnSpc>
                <a:spcPct val="120000"/>
              </a:lnSpc>
              <a:defRPr sz="1400"/>
            </a:lvl3pPr>
            <a:lvl4pPr algn="ctr">
              <a:lnSpc>
                <a:spcPct val="120000"/>
              </a:lnSpc>
              <a:defRPr sz="1400"/>
            </a:lvl4pPr>
            <a:lvl5pPr marL="1828800" indent="0" algn="ctr">
              <a:lnSpc>
                <a:spcPct val="120000"/>
              </a:lnSpc>
              <a:buNone/>
              <a:defRPr sz="1400"/>
            </a:lvl5pPr>
          </a:lstStyle>
          <a:p>
            <a:pPr lvl="0"/>
            <a:r>
              <a:rPr lang="en-US" altLang="zh-CN"/>
              <a:t>Click to edit Master text styles</a:t>
            </a:r>
          </a:p>
        </p:txBody>
      </p:sp>
      <p:sp>
        <p:nvSpPr>
          <p:cNvPr id="27" name="Text Placeholder 56">
            <a:extLst>
              <a:ext uri="{FF2B5EF4-FFF2-40B4-BE49-F238E27FC236}">
                <a16:creationId xmlns:a16="http://schemas.microsoft.com/office/drawing/2014/main" id="{60D297D0-C91F-7DC0-3C46-266DFCA2B689}"/>
              </a:ext>
            </a:extLst>
          </p:cNvPr>
          <p:cNvSpPr>
            <a:spLocks noGrp="1"/>
          </p:cNvSpPr>
          <p:nvPr>
            <p:ph type="body" sz="quarter" idx="25"/>
          </p:nvPr>
        </p:nvSpPr>
        <p:spPr>
          <a:xfrm>
            <a:off x="6625796" y="4048216"/>
            <a:ext cx="4649687" cy="619136"/>
          </a:xfrm>
        </p:spPr>
        <p:txBody>
          <a:bodyPr anchor="b">
            <a:noAutofit/>
          </a:bodyPr>
          <a:lstStyle>
            <a:lvl1pPr marL="0" indent="0" algn="ctr">
              <a:lnSpc>
                <a:spcPct val="100000"/>
              </a:lnSpc>
              <a:buNone/>
              <a:defRPr sz="1800">
                <a:solidFill>
                  <a:schemeClr val="accent2"/>
                </a:solidFill>
                <a:latin typeface="+mj-lt"/>
              </a:defRPr>
            </a:lvl1pPr>
            <a:lvl2pPr>
              <a:defRPr sz="1800"/>
            </a:lvl2pPr>
            <a:lvl3pPr>
              <a:defRPr sz="1800"/>
            </a:lvl3pPr>
            <a:lvl4pPr>
              <a:defRPr sz="1800"/>
            </a:lvl4pPr>
            <a:lvl5pPr>
              <a:defRPr sz="1800"/>
            </a:lvl5pPr>
          </a:lstStyle>
          <a:p>
            <a:pPr lvl="0"/>
            <a:r>
              <a:rPr lang="en-US" altLang="zh-CN"/>
              <a:t>Click to edit Master text styles</a:t>
            </a:r>
          </a:p>
        </p:txBody>
      </p:sp>
      <p:sp>
        <p:nvSpPr>
          <p:cNvPr id="28" name="Text Placeholder 14">
            <a:extLst>
              <a:ext uri="{FF2B5EF4-FFF2-40B4-BE49-F238E27FC236}">
                <a16:creationId xmlns:a16="http://schemas.microsoft.com/office/drawing/2014/main" id="{AE518FDF-E6E9-A2BE-EA6A-209C9D13A42F}"/>
              </a:ext>
            </a:extLst>
          </p:cNvPr>
          <p:cNvSpPr>
            <a:spLocks noGrp="1"/>
          </p:cNvSpPr>
          <p:nvPr>
            <p:ph type="body" sz="quarter" idx="26"/>
          </p:nvPr>
        </p:nvSpPr>
        <p:spPr>
          <a:xfrm>
            <a:off x="6625795" y="4837647"/>
            <a:ext cx="4649687" cy="466492"/>
          </a:xfrm>
        </p:spPr>
        <p:txBody>
          <a:bodyPr>
            <a:noAutofit/>
          </a:bodyPr>
          <a:lstStyle>
            <a:lvl1pPr marL="0" indent="0" algn="ctr">
              <a:lnSpc>
                <a:spcPct val="120000"/>
              </a:lnSpc>
              <a:spcBef>
                <a:spcPts val="0"/>
              </a:spcBef>
              <a:buNone/>
              <a:defRPr sz="1400"/>
            </a:lvl1pPr>
            <a:lvl2pPr algn="ctr">
              <a:lnSpc>
                <a:spcPct val="120000"/>
              </a:lnSpc>
              <a:defRPr sz="1400"/>
            </a:lvl2pPr>
            <a:lvl3pPr algn="ctr">
              <a:lnSpc>
                <a:spcPct val="120000"/>
              </a:lnSpc>
              <a:defRPr sz="1400"/>
            </a:lvl3pPr>
            <a:lvl4pPr algn="ctr">
              <a:lnSpc>
                <a:spcPct val="120000"/>
              </a:lnSpc>
              <a:defRPr sz="1400"/>
            </a:lvl4pPr>
            <a:lvl5pPr marL="1828800" indent="0" algn="ctr">
              <a:lnSpc>
                <a:spcPct val="120000"/>
              </a:lnSpc>
              <a:buNone/>
              <a:defRPr sz="1400"/>
            </a:lvl5pPr>
          </a:lstStyle>
          <a:p>
            <a:pPr lvl="0"/>
            <a:r>
              <a:rPr lang="en-US" altLang="zh-CN"/>
              <a:t>Click to edit Master text styles</a:t>
            </a:r>
          </a:p>
        </p:txBody>
      </p:sp>
      <p:sp>
        <p:nvSpPr>
          <p:cNvPr id="3" name="Date Placeholder 2">
            <a:extLst>
              <a:ext uri="{FF2B5EF4-FFF2-40B4-BE49-F238E27FC236}">
                <a16:creationId xmlns:a16="http://schemas.microsoft.com/office/drawing/2014/main" id="{E89E8268-7232-2944-F1BD-399F9419B563}"/>
              </a:ext>
            </a:extLst>
          </p:cNvPr>
          <p:cNvSpPr>
            <a:spLocks noGrp="1"/>
          </p:cNvSpPr>
          <p:nvPr>
            <p:ph type="dt" sz="half" idx="10"/>
          </p:nvPr>
        </p:nvSpPr>
        <p:spPr/>
        <p:txBody>
          <a:bodyPr>
            <a:noAutofit/>
          </a:bodyPr>
          <a:lstStyle/>
          <a:p>
            <a:r>
              <a:rPr lang="en-US" altLang="zh-CN" dirty="0"/>
              <a:t>03/12/2025</a:t>
            </a:r>
            <a:fld id="{EF9E5040-F7E0-40EC-B8E9-CED28200FAA3}" type="datetime1">
              <a:rPr lang="en-US" smtClean="0"/>
              <a:t>8/6/2025</a:t>
            </a:fld>
            <a:endParaRPr lang="en-US"/>
          </a:p>
        </p:txBody>
      </p:sp>
      <p:sp>
        <p:nvSpPr>
          <p:cNvPr id="4" name="Footer Placeholder 3">
            <a:extLst>
              <a:ext uri="{FF2B5EF4-FFF2-40B4-BE49-F238E27FC236}">
                <a16:creationId xmlns:a16="http://schemas.microsoft.com/office/drawing/2014/main" id="{6B968DDD-323F-89A1-84E3-DDBA626D9386}"/>
              </a:ext>
            </a:extLst>
          </p:cNvPr>
          <p:cNvSpPr>
            <a:spLocks noGrp="1"/>
          </p:cNvSpPr>
          <p:nvPr>
            <p:ph type="ftr" sz="quarter" idx="11"/>
          </p:nvPr>
        </p:nvSpPr>
        <p:spPr/>
        <p:txBody>
          <a:bodyPr>
            <a:noAutofit/>
          </a:bodyPr>
          <a:lstStyle/>
          <a:p>
            <a:r>
              <a:rPr lang="en-US"/>
              <a:t>Sample Footer Text</a:t>
            </a:r>
          </a:p>
        </p:txBody>
      </p:sp>
      <p:sp>
        <p:nvSpPr>
          <p:cNvPr id="5" name="Slide Number Placeholder 4">
            <a:extLst>
              <a:ext uri="{FF2B5EF4-FFF2-40B4-BE49-F238E27FC236}">
                <a16:creationId xmlns:a16="http://schemas.microsoft.com/office/drawing/2014/main" id="{98FBDC76-671D-1671-DCE2-D5658BD40E29}"/>
              </a:ext>
            </a:extLst>
          </p:cNvPr>
          <p:cNvSpPr>
            <a:spLocks noGrp="1"/>
          </p:cNvSpPr>
          <p:nvPr>
            <p:ph type="sldNum" sz="quarter" idx="12"/>
          </p:nvPr>
        </p:nvSpPr>
        <p:spPr/>
        <p:txBody>
          <a:bodyPr>
            <a:noAutofit/>
          </a:bodyPr>
          <a:lstStyle/>
          <a:p>
            <a:fld id="{CC057153-B650-4DEB-B370-79DDCFDCE934}" type="slidenum">
              <a:rPr lang="en-US" smtClean="0"/>
              <a:t>‹#›</a:t>
            </a:fld>
            <a:endParaRPr lang="en-US"/>
          </a:p>
        </p:txBody>
      </p:sp>
    </p:spTree>
    <p:extLst>
      <p:ext uri="{BB962C8B-B14F-4D97-AF65-F5344CB8AC3E}">
        <p14:creationId xmlns:p14="http://schemas.microsoft.com/office/powerpoint/2010/main" val="406751813"/>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itle and 4-item Lists 3">
    <p:spTree>
      <p:nvGrpSpPr>
        <p:cNvPr id="1" name=""/>
        <p:cNvGrpSpPr/>
        <p:nvPr/>
      </p:nvGrpSpPr>
      <p:grpSpPr>
        <a:xfrm>
          <a:off x="0" y="0"/>
          <a:ext cx="0" cy="0"/>
          <a:chOff x="0" y="0"/>
          <a:chExt cx="0" cy="0"/>
        </a:xfrm>
      </p:grpSpPr>
      <p:pic>
        <p:nvPicPr>
          <p:cNvPr id="6" name="Graphic 5">
            <a:extLst>
              <a:ext uri="{FF2B5EF4-FFF2-40B4-BE49-F238E27FC236}">
                <a16:creationId xmlns:a16="http://schemas.microsoft.com/office/drawing/2014/main" id="{06F8E77A-F9B4-1296-3CC4-9619CA51C2A2}"/>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726932" y="5928084"/>
            <a:ext cx="465067" cy="465067"/>
          </a:xfrm>
          <a:prstGeom prst="rect">
            <a:avLst/>
          </a:prstGeom>
        </p:spPr>
      </p:pic>
      <p:pic>
        <p:nvPicPr>
          <p:cNvPr id="13" name="Graphic 12">
            <a:extLst>
              <a:ext uri="{FF2B5EF4-FFF2-40B4-BE49-F238E27FC236}">
                <a16:creationId xmlns:a16="http://schemas.microsoft.com/office/drawing/2014/main" id="{07D011C6-4189-F325-82D3-B14F488AAC99}"/>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V="1">
            <a:off x="11726932" y="6392932"/>
            <a:ext cx="465067" cy="465067"/>
          </a:xfrm>
          <a:prstGeom prst="rect">
            <a:avLst/>
          </a:prstGeom>
        </p:spPr>
      </p:pic>
      <p:pic>
        <p:nvPicPr>
          <p:cNvPr id="14" name="Graphic 13">
            <a:extLst>
              <a:ext uri="{FF2B5EF4-FFF2-40B4-BE49-F238E27FC236}">
                <a16:creationId xmlns:a16="http://schemas.microsoft.com/office/drawing/2014/main" id="{3C92D2E1-34F1-B8B1-019F-8F319C635C0E}"/>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flipH="1">
            <a:off x="487718" y="1"/>
            <a:ext cx="487717" cy="487717"/>
          </a:xfrm>
          <a:prstGeom prst="rect">
            <a:avLst/>
          </a:prstGeom>
        </p:spPr>
      </p:pic>
      <p:pic>
        <p:nvPicPr>
          <p:cNvPr id="15" name="Graphic 14">
            <a:extLst>
              <a:ext uri="{FF2B5EF4-FFF2-40B4-BE49-F238E27FC236}">
                <a16:creationId xmlns:a16="http://schemas.microsoft.com/office/drawing/2014/main" id="{43AF3E0A-1C0D-A8B0-F218-D2A49249766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8"/>
              </a:ext>
            </a:extLst>
          </a:blip>
          <a:stretch>
            <a:fillRect/>
          </a:stretch>
        </p:blipFill>
        <p:spPr>
          <a:xfrm flipV="1">
            <a:off x="1" y="487489"/>
            <a:ext cx="487717" cy="487717"/>
          </a:xfrm>
          <a:prstGeom prst="rect">
            <a:avLst/>
          </a:prstGeom>
        </p:spPr>
      </p:pic>
      <p:pic>
        <p:nvPicPr>
          <p:cNvPr id="16" name="Graphic 15">
            <a:extLst>
              <a:ext uri="{FF2B5EF4-FFF2-40B4-BE49-F238E27FC236}">
                <a16:creationId xmlns:a16="http://schemas.microsoft.com/office/drawing/2014/main" id="{9A8BAC95-7BCC-04C5-0886-83138419048A}"/>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H="1">
            <a:off x="1" y="1"/>
            <a:ext cx="487717" cy="487717"/>
          </a:xfrm>
          <a:prstGeom prst="rect">
            <a:avLst/>
          </a:prstGeom>
        </p:spPr>
      </p:pic>
      <p:pic>
        <p:nvPicPr>
          <p:cNvPr id="17" name="Graphic 16">
            <a:extLst>
              <a:ext uri="{FF2B5EF4-FFF2-40B4-BE49-F238E27FC236}">
                <a16:creationId xmlns:a16="http://schemas.microsoft.com/office/drawing/2014/main" id="{C9982082-66D3-17B7-0F37-AD06484171CF}"/>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H="1" flipV="1">
            <a:off x="0" y="975324"/>
            <a:ext cx="487717" cy="487717"/>
          </a:xfrm>
          <a:prstGeom prst="rect">
            <a:avLst/>
          </a:prstGeom>
        </p:spPr>
      </p:pic>
      <p:pic>
        <p:nvPicPr>
          <p:cNvPr id="18" name="Graphic 17">
            <a:extLst>
              <a:ext uri="{FF2B5EF4-FFF2-40B4-BE49-F238E27FC236}">
                <a16:creationId xmlns:a16="http://schemas.microsoft.com/office/drawing/2014/main" id="{588B3DE8-B6EE-F73E-791C-CAD4471C7752}"/>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8"/>
              </a:ext>
            </a:extLst>
          </a:blip>
          <a:stretch>
            <a:fillRect/>
          </a:stretch>
        </p:blipFill>
        <p:spPr>
          <a:xfrm>
            <a:off x="975435" y="1"/>
            <a:ext cx="487717" cy="487717"/>
          </a:xfrm>
          <a:prstGeom prst="rect">
            <a:avLst/>
          </a:prstGeom>
        </p:spPr>
      </p:pic>
      <p:sp>
        <p:nvSpPr>
          <p:cNvPr id="7" name="Title 1">
            <a:extLst>
              <a:ext uri="{FF2B5EF4-FFF2-40B4-BE49-F238E27FC236}">
                <a16:creationId xmlns:a16="http://schemas.microsoft.com/office/drawing/2014/main" id="{BED3D0D3-EBE4-F72D-C2CC-5E9E26EA353E}"/>
              </a:ext>
            </a:extLst>
          </p:cNvPr>
          <p:cNvSpPr>
            <a:spLocks noGrp="1"/>
          </p:cNvSpPr>
          <p:nvPr>
            <p:ph type="title"/>
          </p:nvPr>
        </p:nvSpPr>
        <p:spPr>
          <a:xfrm>
            <a:off x="467360" y="619059"/>
            <a:ext cx="3759200" cy="5594705"/>
          </a:xfrm>
        </p:spPr>
        <p:txBody>
          <a:bodyPr>
            <a:noAutofit/>
          </a:bodyPr>
          <a:lstStyle>
            <a:lvl1pPr>
              <a:lnSpc>
                <a:spcPct val="100000"/>
              </a:lnSpc>
              <a:defRPr sz="3600"/>
            </a:lvl1pPr>
          </a:lstStyle>
          <a:p>
            <a:r>
              <a:rPr lang="en-US"/>
              <a:t>Click to edit Master title style</a:t>
            </a:r>
          </a:p>
        </p:txBody>
      </p:sp>
      <p:sp>
        <p:nvSpPr>
          <p:cNvPr id="2" name="Text Placeholder 56">
            <a:extLst>
              <a:ext uri="{FF2B5EF4-FFF2-40B4-BE49-F238E27FC236}">
                <a16:creationId xmlns:a16="http://schemas.microsoft.com/office/drawing/2014/main" id="{254639AB-CA9E-2137-E590-EBD3426F68BE}"/>
              </a:ext>
            </a:extLst>
          </p:cNvPr>
          <p:cNvSpPr>
            <a:spLocks noGrp="1"/>
          </p:cNvSpPr>
          <p:nvPr>
            <p:ph type="body" sz="quarter" idx="13"/>
          </p:nvPr>
        </p:nvSpPr>
        <p:spPr>
          <a:xfrm>
            <a:off x="4656975" y="1747304"/>
            <a:ext cx="3175798" cy="619136"/>
          </a:xfrm>
        </p:spPr>
        <p:txBody>
          <a:bodyPr anchor="b">
            <a:noAutofit/>
          </a:bodyPr>
          <a:lstStyle>
            <a:lvl1pPr marL="0" indent="0" algn="l">
              <a:lnSpc>
                <a:spcPct val="100000"/>
              </a:lnSpc>
              <a:buNone/>
              <a:defRPr sz="1800">
                <a:solidFill>
                  <a:schemeClr val="accent2"/>
                </a:solidFill>
                <a:latin typeface="+mj-lt"/>
              </a:defRPr>
            </a:lvl1pPr>
            <a:lvl2pPr>
              <a:defRPr sz="1800"/>
            </a:lvl2pPr>
            <a:lvl3pPr>
              <a:defRPr sz="1800"/>
            </a:lvl3pPr>
            <a:lvl4pPr>
              <a:defRPr sz="1800"/>
            </a:lvl4pPr>
            <a:lvl5pPr>
              <a:defRPr sz="1800"/>
            </a:lvl5pPr>
          </a:lstStyle>
          <a:p>
            <a:pPr lvl="0"/>
            <a:r>
              <a:rPr lang="en-US" altLang="zh-CN"/>
              <a:t>Click to edit Master text styles</a:t>
            </a:r>
          </a:p>
        </p:txBody>
      </p:sp>
      <p:sp>
        <p:nvSpPr>
          <p:cNvPr id="22" name="Text Placeholder 14">
            <a:extLst>
              <a:ext uri="{FF2B5EF4-FFF2-40B4-BE49-F238E27FC236}">
                <a16:creationId xmlns:a16="http://schemas.microsoft.com/office/drawing/2014/main" id="{8D71DBA7-34F8-2FE8-7EDB-AEC04F727459}"/>
              </a:ext>
            </a:extLst>
          </p:cNvPr>
          <p:cNvSpPr>
            <a:spLocks noGrp="1"/>
          </p:cNvSpPr>
          <p:nvPr>
            <p:ph type="body" sz="quarter" idx="14"/>
          </p:nvPr>
        </p:nvSpPr>
        <p:spPr>
          <a:xfrm>
            <a:off x="4656974" y="2536735"/>
            <a:ext cx="3175798" cy="466492"/>
          </a:xfrm>
        </p:spPr>
        <p:txBody>
          <a:bodyPr>
            <a:noAutofit/>
          </a:bodyPr>
          <a:lstStyle>
            <a:lvl1pPr marL="0" indent="0" algn="l">
              <a:lnSpc>
                <a:spcPct val="120000"/>
              </a:lnSpc>
              <a:spcBef>
                <a:spcPts val="0"/>
              </a:spcBef>
              <a:buNone/>
              <a:defRPr sz="1400"/>
            </a:lvl1pPr>
            <a:lvl2pPr algn="ctr">
              <a:lnSpc>
                <a:spcPct val="120000"/>
              </a:lnSpc>
              <a:defRPr sz="1400"/>
            </a:lvl2pPr>
            <a:lvl3pPr algn="ctr">
              <a:lnSpc>
                <a:spcPct val="120000"/>
              </a:lnSpc>
              <a:defRPr sz="1400"/>
            </a:lvl3pPr>
            <a:lvl4pPr algn="ctr">
              <a:lnSpc>
                <a:spcPct val="120000"/>
              </a:lnSpc>
              <a:defRPr sz="1400"/>
            </a:lvl4pPr>
            <a:lvl5pPr marL="1828800" indent="0" algn="ctr">
              <a:lnSpc>
                <a:spcPct val="120000"/>
              </a:lnSpc>
              <a:buNone/>
              <a:defRPr sz="1400"/>
            </a:lvl5pPr>
          </a:lstStyle>
          <a:p>
            <a:pPr lvl="0"/>
            <a:r>
              <a:rPr lang="en-US" altLang="zh-CN"/>
              <a:t>Click to edit Master text styles</a:t>
            </a:r>
          </a:p>
        </p:txBody>
      </p:sp>
      <p:sp>
        <p:nvSpPr>
          <p:cNvPr id="23" name="Text Placeholder 56">
            <a:extLst>
              <a:ext uri="{FF2B5EF4-FFF2-40B4-BE49-F238E27FC236}">
                <a16:creationId xmlns:a16="http://schemas.microsoft.com/office/drawing/2014/main" id="{ABA547F8-6694-D34F-A6A9-777054D72CBE}"/>
              </a:ext>
            </a:extLst>
          </p:cNvPr>
          <p:cNvSpPr>
            <a:spLocks noGrp="1"/>
          </p:cNvSpPr>
          <p:nvPr>
            <p:ph type="body" sz="quarter" idx="21"/>
          </p:nvPr>
        </p:nvSpPr>
        <p:spPr>
          <a:xfrm>
            <a:off x="8253278" y="1747304"/>
            <a:ext cx="3175798" cy="619136"/>
          </a:xfrm>
        </p:spPr>
        <p:txBody>
          <a:bodyPr anchor="b">
            <a:noAutofit/>
          </a:bodyPr>
          <a:lstStyle>
            <a:lvl1pPr marL="0" indent="0" algn="l">
              <a:lnSpc>
                <a:spcPct val="100000"/>
              </a:lnSpc>
              <a:buNone/>
              <a:defRPr sz="1800">
                <a:solidFill>
                  <a:schemeClr val="accent2"/>
                </a:solidFill>
                <a:latin typeface="+mj-lt"/>
              </a:defRPr>
            </a:lvl1pPr>
            <a:lvl2pPr>
              <a:defRPr sz="1800"/>
            </a:lvl2pPr>
            <a:lvl3pPr>
              <a:defRPr sz="1800"/>
            </a:lvl3pPr>
            <a:lvl4pPr>
              <a:defRPr sz="1800"/>
            </a:lvl4pPr>
            <a:lvl5pPr>
              <a:defRPr sz="1800"/>
            </a:lvl5pPr>
          </a:lstStyle>
          <a:p>
            <a:pPr lvl="0"/>
            <a:r>
              <a:rPr lang="en-US" altLang="zh-CN"/>
              <a:t>Click to edit Master text styles</a:t>
            </a:r>
          </a:p>
        </p:txBody>
      </p:sp>
      <p:sp>
        <p:nvSpPr>
          <p:cNvPr id="24" name="Text Placeholder 14">
            <a:extLst>
              <a:ext uri="{FF2B5EF4-FFF2-40B4-BE49-F238E27FC236}">
                <a16:creationId xmlns:a16="http://schemas.microsoft.com/office/drawing/2014/main" id="{E5F96CE9-CBCD-4845-F140-0B2E7355C2D2}"/>
              </a:ext>
            </a:extLst>
          </p:cNvPr>
          <p:cNvSpPr>
            <a:spLocks noGrp="1"/>
          </p:cNvSpPr>
          <p:nvPr>
            <p:ph type="body" sz="quarter" idx="22"/>
          </p:nvPr>
        </p:nvSpPr>
        <p:spPr>
          <a:xfrm>
            <a:off x="8253277" y="2536735"/>
            <a:ext cx="3175798" cy="466492"/>
          </a:xfrm>
        </p:spPr>
        <p:txBody>
          <a:bodyPr>
            <a:noAutofit/>
          </a:bodyPr>
          <a:lstStyle>
            <a:lvl1pPr marL="0" indent="0" algn="l">
              <a:lnSpc>
                <a:spcPct val="120000"/>
              </a:lnSpc>
              <a:spcBef>
                <a:spcPts val="0"/>
              </a:spcBef>
              <a:buNone/>
              <a:defRPr sz="1400"/>
            </a:lvl1pPr>
            <a:lvl2pPr algn="ctr">
              <a:lnSpc>
                <a:spcPct val="120000"/>
              </a:lnSpc>
              <a:defRPr sz="1400"/>
            </a:lvl2pPr>
            <a:lvl3pPr algn="ctr">
              <a:lnSpc>
                <a:spcPct val="120000"/>
              </a:lnSpc>
              <a:defRPr sz="1400"/>
            </a:lvl3pPr>
            <a:lvl4pPr algn="ctr">
              <a:lnSpc>
                <a:spcPct val="120000"/>
              </a:lnSpc>
              <a:defRPr sz="1400"/>
            </a:lvl4pPr>
            <a:lvl5pPr marL="1828800" indent="0" algn="ctr">
              <a:lnSpc>
                <a:spcPct val="120000"/>
              </a:lnSpc>
              <a:buNone/>
              <a:defRPr sz="1400"/>
            </a:lvl5pPr>
          </a:lstStyle>
          <a:p>
            <a:pPr lvl="0"/>
            <a:r>
              <a:rPr lang="en-US" altLang="zh-CN"/>
              <a:t>Click to edit Master text styles</a:t>
            </a:r>
          </a:p>
        </p:txBody>
      </p:sp>
      <p:sp>
        <p:nvSpPr>
          <p:cNvPr id="25" name="Text Placeholder 56">
            <a:extLst>
              <a:ext uri="{FF2B5EF4-FFF2-40B4-BE49-F238E27FC236}">
                <a16:creationId xmlns:a16="http://schemas.microsoft.com/office/drawing/2014/main" id="{5764EB6D-F440-4D04-97DF-E133191EE03C}"/>
              </a:ext>
            </a:extLst>
          </p:cNvPr>
          <p:cNvSpPr>
            <a:spLocks noGrp="1"/>
          </p:cNvSpPr>
          <p:nvPr>
            <p:ph type="body" sz="quarter" idx="23"/>
          </p:nvPr>
        </p:nvSpPr>
        <p:spPr>
          <a:xfrm>
            <a:off x="4656974" y="3604871"/>
            <a:ext cx="3175798" cy="619136"/>
          </a:xfrm>
        </p:spPr>
        <p:txBody>
          <a:bodyPr anchor="b">
            <a:noAutofit/>
          </a:bodyPr>
          <a:lstStyle>
            <a:lvl1pPr marL="0" indent="0" algn="l">
              <a:lnSpc>
                <a:spcPct val="100000"/>
              </a:lnSpc>
              <a:buNone/>
              <a:defRPr sz="1800">
                <a:solidFill>
                  <a:schemeClr val="accent2"/>
                </a:solidFill>
                <a:latin typeface="+mj-lt"/>
              </a:defRPr>
            </a:lvl1pPr>
            <a:lvl2pPr>
              <a:defRPr sz="1800"/>
            </a:lvl2pPr>
            <a:lvl3pPr>
              <a:defRPr sz="1800"/>
            </a:lvl3pPr>
            <a:lvl4pPr>
              <a:defRPr sz="1800"/>
            </a:lvl4pPr>
            <a:lvl5pPr>
              <a:defRPr sz="1800"/>
            </a:lvl5pPr>
          </a:lstStyle>
          <a:p>
            <a:pPr lvl="0"/>
            <a:r>
              <a:rPr lang="en-US" altLang="zh-CN"/>
              <a:t>Click to edit Master text styles</a:t>
            </a:r>
          </a:p>
        </p:txBody>
      </p:sp>
      <p:sp>
        <p:nvSpPr>
          <p:cNvPr id="26" name="Text Placeholder 14">
            <a:extLst>
              <a:ext uri="{FF2B5EF4-FFF2-40B4-BE49-F238E27FC236}">
                <a16:creationId xmlns:a16="http://schemas.microsoft.com/office/drawing/2014/main" id="{9EE5159A-6828-D90B-6F1A-53B1111E6FA5}"/>
              </a:ext>
            </a:extLst>
          </p:cNvPr>
          <p:cNvSpPr>
            <a:spLocks noGrp="1"/>
          </p:cNvSpPr>
          <p:nvPr>
            <p:ph type="body" sz="quarter" idx="24"/>
          </p:nvPr>
        </p:nvSpPr>
        <p:spPr>
          <a:xfrm>
            <a:off x="4656973" y="4394302"/>
            <a:ext cx="3175798" cy="466492"/>
          </a:xfrm>
        </p:spPr>
        <p:txBody>
          <a:bodyPr>
            <a:noAutofit/>
          </a:bodyPr>
          <a:lstStyle>
            <a:lvl1pPr marL="0" indent="0" algn="l">
              <a:lnSpc>
                <a:spcPct val="120000"/>
              </a:lnSpc>
              <a:spcBef>
                <a:spcPts val="0"/>
              </a:spcBef>
              <a:buNone/>
              <a:defRPr sz="1400"/>
            </a:lvl1pPr>
            <a:lvl2pPr algn="ctr">
              <a:lnSpc>
                <a:spcPct val="120000"/>
              </a:lnSpc>
              <a:defRPr sz="1400"/>
            </a:lvl2pPr>
            <a:lvl3pPr algn="ctr">
              <a:lnSpc>
                <a:spcPct val="120000"/>
              </a:lnSpc>
              <a:defRPr sz="1400"/>
            </a:lvl3pPr>
            <a:lvl4pPr algn="ctr">
              <a:lnSpc>
                <a:spcPct val="120000"/>
              </a:lnSpc>
              <a:defRPr sz="1400"/>
            </a:lvl4pPr>
            <a:lvl5pPr marL="1828800" indent="0" algn="ctr">
              <a:lnSpc>
                <a:spcPct val="120000"/>
              </a:lnSpc>
              <a:buNone/>
              <a:defRPr sz="1400"/>
            </a:lvl5pPr>
          </a:lstStyle>
          <a:p>
            <a:pPr lvl="0"/>
            <a:r>
              <a:rPr lang="en-US" altLang="zh-CN"/>
              <a:t>Click to edit Master text styles</a:t>
            </a:r>
          </a:p>
        </p:txBody>
      </p:sp>
      <p:sp>
        <p:nvSpPr>
          <p:cNvPr id="27" name="Text Placeholder 56">
            <a:extLst>
              <a:ext uri="{FF2B5EF4-FFF2-40B4-BE49-F238E27FC236}">
                <a16:creationId xmlns:a16="http://schemas.microsoft.com/office/drawing/2014/main" id="{96B4812D-844A-2D3F-4796-7460744A5258}"/>
              </a:ext>
            </a:extLst>
          </p:cNvPr>
          <p:cNvSpPr>
            <a:spLocks noGrp="1"/>
          </p:cNvSpPr>
          <p:nvPr>
            <p:ph type="body" sz="quarter" idx="25"/>
          </p:nvPr>
        </p:nvSpPr>
        <p:spPr>
          <a:xfrm>
            <a:off x="8253277" y="3604871"/>
            <a:ext cx="3175798" cy="619136"/>
          </a:xfrm>
        </p:spPr>
        <p:txBody>
          <a:bodyPr anchor="b">
            <a:noAutofit/>
          </a:bodyPr>
          <a:lstStyle>
            <a:lvl1pPr marL="0" indent="0" algn="l">
              <a:lnSpc>
                <a:spcPct val="100000"/>
              </a:lnSpc>
              <a:buNone/>
              <a:defRPr sz="1800">
                <a:solidFill>
                  <a:schemeClr val="accent2"/>
                </a:solidFill>
                <a:latin typeface="+mj-lt"/>
              </a:defRPr>
            </a:lvl1pPr>
            <a:lvl2pPr>
              <a:defRPr sz="1800"/>
            </a:lvl2pPr>
            <a:lvl3pPr>
              <a:defRPr sz="1800"/>
            </a:lvl3pPr>
            <a:lvl4pPr>
              <a:defRPr sz="1800"/>
            </a:lvl4pPr>
            <a:lvl5pPr>
              <a:defRPr sz="1800"/>
            </a:lvl5pPr>
          </a:lstStyle>
          <a:p>
            <a:pPr lvl="0"/>
            <a:r>
              <a:rPr lang="en-US" altLang="zh-CN"/>
              <a:t>Click to edit Master text styles</a:t>
            </a:r>
          </a:p>
        </p:txBody>
      </p:sp>
      <p:sp>
        <p:nvSpPr>
          <p:cNvPr id="28" name="Text Placeholder 14">
            <a:extLst>
              <a:ext uri="{FF2B5EF4-FFF2-40B4-BE49-F238E27FC236}">
                <a16:creationId xmlns:a16="http://schemas.microsoft.com/office/drawing/2014/main" id="{BE2FD5A3-FA5A-43ED-8C1C-3582129FFB49}"/>
              </a:ext>
            </a:extLst>
          </p:cNvPr>
          <p:cNvSpPr>
            <a:spLocks noGrp="1"/>
          </p:cNvSpPr>
          <p:nvPr>
            <p:ph type="body" sz="quarter" idx="26"/>
          </p:nvPr>
        </p:nvSpPr>
        <p:spPr>
          <a:xfrm>
            <a:off x="8253276" y="4394302"/>
            <a:ext cx="3175798" cy="466492"/>
          </a:xfrm>
        </p:spPr>
        <p:txBody>
          <a:bodyPr>
            <a:noAutofit/>
          </a:bodyPr>
          <a:lstStyle>
            <a:lvl1pPr marL="0" indent="0" algn="l">
              <a:lnSpc>
                <a:spcPct val="120000"/>
              </a:lnSpc>
              <a:spcBef>
                <a:spcPts val="0"/>
              </a:spcBef>
              <a:buNone/>
              <a:defRPr sz="1400"/>
            </a:lvl1pPr>
            <a:lvl2pPr algn="ctr">
              <a:lnSpc>
                <a:spcPct val="120000"/>
              </a:lnSpc>
              <a:defRPr sz="1400"/>
            </a:lvl2pPr>
            <a:lvl3pPr algn="ctr">
              <a:lnSpc>
                <a:spcPct val="120000"/>
              </a:lnSpc>
              <a:defRPr sz="1400"/>
            </a:lvl3pPr>
            <a:lvl4pPr algn="ctr">
              <a:lnSpc>
                <a:spcPct val="120000"/>
              </a:lnSpc>
              <a:defRPr sz="1400"/>
            </a:lvl4pPr>
            <a:lvl5pPr marL="1828800" indent="0" algn="ctr">
              <a:lnSpc>
                <a:spcPct val="120000"/>
              </a:lnSpc>
              <a:buNone/>
              <a:defRPr sz="1400"/>
            </a:lvl5pPr>
          </a:lstStyle>
          <a:p>
            <a:pPr lvl="0"/>
            <a:r>
              <a:rPr lang="en-US" altLang="zh-CN"/>
              <a:t>Click to edit Master text styles</a:t>
            </a:r>
          </a:p>
        </p:txBody>
      </p:sp>
      <p:sp>
        <p:nvSpPr>
          <p:cNvPr id="3" name="Date Placeholder 2">
            <a:extLst>
              <a:ext uri="{FF2B5EF4-FFF2-40B4-BE49-F238E27FC236}">
                <a16:creationId xmlns:a16="http://schemas.microsoft.com/office/drawing/2014/main" id="{E89E8268-7232-2944-F1BD-399F9419B563}"/>
              </a:ext>
            </a:extLst>
          </p:cNvPr>
          <p:cNvSpPr>
            <a:spLocks noGrp="1"/>
          </p:cNvSpPr>
          <p:nvPr>
            <p:ph type="dt" sz="half" idx="10"/>
          </p:nvPr>
        </p:nvSpPr>
        <p:spPr/>
        <p:txBody>
          <a:bodyPr>
            <a:noAutofit/>
          </a:bodyPr>
          <a:lstStyle/>
          <a:p>
            <a:r>
              <a:rPr lang="en-US" altLang="zh-CN" dirty="0"/>
              <a:t>03/12/2025</a:t>
            </a:r>
            <a:fld id="{EF9E5040-F7E0-40EC-B8E9-CED28200FAA3}" type="datetime1">
              <a:rPr lang="en-US" smtClean="0"/>
              <a:t>8/6/2025</a:t>
            </a:fld>
            <a:endParaRPr lang="en-US"/>
          </a:p>
        </p:txBody>
      </p:sp>
      <p:sp>
        <p:nvSpPr>
          <p:cNvPr id="4" name="Footer Placeholder 3">
            <a:extLst>
              <a:ext uri="{FF2B5EF4-FFF2-40B4-BE49-F238E27FC236}">
                <a16:creationId xmlns:a16="http://schemas.microsoft.com/office/drawing/2014/main" id="{6B968DDD-323F-89A1-84E3-DDBA626D9386}"/>
              </a:ext>
            </a:extLst>
          </p:cNvPr>
          <p:cNvSpPr>
            <a:spLocks noGrp="1"/>
          </p:cNvSpPr>
          <p:nvPr>
            <p:ph type="ftr" sz="quarter" idx="11"/>
          </p:nvPr>
        </p:nvSpPr>
        <p:spPr/>
        <p:txBody>
          <a:bodyPr>
            <a:noAutofit/>
          </a:bodyPr>
          <a:lstStyle/>
          <a:p>
            <a:r>
              <a:rPr lang="en-US"/>
              <a:t>Sample Footer Text</a:t>
            </a:r>
          </a:p>
        </p:txBody>
      </p:sp>
      <p:sp>
        <p:nvSpPr>
          <p:cNvPr id="5" name="Slide Number Placeholder 4">
            <a:extLst>
              <a:ext uri="{FF2B5EF4-FFF2-40B4-BE49-F238E27FC236}">
                <a16:creationId xmlns:a16="http://schemas.microsoft.com/office/drawing/2014/main" id="{98FBDC76-671D-1671-DCE2-D5658BD40E29}"/>
              </a:ext>
            </a:extLst>
          </p:cNvPr>
          <p:cNvSpPr>
            <a:spLocks noGrp="1"/>
          </p:cNvSpPr>
          <p:nvPr>
            <p:ph type="sldNum" sz="quarter" idx="12"/>
          </p:nvPr>
        </p:nvSpPr>
        <p:spPr/>
        <p:txBody>
          <a:bodyPr>
            <a:noAutofit/>
          </a:bodyPr>
          <a:lstStyle/>
          <a:p>
            <a:fld id="{CC057153-B650-4DEB-B370-79DDCFDCE934}" type="slidenum">
              <a:rPr lang="en-US" smtClean="0"/>
              <a:t>‹#›</a:t>
            </a:fld>
            <a:endParaRPr lang="en-US"/>
          </a:p>
        </p:txBody>
      </p:sp>
    </p:spTree>
    <p:extLst>
      <p:ext uri="{BB962C8B-B14F-4D97-AF65-F5344CB8AC3E}">
        <p14:creationId xmlns:p14="http://schemas.microsoft.com/office/powerpoint/2010/main" val="2034343958"/>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itle and 4-item Lists 4">
    <p:spTree>
      <p:nvGrpSpPr>
        <p:cNvPr id="1" name=""/>
        <p:cNvGrpSpPr/>
        <p:nvPr/>
      </p:nvGrpSpPr>
      <p:grpSpPr>
        <a:xfrm>
          <a:off x="0" y="0"/>
          <a:ext cx="0" cy="0"/>
          <a:chOff x="0" y="0"/>
          <a:chExt cx="0" cy="0"/>
        </a:xfrm>
      </p:grpSpPr>
      <p:pic>
        <p:nvPicPr>
          <p:cNvPr id="2" name="Graphic 1">
            <a:extLst>
              <a:ext uri="{FF2B5EF4-FFF2-40B4-BE49-F238E27FC236}">
                <a16:creationId xmlns:a16="http://schemas.microsoft.com/office/drawing/2014/main" id="{1B36FC04-2ED0-1049-3716-5A2DB0EAA6D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726932" y="5928084"/>
            <a:ext cx="465067" cy="465067"/>
          </a:xfrm>
          <a:prstGeom prst="rect">
            <a:avLst/>
          </a:prstGeom>
        </p:spPr>
      </p:pic>
      <p:pic>
        <p:nvPicPr>
          <p:cNvPr id="14" name="Graphic 13">
            <a:extLst>
              <a:ext uri="{FF2B5EF4-FFF2-40B4-BE49-F238E27FC236}">
                <a16:creationId xmlns:a16="http://schemas.microsoft.com/office/drawing/2014/main" id="{DA202160-B5C0-DE4F-41C7-BED5B16695C4}"/>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V="1">
            <a:off x="11726932" y="6392932"/>
            <a:ext cx="465067" cy="465067"/>
          </a:xfrm>
          <a:prstGeom prst="rect">
            <a:avLst/>
          </a:prstGeom>
        </p:spPr>
      </p:pic>
      <p:pic>
        <p:nvPicPr>
          <p:cNvPr id="15" name="Graphic 14">
            <a:extLst>
              <a:ext uri="{FF2B5EF4-FFF2-40B4-BE49-F238E27FC236}">
                <a16:creationId xmlns:a16="http://schemas.microsoft.com/office/drawing/2014/main" id="{2F3DC590-ED54-87AD-F5C5-4DF123F52B35}"/>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flipH="1">
            <a:off x="487718" y="1"/>
            <a:ext cx="487717" cy="487717"/>
          </a:xfrm>
          <a:prstGeom prst="rect">
            <a:avLst/>
          </a:prstGeom>
        </p:spPr>
      </p:pic>
      <p:pic>
        <p:nvPicPr>
          <p:cNvPr id="16" name="Graphic 15">
            <a:extLst>
              <a:ext uri="{FF2B5EF4-FFF2-40B4-BE49-F238E27FC236}">
                <a16:creationId xmlns:a16="http://schemas.microsoft.com/office/drawing/2014/main" id="{3B73DFDE-3F6D-4E31-2140-E9C03EF29C08}"/>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8"/>
              </a:ext>
            </a:extLst>
          </a:blip>
          <a:stretch>
            <a:fillRect/>
          </a:stretch>
        </p:blipFill>
        <p:spPr>
          <a:xfrm flipV="1">
            <a:off x="1" y="487489"/>
            <a:ext cx="487717" cy="487717"/>
          </a:xfrm>
          <a:prstGeom prst="rect">
            <a:avLst/>
          </a:prstGeom>
        </p:spPr>
      </p:pic>
      <p:pic>
        <p:nvPicPr>
          <p:cNvPr id="17" name="Graphic 16">
            <a:extLst>
              <a:ext uri="{FF2B5EF4-FFF2-40B4-BE49-F238E27FC236}">
                <a16:creationId xmlns:a16="http://schemas.microsoft.com/office/drawing/2014/main" id="{5A8F2D76-E032-34B3-34FF-5657EBE7EF72}"/>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H="1">
            <a:off x="1" y="1"/>
            <a:ext cx="487717" cy="487717"/>
          </a:xfrm>
          <a:prstGeom prst="rect">
            <a:avLst/>
          </a:prstGeom>
        </p:spPr>
      </p:pic>
      <p:pic>
        <p:nvPicPr>
          <p:cNvPr id="18" name="Graphic 17">
            <a:extLst>
              <a:ext uri="{FF2B5EF4-FFF2-40B4-BE49-F238E27FC236}">
                <a16:creationId xmlns:a16="http://schemas.microsoft.com/office/drawing/2014/main" id="{77206F62-1C79-E06C-78CA-6CFD0AAC5CBC}"/>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H="1" flipV="1">
            <a:off x="0" y="975324"/>
            <a:ext cx="487717" cy="487717"/>
          </a:xfrm>
          <a:prstGeom prst="rect">
            <a:avLst/>
          </a:prstGeom>
        </p:spPr>
      </p:pic>
      <p:pic>
        <p:nvPicPr>
          <p:cNvPr id="19" name="Graphic 18">
            <a:extLst>
              <a:ext uri="{FF2B5EF4-FFF2-40B4-BE49-F238E27FC236}">
                <a16:creationId xmlns:a16="http://schemas.microsoft.com/office/drawing/2014/main" id="{082BF471-5197-CE4A-6E1C-22F79A9EEAEC}"/>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8"/>
              </a:ext>
            </a:extLst>
          </a:blip>
          <a:stretch>
            <a:fillRect/>
          </a:stretch>
        </p:blipFill>
        <p:spPr>
          <a:xfrm>
            <a:off x="975435" y="1"/>
            <a:ext cx="487717" cy="487717"/>
          </a:xfrm>
          <a:prstGeom prst="rect">
            <a:avLst/>
          </a:prstGeom>
        </p:spPr>
      </p:pic>
      <p:sp>
        <p:nvSpPr>
          <p:cNvPr id="6" name="Rectangle: Rounded Corners 162">
            <a:extLst>
              <a:ext uri="{FF2B5EF4-FFF2-40B4-BE49-F238E27FC236}">
                <a16:creationId xmlns:a16="http://schemas.microsoft.com/office/drawing/2014/main" id="{3BDC3096-159F-CB8C-3F19-F80A34601CB3}"/>
              </a:ext>
              <a:ext uri="{C183D7F6-B498-43B3-948B-1728B52AA6E4}">
                <adec:decorative xmlns:adec="http://schemas.microsoft.com/office/drawing/2017/decorative" val="1"/>
              </a:ext>
            </a:extLst>
          </p:cNvPr>
          <p:cNvSpPr/>
          <p:nvPr userDrawn="1"/>
        </p:nvSpPr>
        <p:spPr>
          <a:xfrm>
            <a:off x="6147721" y="4085816"/>
            <a:ext cx="4998986" cy="1970686"/>
          </a:xfrm>
          <a:prstGeom prst="roundRect">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Rectangle: Rounded Corners 163">
            <a:extLst>
              <a:ext uri="{FF2B5EF4-FFF2-40B4-BE49-F238E27FC236}">
                <a16:creationId xmlns:a16="http://schemas.microsoft.com/office/drawing/2014/main" id="{A701AC90-7DEE-26D7-9D2D-D6165CDB705D}"/>
              </a:ext>
              <a:ext uri="{C183D7F6-B498-43B3-948B-1728B52AA6E4}">
                <adec:decorative xmlns:adec="http://schemas.microsoft.com/office/drawing/2017/decorative" val="1"/>
              </a:ext>
            </a:extLst>
          </p:cNvPr>
          <p:cNvSpPr/>
          <p:nvPr userDrawn="1"/>
        </p:nvSpPr>
        <p:spPr>
          <a:xfrm>
            <a:off x="1045294" y="4085816"/>
            <a:ext cx="4998986" cy="1970686"/>
          </a:xfrm>
          <a:prstGeom prst="roundRect">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Rectangle: Rounded Corners 161">
            <a:extLst>
              <a:ext uri="{FF2B5EF4-FFF2-40B4-BE49-F238E27FC236}">
                <a16:creationId xmlns:a16="http://schemas.microsoft.com/office/drawing/2014/main" id="{C5E2A3E6-C6C7-F9BB-7F92-77BB1B18FB28}"/>
              </a:ext>
              <a:ext uri="{C183D7F6-B498-43B3-948B-1728B52AA6E4}">
                <adec:decorative xmlns:adec="http://schemas.microsoft.com/office/drawing/2017/decorative" val="1"/>
              </a:ext>
            </a:extLst>
          </p:cNvPr>
          <p:cNvSpPr/>
          <p:nvPr userDrawn="1"/>
        </p:nvSpPr>
        <p:spPr>
          <a:xfrm>
            <a:off x="6147722" y="2000866"/>
            <a:ext cx="4998986" cy="1970686"/>
          </a:xfrm>
          <a:prstGeom prst="roundRect">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Rectangle: Rounded Corners 160">
            <a:extLst>
              <a:ext uri="{FF2B5EF4-FFF2-40B4-BE49-F238E27FC236}">
                <a16:creationId xmlns:a16="http://schemas.microsoft.com/office/drawing/2014/main" id="{38A7B0B3-B663-8D44-FAF1-C7C830BFF4A8}"/>
              </a:ext>
              <a:ext uri="{C183D7F6-B498-43B3-948B-1728B52AA6E4}">
                <adec:decorative xmlns:adec="http://schemas.microsoft.com/office/drawing/2017/decorative" val="1"/>
              </a:ext>
            </a:extLst>
          </p:cNvPr>
          <p:cNvSpPr/>
          <p:nvPr userDrawn="1"/>
        </p:nvSpPr>
        <p:spPr>
          <a:xfrm>
            <a:off x="1045294" y="1998853"/>
            <a:ext cx="5002685" cy="1970686"/>
          </a:xfrm>
          <a:prstGeom prst="roundRect">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Graphic 9">
            <a:extLst>
              <a:ext uri="{FF2B5EF4-FFF2-40B4-BE49-F238E27FC236}">
                <a16:creationId xmlns:a16="http://schemas.microsoft.com/office/drawing/2014/main" id="{DC5F72C6-1489-C727-6804-B2BF79ECC66B}"/>
              </a:ext>
              <a:ext uri="{C183D7F6-B498-43B3-948B-1728B52AA6E4}">
                <adec:decorative xmlns:adec="http://schemas.microsoft.com/office/drawing/2017/decorative" val="1"/>
              </a:ext>
            </a:extLst>
          </p:cNvPr>
          <p:cNvPicPr>
            <a:picLocks noChangeAspect="1"/>
          </p:cNvPicPr>
          <p:nvPr userDrawn="1"/>
        </p:nvPicPr>
        <p:blipFill>
          <a:blip r:embed="rId9">
            <a:extLst>
              <a:ext uri="{96DAC541-7B7A-43D3-8B79-37D633B846F1}">
                <asvg:svgBlip xmlns:asvg="http://schemas.microsoft.com/office/drawing/2016/SVG/main" r:embed="rId10"/>
              </a:ext>
            </a:extLst>
          </a:blip>
          <a:stretch>
            <a:fillRect/>
          </a:stretch>
        </p:blipFill>
        <p:spPr>
          <a:xfrm>
            <a:off x="5231229" y="3153099"/>
            <a:ext cx="813530" cy="817229"/>
          </a:xfrm>
          <a:prstGeom prst="rect">
            <a:avLst/>
          </a:prstGeom>
        </p:spPr>
      </p:pic>
      <p:pic>
        <p:nvPicPr>
          <p:cNvPr id="11" name="Graphic 10">
            <a:extLst>
              <a:ext uri="{FF2B5EF4-FFF2-40B4-BE49-F238E27FC236}">
                <a16:creationId xmlns:a16="http://schemas.microsoft.com/office/drawing/2014/main" id="{755AAF18-EE95-39A3-8282-DA80613A91EB}"/>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8"/>
              </a:ext>
            </a:extLst>
          </a:blip>
          <a:stretch>
            <a:fillRect/>
          </a:stretch>
        </p:blipFill>
        <p:spPr>
          <a:xfrm flipH="1">
            <a:off x="6147722" y="3145701"/>
            <a:ext cx="824627" cy="824627"/>
          </a:xfrm>
          <a:prstGeom prst="rect">
            <a:avLst/>
          </a:prstGeom>
        </p:spPr>
      </p:pic>
      <p:pic>
        <p:nvPicPr>
          <p:cNvPr id="12" name="Graphic 11">
            <a:extLst>
              <a:ext uri="{FF2B5EF4-FFF2-40B4-BE49-F238E27FC236}">
                <a16:creationId xmlns:a16="http://schemas.microsoft.com/office/drawing/2014/main" id="{62019E46-A387-0083-6042-81875A0C6636}"/>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11"/>
              </a:ext>
            </a:extLst>
          </a:blip>
          <a:stretch>
            <a:fillRect/>
          </a:stretch>
        </p:blipFill>
        <p:spPr>
          <a:xfrm flipV="1">
            <a:off x="5232033" y="4084547"/>
            <a:ext cx="813530" cy="824627"/>
          </a:xfrm>
          <a:prstGeom prst="rect">
            <a:avLst/>
          </a:prstGeom>
        </p:spPr>
      </p:pic>
      <p:pic>
        <p:nvPicPr>
          <p:cNvPr id="20" name="Graphic 19">
            <a:extLst>
              <a:ext uri="{FF2B5EF4-FFF2-40B4-BE49-F238E27FC236}">
                <a16:creationId xmlns:a16="http://schemas.microsoft.com/office/drawing/2014/main" id="{F874009F-978B-7916-7CC3-F98793C7E57F}"/>
              </a:ext>
              <a:ext uri="{C183D7F6-B498-43B3-948B-1728B52AA6E4}">
                <adec:decorative xmlns:adec="http://schemas.microsoft.com/office/drawing/2017/decorative" val="1"/>
              </a:ext>
            </a:extLst>
          </p:cNvPr>
          <p:cNvPicPr>
            <a:picLocks noChangeAspect="1"/>
          </p:cNvPicPr>
          <p:nvPr userDrawn="1"/>
        </p:nvPicPr>
        <p:blipFill>
          <a:blip r:embed="rId12">
            <a:extLst>
              <a:ext uri="{96DAC541-7B7A-43D3-8B79-37D633B846F1}">
                <asvg:svgBlip xmlns:asvg="http://schemas.microsoft.com/office/drawing/2016/SVG/main" r:embed="rId13"/>
              </a:ext>
            </a:extLst>
          </a:blip>
          <a:stretch>
            <a:fillRect/>
          </a:stretch>
        </p:blipFill>
        <p:spPr>
          <a:xfrm rot="10800000">
            <a:off x="6147722" y="4084549"/>
            <a:ext cx="824627" cy="824627"/>
          </a:xfrm>
          <a:prstGeom prst="rect">
            <a:avLst/>
          </a:prstGeom>
        </p:spPr>
      </p:pic>
      <p:sp>
        <p:nvSpPr>
          <p:cNvPr id="13" name="Title 1">
            <a:extLst>
              <a:ext uri="{FF2B5EF4-FFF2-40B4-BE49-F238E27FC236}">
                <a16:creationId xmlns:a16="http://schemas.microsoft.com/office/drawing/2014/main" id="{4D6DFE84-8898-A95F-2D80-547AB04C66F1}"/>
              </a:ext>
            </a:extLst>
          </p:cNvPr>
          <p:cNvSpPr>
            <a:spLocks noGrp="1"/>
          </p:cNvSpPr>
          <p:nvPr>
            <p:ph type="title"/>
          </p:nvPr>
        </p:nvSpPr>
        <p:spPr>
          <a:xfrm>
            <a:off x="358198" y="500240"/>
            <a:ext cx="11475604" cy="1073476"/>
          </a:xfrm>
        </p:spPr>
        <p:txBody>
          <a:bodyPr lIns="0" tIns="0" rIns="0" bIns="0" anchor="ctr" anchorCtr="0">
            <a:noAutofit/>
          </a:bodyPr>
          <a:lstStyle>
            <a:lvl1pPr algn="ctr">
              <a:lnSpc>
                <a:spcPct val="100000"/>
              </a:lnSpc>
              <a:defRPr sz="3600"/>
            </a:lvl1pPr>
          </a:lstStyle>
          <a:p>
            <a:r>
              <a:rPr lang="en-US"/>
              <a:t>Click to edit Master title style</a:t>
            </a:r>
          </a:p>
        </p:txBody>
      </p:sp>
      <p:sp>
        <p:nvSpPr>
          <p:cNvPr id="21" name="Content Placeholder 25">
            <a:extLst>
              <a:ext uri="{FF2B5EF4-FFF2-40B4-BE49-F238E27FC236}">
                <a16:creationId xmlns:a16="http://schemas.microsoft.com/office/drawing/2014/main" id="{94DED478-B1AE-792E-3E9E-E1D07F820945}"/>
              </a:ext>
            </a:extLst>
          </p:cNvPr>
          <p:cNvSpPr>
            <a:spLocks noGrp="1"/>
          </p:cNvSpPr>
          <p:nvPr>
            <p:ph sz="quarter" idx="17"/>
          </p:nvPr>
        </p:nvSpPr>
        <p:spPr>
          <a:xfrm>
            <a:off x="1463152" y="2262701"/>
            <a:ext cx="2628365" cy="520700"/>
          </a:xfrm>
        </p:spPr>
        <p:txBody>
          <a:bodyPr lIns="0" tIns="0" rIns="0" bIns="0" anchor="b" anchorCtr="0">
            <a:noAutofit/>
          </a:bodyPr>
          <a:lstStyle>
            <a:lvl1pPr marL="0" indent="0" algn="l">
              <a:lnSpc>
                <a:spcPct val="100000"/>
              </a:lnSpc>
              <a:buNone/>
              <a:defRPr sz="1800" b="1">
                <a:solidFill>
                  <a:schemeClr val="bg1"/>
                </a:solidFill>
                <a:latin typeface="+mj-lt"/>
              </a:defRPr>
            </a:lvl1pPr>
          </a:lstStyle>
          <a:p>
            <a:pPr lvl="0"/>
            <a:r>
              <a:rPr lang="en-US" altLang="zh-CN"/>
              <a:t>Click to edit Master text styles</a:t>
            </a:r>
          </a:p>
        </p:txBody>
      </p:sp>
      <p:sp>
        <p:nvSpPr>
          <p:cNvPr id="22" name="Content Placeholder 28">
            <a:extLst>
              <a:ext uri="{FF2B5EF4-FFF2-40B4-BE49-F238E27FC236}">
                <a16:creationId xmlns:a16="http://schemas.microsoft.com/office/drawing/2014/main" id="{ABAB6D60-6C1B-16E2-0C02-CFCBFB4CD7DF}"/>
              </a:ext>
            </a:extLst>
          </p:cNvPr>
          <p:cNvSpPr>
            <a:spLocks noGrp="1"/>
          </p:cNvSpPr>
          <p:nvPr>
            <p:ph sz="quarter" idx="18"/>
          </p:nvPr>
        </p:nvSpPr>
        <p:spPr>
          <a:xfrm>
            <a:off x="1463152" y="3044865"/>
            <a:ext cx="2628900" cy="520700"/>
          </a:xfrm>
        </p:spPr>
        <p:txBody>
          <a:bodyPr lIns="0" tIns="0" rIns="0" bIns="0">
            <a:noAutofit/>
          </a:bodyPr>
          <a:lstStyle>
            <a:lvl1pPr marL="0" indent="0" algn="l">
              <a:lnSpc>
                <a:spcPct val="120000"/>
              </a:lnSpc>
              <a:spcBef>
                <a:spcPts val="0"/>
              </a:spcBef>
              <a:buNone/>
              <a:defRPr sz="1400">
                <a:solidFill>
                  <a:schemeClr val="bg1"/>
                </a:solidFill>
              </a:defRPr>
            </a:lvl1pPr>
            <a:lvl2pPr algn="l">
              <a:lnSpc>
                <a:spcPct val="120000"/>
              </a:lnSpc>
              <a:defRPr sz="1400">
                <a:solidFill>
                  <a:schemeClr val="bg1"/>
                </a:solidFill>
              </a:defRPr>
            </a:lvl2pPr>
            <a:lvl3pPr algn="l">
              <a:lnSpc>
                <a:spcPct val="120000"/>
              </a:lnSpc>
              <a:defRPr sz="1400">
                <a:solidFill>
                  <a:schemeClr val="bg1"/>
                </a:solidFill>
              </a:defRPr>
            </a:lvl3pPr>
            <a:lvl4pPr algn="l">
              <a:lnSpc>
                <a:spcPct val="120000"/>
              </a:lnSpc>
              <a:defRPr sz="1400">
                <a:solidFill>
                  <a:schemeClr val="bg1"/>
                </a:solidFill>
              </a:defRPr>
            </a:lvl4pPr>
            <a:lvl5pPr algn="l">
              <a:lnSpc>
                <a:spcPct val="120000"/>
              </a:lnSpc>
              <a:defRPr sz="1400">
                <a:solidFill>
                  <a:schemeClr val="bg1"/>
                </a:solidFill>
              </a:defRPr>
            </a:lvl5pPr>
          </a:lstStyle>
          <a:p>
            <a:pPr lvl="0"/>
            <a:r>
              <a:rPr lang="en-US" altLang="zh-CN"/>
              <a:t>Click to edit Master text styles</a:t>
            </a:r>
          </a:p>
        </p:txBody>
      </p:sp>
      <p:sp>
        <p:nvSpPr>
          <p:cNvPr id="23" name="Content Placeholder 25">
            <a:extLst>
              <a:ext uri="{FF2B5EF4-FFF2-40B4-BE49-F238E27FC236}">
                <a16:creationId xmlns:a16="http://schemas.microsoft.com/office/drawing/2014/main" id="{73047208-84EA-55DE-AD5D-183A38DEBCAA}"/>
              </a:ext>
            </a:extLst>
          </p:cNvPr>
          <p:cNvSpPr>
            <a:spLocks noGrp="1"/>
          </p:cNvSpPr>
          <p:nvPr>
            <p:ph sz="quarter" idx="19"/>
          </p:nvPr>
        </p:nvSpPr>
        <p:spPr>
          <a:xfrm>
            <a:off x="1463152" y="4349214"/>
            <a:ext cx="2628365" cy="520700"/>
          </a:xfrm>
        </p:spPr>
        <p:txBody>
          <a:bodyPr lIns="0" tIns="0" rIns="0" bIns="0" anchor="b" anchorCtr="0">
            <a:noAutofit/>
          </a:bodyPr>
          <a:lstStyle>
            <a:lvl1pPr marL="0" indent="0" algn="l">
              <a:lnSpc>
                <a:spcPct val="100000"/>
              </a:lnSpc>
              <a:buNone/>
              <a:defRPr sz="1800" b="1">
                <a:solidFill>
                  <a:schemeClr val="bg1"/>
                </a:solidFill>
                <a:latin typeface="+mj-lt"/>
              </a:defRPr>
            </a:lvl1pPr>
          </a:lstStyle>
          <a:p>
            <a:pPr lvl="0"/>
            <a:r>
              <a:rPr lang="en-US" altLang="zh-CN"/>
              <a:t>Click to edit Master text styles</a:t>
            </a:r>
          </a:p>
        </p:txBody>
      </p:sp>
      <p:sp>
        <p:nvSpPr>
          <p:cNvPr id="24" name="Content Placeholder 28">
            <a:extLst>
              <a:ext uri="{FF2B5EF4-FFF2-40B4-BE49-F238E27FC236}">
                <a16:creationId xmlns:a16="http://schemas.microsoft.com/office/drawing/2014/main" id="{3DED395E-75DE-634A-8DB6-A90D32D442CF}"/>
              </a:ext>
            </a:extLst>
          </p:cNvPr>
          <p:cNvSpPr>
            <a:spLocks noGrp="1"/>
          </p:cNvSpPr>
          <p:nvPr>
            <p:ph sz="quarter" idx="20"/>
          </p:nvPr>
        </p:nvSpPr>
        <p:spPr>
          <a:xfrm>
            <a:off x="1463152" y="5131378"/>
            <a:ext cx="2628900" cy="520700"/>
          </a:xfrm>
        </p:spPr>
        <p:txBody>
          <a:bodyPr lIns="0" tIns="0" rIns="0" bIns="0">
            <a:noAutofit/>
          </a:bodyPr>
          <a:lstStyle>
            <a:lvl1pPr marL="0" indent="0" algn="l">
              <a:lnSpc>
                <a:spcPct val="120000"/>
              </a:lnSpc>
              <a:spcBef>
                <a:spcPts val="0"/>
              </a:spcBef>
              <a:buNone/>
              <a:defRPr sz="1400">
                <a:solidFill>
                  <a:schemeClr val="bg1"/>
                </a:solidFill>
              </a:defRPr>
            </a:lvl1pPr>
            <a:lvl2pPr algn="l">
              <a:lnSpc>
                <a:spcPct val="120000"/>
              </a:lnSpc>
              <a:defRPr sz="1400">
                <a:solidFill>
                  <a:schemeClr val="bg1"/>
                </a:solidFill>
              </a:defRPr>
            </a:lvl2pPr>
            <a:lvl3pPr algn="l">
              <a:lnSpc>
                <a:spcPct val="120000"/>
              </a:lnSpc>
              <a:defRPr sz="1400">
                <a:solidFill>
                  <a:schemeClr val="bg1"/>
                </a:solidFill>
              </a:defRPr>
            </a:lvl3pPr>
            <a:lvl4pPr algn="l">
              <a:lnSpc>
                <a:spcPct val="120000"/>
              </a:lnSpc>
              <a:defRPr sz="1400">
                <a:solidFill>
                  <a:schemeClr val="bg1"/>
                </a:solidFill>
              </a:defRPr>
            </a:lvl4pPr>
            <a:lvl5pPr marL="1828800" indent="0" algn="l">
              <a:lnSpc>
                <a:spcPct val="120000"/>
              </a:lnSpc>
              <a:buNone/>
              <a:defRPr sz="1400">
                <a:solidFill>
                  <a:schemeClr val="bg1"/>
                </a:solidFill>
              </a:defRPr>
            </a:lvl5pPr>
          </a:lstStyle>
          <a:p>
            <a:pPr lvl="0"/>
            <a:r>
              <a:rPr lang="en-US" altLang="zh-CN"/>
              <a:t>Click to edit Master text styles</a:t>
            </a:r>
          </a:p>
        </p:txBody>
      </p:sp>
      <p:sp>
        <p:nvSpPr>
          <p:cNvPr id="25" name="Content Placeholder 25">
            <a:extLst>
              <a:ext uri="{FF2B5EF4-FFF2-40B4-BE49-F238E27FC236}">
                <a16:creationId xmlns:a16="http://schemas.microsoft.com/office/drawing/2014/main" id="{D6EE2418-F300-6FA5-4A2E-196086CE5081}"/>
              </a:ext>
            </a:extLst>
          </p:cNvPr>
          <p:cNvSpPr>
            <a:spLocks noGrp="1"/>
          </p:cNvSpPr>
          <p:nvPr>
            <p:ph sz="quarter" idx="21"/>
          </p:nvPr>
        </p:nvSpPr>
        <p:spPr>
          <a:xfrm>
            <a:off x="8100483" y="2262701"/>
            <a:ext cx="2628365" cy="520700"/>
          </a:xfrm>
        </p:spPr>
        <p:txBody>
          <a:bodyPr lIns="0" tIns="0" rIns="0" bIns="0" anchor="b" anchorCtr="0">
            <a:noAutofit/>
          </a:bodyPr>
          <a:lstStyle>
            <a:lvl1pPr marL="0" indent="0" algn="r">
              <a:lnSpc>
                <a:spcPct val="100000"/>
              </a:lnSpc>
              <a:buNone/>
              <a:defRPr sz="1800" b="1">
                <a:solidFill>
                  <a:schemeClr val="bg1"/>
                </a:solidFill>
                <a:latin typeface="+mj-lt"/>
              </a:defRPr>
            </a:lvl1pPr>
          </a:lstStyle>
          <a:p>
            <a:pPr lvl="0"/>
            <a:r>
              <a:rPr lang="en-US" altLang="zh-CN"/>
              <a:t>Click to edit Master text styles</a:t>
            </a:r>
          </a:p>
        </p:txBody>
      </p:sp>
      <p:sp>
        <p:nvSpPr>
          <p:cNvPr id="26" name="Content Placeholder 28">
            <a:extLst>
              <a:ext uri="{FF2B5EF4-FFF2-40B4-BE49-F238E27FC236}">
                <a16:creationId xmlns:a16="http://schemas.microsoft.com/office/drawing/2014/main" id="{471FF59D-FB9C-B9B6-5661-6B8197DC3E79}"/>
              </a:ext>
            </a:extLst>
          </p:cNvPr>
          <p:cNvSpPr>
            <a:spLocks noGrp="1"/>
          </p:cNvSpPr>
          <p:nvPr>
            <p:ph sz="quarter" idx="22"/>
          </p:nvPr>
        </p:nvSpPr>
        <p:spPr>
          <a:xfrm>
            <a:off x="8100483" y="3044865"/>
            <a:ext cx="2628900" cy="520700"/>
          </a:xfrm>
        </p:spPr>
        <p:txBody>
          <a:bodyPr lIns="0" tIns="0" rIns="0" bIns="0">
            <a:noAutofit/>
          </a:bodyPr>
          <a:lstStyle>
            <a:lvl1pPr marL="0" indent="0" algn="r">
              <a:lnSpc>
                <a:spcPct val="120000"/>
              </a:lnSpc>
              <a:spcBef>
                <a:spcPts val="0"/>
              </a:spcBef>
              <a:buNone/>
              <a:defRPr sz="1400">
                <a:solidFill>
                  <a:schemeClr val="bg1"/>
                </a:solidFill>
              </a:defRPr>
            </a:lvl1pPr>
            <a:lvl2pPr algn="r">
              <a:lnSpc>
                <a:spcPct val="120000"/>
              </a:lnSpc>
              <a:defRPr sz="1400">
                <a:solidFill>
                  <a:schemeClr val="bg1"/>
                </a:solidFill>
              </a:defRPr>
            </a:lvl2pPr>
            <a:lvl3pPr algn="r">
              <a:lnSpc>
                <a:spcPct val="120000"/>
              </a:lnSpc>
              <a:defRPr sz="1400">
                <a:solidFill>
                  <a:schemeClr val="bg1"/>
                </a:solidFill>
              </a:defRPr>
            </a:lvl3pPr>
            <a:lvl4pPr algn="r">
              <a:lnSpc>
                <a:spcPct val="120000"/>
              </a:lnSpc>
              <a:defRPr sz="1400">
                <a:solidFill>
                  <a:schemeClr val="bg1"/>
                </a:solidFill>
              </a:defRPr>
            </a:lvl4pPr>
            <a:lvl5pPr algn="r">
              <a:lnSpc>
                <a:spcPct val="120000"/>
              </a:lnSpc>
              <a:defRPr sz="1400">
                <a:solidFill>
                  <a:schemeClr val="bg1"/>
                </a:solidFill>
              </a:defRPr>
            </a:lvl5pPr>
          </a:lstStyle>
          <a:p>
            <a:pPr lvl="0"/>
            <a:r>
              <a:rPr lang="en-US" altLang="zh-CN"/>
              <a:t>Click to edit Master text styles</a:t>
            </a:r>
          </a:p>
        </p:txBody>
      </p:sp>
      <p:sp>
        <p:nvSpPr>
          <p:cNvPr id="27" name="Content Placeholder 25">
            <a:extLst>
              <a:ext uri="{FF2B5EF4-FFF2-40B4-BE49-F238E27FC236}">
                <a16:creationId xmlns:a16="http://schemas.microsoft.com/office/drawing/2014/main" id="{8529AE36-23FC-FD32-AA5D-6E71853427E6}"/>
              </a:ext>
            </a:extLst>
          </p:cNvPr>
          <p:cNvSpPr>
            <a:spLocks noGrp="1"/>
          </p:cNvSpPr>
          <p:nvPr>
            <p:ph sz="quarter" idx="23"/>
          </p:nvPr>
        </p:nvSpPr>
        <p:spPr>
          <a:xfrm>
            <a:off x="8100483" y="4349214"/>
            <a:ext cx="2628365" cy="520700"/>
          </a:xfrm>
        </p:spPr>
        <p:txBody>
          <a:bodyPr lIns="0" tIns="0" rIns="0" bIns="0" anchor="b" anchorCtr="0">
            <a:noAutofit/>
          </a:bodyPr>
          <a:lstStyle>
            <a:lvl1pPr marL="0" indent="0" algn="r">
              <a:lnSpc>
                <a:spcPct val="100000"/>
              </a:lnSpc>
              <a:buNone/>
              <a:defRPr sz="1800" b="1">
                <a:solidFill>
                  <a:schemeClr val="bg1"/>
                </a:solidFill>
                <a:latin typeface="+mj-lt"/>
              </a:defRPr>
            </a:lvl1pPr>
          </a:lstStyle>
          <a:p>
            <a:pPr lvl="0"/>
            <a:r>
              <a:rPr lang="en-US" altLang="zh-CN"/>
              <a:t>Click to edit Master text styles</a:t>
            </a:r>
          </a:p>
        </p:txBody>
      </p:sp>
      <p:sp>
        <p:nvSpPr>
          <p:cNvPr id="28" name="Content Placeholder 28">
            <a:extLst>
              <a:ext uri="{FF2B5EF4-FFF2-40B4-BE49-F238E27FC236}">
                <a16:creationId xmlns:a16="http://schemas.microsoft.com/office/drawing/2014/main" id="{D9A4AC4F-F55E-1B85-C65A-26A8AEBA7B0D}"/>
              </a:ext>
            </a:extLst>
          </p:cNvPr>
          <p:cNvSpPr>
            <a:spLocks noGrp="1"/>
          </p:cNvSpPr>
          <p:nvPr>
            <p:ph sz="quarter" idx="24"/>
          </p:nvPr>
        </p:nvSpPr>
        <p:spPr>
          <a:xfrm>
            <a:off x="8100483" y="5131378"/>
            <a:ext cx="2628900" cy="520700"/>
          </a:xfrm>
        </p:spPr>
        <p:txBody>
          <a:bodyPr lIns="0" tIns="0" rIns="0" bIns="0">
            <a:noAutofit/>
          </a:bodyPr>
          <a:lstStyle>
            <a:lvl1pPr marL="0" indent="0" algn="r">
              <a:lnSpc>
                <a:spcPct val="120000"/>
              </a:lnSpc>
              <a:spcBef>
                <a:spcPts val="0"/>
              </a:spcBef>
              <a:buNone/>
              <a:defRPr sz="1400">
                <a:solidFill>
                  <a:schemeClr val="bg1"/>
                </a:solidFill>
              </a:defRPr>
            </a:lvl1pPr>
            <a:lvl2pPr algn="r">
              <a:lnSpc>
                <a:spcPct val="120000"/>
              </a:lnSpc>
              <a:defRPr sz="1400">
                <a:solidFill>
                  <a:schemeClr val="bg1"/>
                </a:solidFill>
              </a:defRPr>
            </a:lvl2pPr>
            <a:lvl3pPr algn="r">
              <a:lnSpc>
                <a:spcPct val="120000"/>
              </a:lnSpc>
              <a:defRPr sz="1400">
                <a:solidFill>
                  <a:schemeClr val="bg1"/>
                </a:solidFill>
              </a:defRPr>
            </a:lvl3pPr>
            <a:lvl4pPr algn="r">
              <a:lnSpc>
                <a:spcPct val="120000"/>
              </a:lnSpc>
              <a:defRPr sz="1400">
                <a:solidFill>
                  <a:schemeClr val="bg1"/>
                </a:solidFill>
              </a:defRPr>
            </a:lvl4pPr>
            <a:lvl5pPr algn="r">
              <a:lnSpc>
                <a:spcPct val="120000"/>
              </a:lnSpc>
              <a:defRPr sz="1400">
                <a:solidFill>
                  <a:schemeClr val="bg1"/>
                </a:solidFill>
              </a:defRPr>
            </a:lvl5pPr>
          </a:lstStyle>
          <a:p>
            <a:pPr lvl="0"/>
            <a:r>
              <a:rPr lang="en-US" altLang="zh-CN"/>
              <a:t>Click to edit Master text styles</a:t>
            </a:r>
          </a:p>
        </p:txBody>
      </p:sp>
      <p:sp>
        <p:nvSpPr>
          <p:cNvPr id="3" name="Date Placeholder 2">
            <a:extLst>
              <a:ext uri="{FF2B5EF4-FFF2-40B4-BE49-F238E27FC236}">
                <a16:creationId xmlns:a16="http://schemas.microsoft.com/office/drawing/2014/main" id="{E89E8268-7232-2944-F1BD-399F9419B563}"/>
              </a:ext>
            </a:extLst>
          </p:cNvPr>
          <p:cNvSpPr>
            <a:spLocks noGrp="1"/>
          </p:cNvSpPr>
          <p:nvPr>
            <p:ph type="dt" sz="half" idx="10"/>
          </p:nvPr>
        </p:nvSpPr>
        <p:spPr/>
        <p:txBody>
          <a:bodyPr/>
          <a:lstStyle/>
          <a:p>
            <a:r>
              <a:rPr lang="en-US" altLang="zh-CN" dirty="0"/>
              <a:t>03/12/2025</a:t>
            </a:r>
            <a:fld id="{EF9E5040-F7E0-40EC-B8E9-CED28200FAA3}" type="datetime1">
              <a:rPr lang="en-US" smtClean="0"/>
              <a:t>8/6/2025</a:t>
            </a:fld>
            <a:endParaRPr lang="en-US"/>
          </a:p>
        </p:txBody>
      </p:sp>
      <p:sp>
        <p:nvSpPr>
          <p:cNvPr id="4" name="Footer Placeholder 3">
            <a:extLst>
              <a:ext uri="{FF2B5EF4-FFF2-40B4-BE49-F238E27FC236}">
                <a16:creationId xmlns:a16="http://schemas.microsoft.com/office/drawing/2014/main" id="{6B968DDD-323F-89A1-84E3-DDBA626D9386}"/>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98FBDC76-671D-1671-DCE2-D5658BD40E29}"/>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1090114213"/>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itle and 6-item Lists 1">
    <p:spTree>
      <p:nvGrpSpPr>
        <p:cNvPr id="1" name=""/>
        <p:cNvGrpSpPr/>
        <p:nvPr/>
      </p:nvGrpSpPr>
      <p:grpSpPr>
        <a:xfrm>
          <a:off x="0" y="0"/>
          <a:ext cx="0" cy="0"/>
          <a:chOff x="0" y="0"/>
          <a:chExt cx="0" cy="0"/>
        </a:xfrm>
      </p:grpSpPr>
      <p:pic>
        <p:nvPicPr>
          <p:cNvPr id="6" name="Graphic 5">
            <a:extLst>
              <a:ext uri="{FF2B5EF4-FFF2-40B4-BE49-F238E27FC236}">
                <a16:creationId xmlns:a16="http://schemas.microsoft.com/office/drawing/2014/main" id="{00591C83-B386-7D0E-7C1D-E12BAB84EEC7}"/>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726932" y="5928084"/>
            <a:ext cx="465067" cy="465067"/>
          </a:xfrm>
          <a:prstGeom prst="rect">
            <a:avLst/>
          </a:prstGeom>
        </p:spPr>
      </p:pic>
      <p:pic>
        <p:nvPicPr>
          <p:cNvPr id="14" name="Graphic 13">
            <a:extLst>
              <a:ext uri="{FF2B5EF4-FFF2-40B4-BE49-F238E27FC236}">
                <a16:creationId xmlns:a16="http://schemas.microsoft.com/office/drawing/2014/main" id="{DEFAF0D7-BD64-ADAE-223A-F783340B13BC}"/>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V="1">
            <a:off x="11726932" y="6392932"/>
            <a:ext cx="465067" cy="465067"/>
          </a:xfrm>
          <a:prstGeom prst="rect">
            <a:avLst/>
          </a:prstGeom>
        </p:spPr>
      </p:pic>
      <p:pic>
        <p:nvPicPr>
          <p:cNvPr id="15" name="Graphic 14">
            <a:extLst>
              <a:ext uri="{FF2B5EF4-FFF2-40B4-BE49-F238E27FC236}">
                <a16:creationId xmlns:a16="http://schemas.microsoft.com/office/drawing/2014/main" id="{79143A11-48CE-7664-B0A5-25B6C19D79BE}"/>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flipH="1">
            <a:off x="487718" y="1"/>
            <a:ext cx="487717" cy="487717"/>
          </a:xfrm>
          <a:prstGeom prst="rect">
            <a:avLst/>
          </a:prstGeom>
        </p:spPr>
      </p:pic>
      <p:pic>
        <p:nvPicPr>
          <p:cNvPr id="16" name="Graphic 15">
            <a:extLst>
              <a:ext uri="{FF2B5EF4-FFF2-40B4-BE49-F238E27FC236}">
                <a16:creationId xmlns:a16="http://schemas.microsoft.com/office/drawing/2014/main" id="{78233E72-0A62-F1E3-8CCC-BE48B8751616}"/>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8"/>
              </a:ext>
            </a:extLst>
          </a:blip>
          <a:stretch>
            <a:fillRect/>
          </a:stretch>
        </p:blipFill>
        <p:spPr>
          <a:xfrm flipV="1">
            <a:off x="1" y="487489"/>
            <a:ext cx="487717" cy="487717"/>
          </a:xfrm>
          <a:prstGeom prst="rect">
            <a:avLst/>
          </a:prstGeom>
        </p:spPr>
      </p:pic>
      <p:pic>
        <p:nvPicPr>
          <p:cNvPr id="17" name="Graphic 16">
            <a:extLst>
              <a:ext uri="{FF2B5EF4-FFF2-40B4-BE49-F238E27FC236}">
                <a16:creationId xmlns:a16="http://schemas.microsoft.com/office/drawing/2014/main" id="{C5EFFB1B-DA30-1F1E-A402-34FAC3CFDAD8}"/>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H="1">
            <a:off x="1" y="1"/>
            <a:ext cx="487717" cy="487717"/>
          </a:xfrm>
          <a:prstGeom prst="rect">
            <a:avLst/>
          </a:prstGeom>
        </p:spPr>
      </p:pic>
      <p:pic>
        <p:nvPicPr>
          <p:cNvPr id="18" name="Graphic 17">
            <a:extLst>
              <a:ext uri="{FF2B5EF4-FFF2-40B4-BE49-F238E27FC236}">
                <a16:creationId xmlns:a16="http://schemas.microsoft.com/office/drawing/2014/main" id="{85169108-88F8-A4F5-9405-33D0E2DABC9A}"/>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H="1" flipV="1">
            <a:off x="0" y="975324"/>
            <a:ext cx="487717" cy="487717"/>
          </a:xfrm>
          <a:prstGeom prst="rect">
            <a:avLst/>
          </a:prstGeom>
        </p:spPr>
      </p:pic>
      <p:pic>
        <p:nvPicPr>
          <p:cNvPr id="19" name="Graphic 18">
            <a:extLst>
              <a:ext uri="{FF2B5EF4-FFF2-40B4-BE49-F238E27FC236}">
                <a16:creationId xmlns:a16="http://schemas.microsoft.com/office/drawing/2014/main" id="{A6937874-5903-EF14-04E7-E4C19307768C}"/>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8"/>
              </a:ext>
            </a:extLst>
          </a:blip>
          <a:stretch>
            <a:fillRect/>
          </a:stretch>
        </p:blipFill>
        <p:spPr>
          <a:xfrm>
            <a:off x="975435" y="1"/>
            <a:ext cx="487717" cy="487717"/>
          </a:xfrm>
          <a:prstGeom prst="rect">
            <a:avLst/>
          </a:prstGeom>
        </p:spPr>
      </p:pic>
      <p:sp>
        <p:nvSpPr>
          <p:cNvPr id="13" name="Title 1">
            <a:extLst>
              <a:ext uri="{FF2B5EF4-FFF2-40B4-BE49-F238E27FC236}">
                <a16:creationId xmlns:a16="http://schemas.microsoft.com/office/drawing/2014/main" id="{D1F99B0A-BBFA-64EB-E803-DCFC7D02CB36}"/>
              </a:ext>
            </a:extLst>
          </p:cNvPr>
          <p:cNvSpPr>
            <a:spLocks noGrp="1"/>
          </p:cNvSpPr>
          <p:nvPr>
            <p:ph type="title"/>
          </p:nvPr>
        </p:nvSpPr>
        <p:spPr>
          <a:xfrm>
            <a:off x="358198" y="500240"/>
            <a:ext cx="11475604" cy="1073476"/>
          </a:xfrm>
        </p:spPr>
        <p:txBody>
          <a:bodyPr lIns="0" tIns="0" rIns="0" bIns="0" anchor="ctr" anchorCtr="0">
            <a:noAutofit/>
          </a:bodyPr>
          <a:lstStyle>
            <a:lvl1pPr algn="ctr">
              <a:lnSpc>
                <a:spcPct val="100000"/>
              </a:lnSpc>
              <a:defRPr sz="3600"/>
            </a:lvl1pPr>
          </a:lstStyle>
          <a:p>
            <a:r>
              <a:rPr lang="en-US"/>
              <a:t>Click to edit Master title style</a:t>
            </a:r>
          </a:p>
        </p:txBody>
      </p:sp>
      <p:sp>
        <p:nvSpPr>
          <p:cNvPr id="2" name="Text Placeholder 56">
            <a:extLst>
              <a:ext uri="{FF2B5EF4-FFF2-40B4-BE49-F238E27FC236}">
                <a16:creationId xmlns:a16="http://schemas.microsoft.com/office/drawing/2014/main" id="{6A01F093-8DD4-FF48-97B6-D50AB2DCD39B}"/>
              </a:ext>
            </a:extLst>
          </p:cNvPr>
          <p:cNvSpPr>
            <a:spLocks noGrp="1"/>
          </p:cNvSpPr>
          <p:nvPr>
            <p:ph type="body" sz="quarter" idx="13"/>
          </p:nvPr>
        </p:nvSpPr>
        <p:spPr>
          <a:xfrm>
            <a:off x="2782115" y="1796213"/>
            <a:ext cx="2624626" cy="619136"/>
          </a:xfrm>
        </p:spPr>
        <p:txBody>
          <a:bodyPr anchor="b">
            <a:noAutofit/>
          </a:bodyPr>
          <a:lstStyle>
            <a:lvl1pPr marL="0" indent="0" algn="ctr">
              <a:lnSpc>
                <a:spcPct val="100000"/>
              </a:lnSpc>
              <a:buNone/>
              <a:defRPr sz="1800">
                <a:solidFill>
                  <a:schemeClr val="accent2"/>
                </a:solidFill>
                <a:latin typeface="+mj-lt"/>
              </a:defRPr>
            </a:lvl1pPr>
            <a:lvl2pPr>
              <a:defRPr sz="1800"/>
            </a:lvl2pPr>
            <a:lvl3pPr>
              <a:defRPr sz="1800"/>
            </a:lvl3pPr>
            <a:lvl4pPr>
              <a:defRPr sz="1800"/>
            </a:lvl4pPr>
            <a:lvl5pPr>
              <a:defRPr sz="1800"/>
            </a:lvl5pPr>
          </a:lstStyle>
          <a:p>
            <a:pPr lvl="0"/>
            <a:r>
              <a:rPr lang="en-US" altLang="zh-CN"/>
              <a:t>Click to edit Master text styles</a:t>
            </a:r>
          </a:p>
        </p:txBody>
      </p:sp>
      <p:sp>
        <p:nvSpPr>
          <p:cNvPr id="7" name="Text Placeholder 14">
            <a:extLst>
              <a:ext uri="{FF2B5EF4-FFF2-40B4-BE49-F238E27FC236}">
                <a16:creationId xmlns:a16="http://schemas.microsoft.com/office/drawing/2014/main" id="{AD64A974-9F6C-88A1-7379-98DDC4622751}"/>
              </a:ext>
            </a:extLst>
          </p:cNvPr>
          <p:cNvSpPr>
            <a:spLocks noGrp="1"/>
          </p:cNvSpPr>
          <p:nvPr>
            <p:ph type="body" sz="quarter" idx="14"/>
          </p:nvPr>
        </p:nvSpPr>
        <p:spPr>
          <a:xfrm>
            <a:off x="2782114" y="2585644"/>
            <a:ext cx="2624626" cy="466492"/>
          </a:xfrm>
        </p:spPr>
        <p:txBody>
          <a:bodyPr>
            <a:noAutofit/>
          </a:bodyPr>
          <a:lstStyle>
            <a:lvl1pPr marL="0" indent="0" algn="ctr">
              <a:lnSpc>
                <a:spcPct val="120000"/>
              </a:lnSpc>
              <a:spcBef>
                <a:spcPts val="0"/>
              </a:spcBef>
              <a:buNone/>
              <a:defRPr sz="1400"/>
            </a:lvl1pPr>
            <a:lvl2pPr algn="ctr">
              <a:lnSpc>
                <a:spcPct val="120000"/>
              </a:lnSpc>
              <a:defRPr sz="1400"/>
            </a:lvl2pPr>
            <a:lvl3pPr algn="ctr">
              <a:lnSpc>
                <a:spcPct val="120000"/>
              </a:lnSpc>
              <a:defRPr sz="1400"/>
            </a:lvl3pPr>
            <a:lvl4pPr algn="ctr">
              <a:lnSpc>
                <a:spcPct val="120000"/>
              </a:lnSpc>
              <a:defRPr sz="1400"/>
            </a:lvl4pPr>
            <a:lvl5pPr marL="1828800" indent="0" algn="ctr">
              <a:lnSpc>
                <a:spcPct val="120000"/>
              </a:lnSpc>
              <a:buNone/>
              <a:defRPr sz="1400"/>
            </a:lvl5pPr>
          </a:lstStyle>
          <a:p>
            <a:pPr lvl="0"/>
            <a:r>
              <a:rPr lang="en-US" altLang="zh-CN"/>
              <a:t>Click to edit Master text styles</a:t>
            </a:r>
          </a:p>
        </p:txBody>
      </p:sp>
      <p:sp>
        <p:nvSpPr>
          <p:cNvPr id="8" name="Text Placeholder 56">
            <a:extLst>
              <a:ext uri="{FF2B5EF4-FFF2-40B4-BE49-F238E27FC236}">
                <a16:creationId xmlns:a16="http://schemas.microsoft.com/office/drawing/2014/main" id="{D69B88C8-0B1A-30A6-201B-11653ED782BC}"/>
              </a:ext>
            </a:extLst>
          </p:cNvPr>
          <p:cNvSpPr>
            <a:spLocks noGrp="1"/>
          </p:cNvSpPr>
          <p:nvPr>
            <p:ph type="body" sz="quarter" idx="21"/>
          </p:nvPr>
        </p:nvSpPr>
        <p:spPr>
          <a:xfrm>
            <a:off x="6766042" y="1796213"/>
            <a:ext cx="2624626" cy="619136"/>
          </a:xfrm>
        </p:spPr>
        <p:txBody>
          <a:bodyPr anchor="b">
            <a:noAutofit/>
          </a:bodyPr>
          <a:lstStyle>
            <a:lvl1pPr marL="0" indent="0" algn="ctr">
              <a:lnSpc>
                <a:spcPct val="100000"/>
              </a:lnSpc>
              <a:buNone/>
              <a:defRPr sz="1800">
                <a:solidFill>
                  <a:schemeClr val="accent2"/>
                </a:solidFill>
                <a:latin typeface="+mj-lt"/>
              </a:defRPr>
            </a:lvl1pPr>
            <a:lvl2pPr>
              <a:defRPr sz="1800"/>
            </a:lvl2pPr>
            <a:lvl3pPr>
              <a:defRPr sz="1800"/>
            </a:lvl3pPr>
            <a:lvl4pPr>
              <a:defRPr sz="1800"/>
            </a:lvl4pPr>
            <a:lvl5pPr>
              <a:defRPr sz="1800"/>
            </a:lvl5pPr>
          </a:lstStyle>
          <a:p>
            <a:pPr lvl="0"/>
            <a:r>
              <a:rPr lang="en-US" altLang="zh-CN"/>
              <a:t>Click to edit Master text styles</a:t>
            </a:r>
          </a:p>
        </p:txBody>
      </p:sp>
      <p:sp>
        <p:nvSpPr>
          <p:cNvPr id="9" name="Text Placeholder 14">
            <a:extLst>
              <a:ext uri="{FF2B5EF4-FFF2-40B4-BE49-F238E27FC236}">
                <a16:creationId xmlns:a16="http://schemas.microsoft.com/office/drawing/2014/main" id="{6ABEB7A8-546C-B690-DC22-E00F370CDBFC}"/>
              </a:ext>
            </a:extLst>
          </p:cNvPr>
          <p:cNvSpPr>
            <a:spLocks noGrp="1"/>
          </p:cNvSpPr>
          <p:nvPr>
            <p:ph type="body" sz="quarter" idx="22"/>
          </p:nvPr>
        </p:nvSpPr>
        <p:spPr>
          <a:xfrm>
            <a:off x="6766041" y="2585644"/>
            <a:ext cx="2624626" cy="466492"/>
          </a:xfrm>
        </p:spPr>
        <p:txBody>
          <a:bodyPr>
            <a:noAutofit/>
          </a:bodyPr>
          <a:lstStyle>
            <a:lvl1pPr marL="0" indent="0" algn="ctr">
              <a:lnSpc>
                <a:spcPct val="120000"/>
              </a:lnSpc>
              <a:spcBef>
                <a:spcPts val="0"/>
              </a:spcBef>
              <a:buNone/>
              <a:defRPr sz="1400"/>
            </a:lvl1pPr>
            <a:lvl2pPr algn="ctr">
              <a:lnSpc>
                <a:spcPct val="120000"/>
              </a:lnSpc>
              <a:defRPr sz="1400"/>
            </a:lvl2pPr>
            <a:lvl3pPr algn="ctr">
              <a:lnSpc>
                <a:spcPct val="120000"/>
              </a:lnSpc>
              <a:defRPr sz="1400"/>
            </a:lvl3pPr>
            <a:lvl4pPr algn="ctr">
              <a:lnSpc>
                <a:spcPct val="120000"/>
              </a:lnSpc>
              <a:defRPr sz="1400"/>
            </a:lvl4pPr>
            <a:lvl5pPr marL="1828800" indent="0" algn="ctr">
              <a:lnSpc>
                <a:spcPct val="120000"/>
              </a:lnSpc>
              <a:buNone/>
              <a:defRPr sz="1400"/>
            </a:lvl5pPr>
          </a:lstStyle>
          <a:p>
            <a:pPr lvl="0"/>
            <a:r>
              <a:rPr lang="en-US" altLang="zh-CN"/>
              <a:t>Click to edit Master text styles</a:t>
            </a:r>
          </a:p>
        </p:txBody>
      </p:sp>
      <p:sp>
        <p:nvSpPr>
          <p:cNvPr id="10" name="Text Placeholder 56">
            <a:extLst>
              <a:ext uri="{FF2B5EF4-FFF2-40B4-BE49-F238E27FC236}">
                <a16:creationId xmlns:a16="http://schemas.microsoft.com/office/drawing/2014/main" id="{99FB5BFD-3208-88BF-B7AD-114CC95116AA}"/>
              </a:ext>
            </a:extLst>
          </p:cNvPr>
          <p:cNvSpPr>
            <a:spLocks noGrp="1"/>
          </p:cNvSpPr>
          <p:nvPr>
            <p:ph type="body" sz="quarter" idx="23"/>
          </p:nvPr>
        </p:nvSpPr>
        <p:spPr>
          <a:xfrm>
            <a:off x="2782114" y="3344212"/>
            <a:ext cx="2624626" cy="619136"/>
          </a:xfrm>
        </p:spPr>
        <p:txBody>
          <a:bodyPr anchor="b">
            <a:noAutofit/>
          </a:bodyPr>
          <a:lstStyle>
            <a:lvl1pPr marL="0" indent="0" algn="ctr">
              <a:lnSpc>
                <a:spcPct val="100000"/>
              </a:lnSpc>
              <a:buNone/>
              <a:defRPr sz="1800">
                <a:solidFill>
                  <a:schemeClr val="accent2"/>
                </a:solidFill>
                <a:latin typeface="+mj-lt"/>
              </a:defRPr>
            </a:lvl1pPr>
            <a:lvl2pPr>
              <a:defRPr sz="1800"/>
            </a:lvl2pPr>
            <a:lvl3pPr>
              <a:defRPr sz="1800"/>
            </a:lvl3pPr>
            <a:lvl4pPr>
              <a:defRPr sz="1800"/>
            </a:lvl4pPr>
            <a:lvl5pPr>
              <a:defRPr sz="1800"/>
            </a:lvl5pPr>
          </a:lstStyle>
          <a:p>
            <a:pPr lvl="0"/>
            <a:r>
              <a:rPr lang="en-US" altLang="zh-CN"/>
              <a:t>Click to edit Master text styles</a:t>
            </a:r>
          </a:p>
        </p:txBody>
      </p:sp>
      <p:sp>
        <p:nvSpPr>
          <p:cNvPr id="11" name="Text Placeholder 14">
            <a:extLst>
              <a:ext uri="{FF2B5EF4-FFF2-40B4-BE49-F238E27FC236}">
                <a16:creationId xmlns:a16="http://schemas.microsoft.com/office/drawing/2014/main" id="{1CD0599B-106C-BA72-8206-25FE31640C14}"/>
              </a:ext>
            </a:extLst>
          </p:cNvPr>
          <p:cNvSpPr>
            <a:spLocks noGrp="1"/>
          </p:cNvSpPr>
          <p:nvPr>
            <p:ph type="body" sz="quarter" idx="24"/>
          </p:nvPr>
        </p:nvSpPr>
        <p:spPr>
          <a:xfrm>
            <a:off x="2782113" y="4133643"/>
            <a:ext cx="2624626" cy="466492"/>
          </a:xfrm>
        </p:spPr>
        <p:txBody>
          <a:bodyPr>
            <a:noAutofit/>
          </a:bodyPr>
          <a:lstStyle>
            <a:lvl1pPr marL="0" indent="0" algn="ctr">
              <a:lnSpc>
                <a:spcPct val="120000"/>
              </a:lnSpc>
              <a:spcBef>
                <a:spcPts val="0"/>
              </a:spcBef>
              <a:buNone/>
              <a:defRPr sz="1400"/>
            </a:lvl1pPr>
            <a:lvl2pPr algn="ctr">
              <a:lnSpc>
                <a:spcPct val="120000"/>
              </a:lnSpc>
              <a:defRPr sz="1400"/>
            </a:lvl2pPr>
            <a:lvl3pPr algn="ctr">
              <a:lnSpc>
                <a:spcPct val="120000"/>
              </a:lnSpc>
              <a:defRPr sz="1400"/>
            </a:lvl3pPr>
            <a:lvl4pPr algn="ctr">
              <a:lnSpc>
                <a:spcPct val="120000"/>
              </a:lnSpc>
              <a:defRPr sz="1400"/>
            </a:lvl4pPr>
            <a:lvl5pPr marL="1828800" indent="0" algn="ctr">
              <a:lnSpc>
                <a:spcPct val="120000"/>
              </a:lnSpc>
              <a:buNone/>
              <a:defRPr sz="1400"/>
            </a:lvl5pPr>
          </a:lstStyle>
          <a:p>
            <a:pPr lvl="0"/>
            <a:r>
              <a:rPr lang="en-US" altLang="zh-CN"/>
              <a:t>Click to edit Master text styles</a:t>
            </a:r>
          </a:p>
        </p:txBody>
      </p:sp>
      <p:sp>
        <p:nvSpPr>
          <p:cNvPr id="12" name="Text Placeholder 56">
            <a:extLst>
              <a:ext uri="{FF2B5EF4-FFF2-40B4-BE49-F238E27FC236}">
                <a16:creationId xmlns:a16="http://schemas.microsoft.com/office/drawing/2014/main" id="{F72C48DA-CF12-7337-1A73-5FFE65AB1C23}"/>
              </a:ext>
            </a:extLst>
          </p:cNvPr>
          <p:cNvSpPr>
            <a:spLocks noGrp="1"/>
          </p:cNvSpPr>
          <p:nvPr>
            <p:ph type="body" sz="quarter" idx="25"/>
          </p:nvPr>
        </p:nvSpPr>
        <p:spPr>
          <a:xfrm>
            <a:off x="6766041" y="3344212"/>
            <a:ext cx="2624626" cy="619136"/>
          </a:xfrm>
        </p:spPr>
        <p:txBody>
          <a:bodyPr anchor="b">
            <a:noAutofit/>
          </a:bodyPr>
          <a:lstStyle>
            <a:lvl1pPr marL="0" indent="0" algn="ctr">
              <a:lnSpc>
                <a:spcPct val="100000"/>
              </a:lnSpc>
              <a:buNone/>
              <a:defRPr sz="1800">
                <a:solidFill>
                  <a:schemeClr val="accent2"/>
                </a:solidFill>
                <a:latin typeface="+mj-lt"/>
              </a:defRPr>
            </a:lvl1pPr>
            <a:lvl2pPr>
              <a:defRPr sz="1800"/>
            </a:lvl2pPr>
            <a:lvl3pPr>
              <a:defRPr sz="1800"/>
            </a:lvl3pPr>
            <a:lvl4pPr>
              <a:defRPr sz="1800"/>
            </a:lvl4pPr>
            <a:lvl5pPr>
              <a:defRPr sz="1800"/>
            </a:lvl5pPr>
          </a:lstStyle>
          <a:p>
            <a:pPr lvl="0"/>
            <a:r>
              <a:rPr lang="en-US" altLang="zh-CN"/>
              <a:t>Click to edit Master text styles</a:t>
            </a:r>
          </a:p>
        </p:txBody>
      </p:sp>
      <p:sp>
        <p:nvSpPr>
          <p:cNvPr id="20" name="Text Placeholder 14">
            <a:extLst>
              <a:ext uri="{FF2B5EF4-FFF2-40B4-BE49-F238E27FC236}">
                <a16:creationId xmlns:a16="http://schemas.microsoft.com/office/drawing/2014/main" id="{A685A3FF-A0A3-C004-ECDF-15336B603D62}"/>
              </a:ext>
            </a:extLst>
          </p:cNvPr>
          <p:cNvSpPr>
            <a:spLocks noGrp="1"/>
          </p:cNvSpPr>
          <p:nvPr>
            <p:ph type="body" sz="quarter" idx="26"/>
          </p:nvPr>
        </p:nvSpPr>
        <p:spPr>
          <a:xfrm>
            <a:off x="6766040" y="4133643"/>
            <a:ext cx="2624626" cy="466492"/>
          </a:xfrm>
        </p:spPr>
        <p:txBody>
          <a:bodyPr>
            <a:noAutofit/>
          </a:bodyPr>
          <a:lstStyle>
            <a:lvl1pPr marL="0" indent="0" algn="ctr">
              <a:lnSpc>
                <a:spcPct val="120000"/>
              </a:lnSpc>
              <a:spcBef>
                <a:spcPts val="0"/>
              </a:spcBef>
              <a:buNone/>
              <a:defRPr sz="1400"/>
            </a:lvl1pPr>
            <a:lvl2pPr algn="ctr">
              <a:lnSpc>
                <a:spcPct val="120000"/>
              </a:lnSpc>
              <a:defRPr sz="1400"/>
            </a:lvl2pPr>
            <a:lvl3pPr algn="ctr">
              <a:lnSpc>
                <a:spcPct val="120000"/>
              </a:lnSpc>
              <a:defRPr sz="1400"/>
            </a:lvl3pPr>
            <a:lvl4pPr algn="ctr">
              <a:lnSpc>
                <a:spcPct val="120000"/>
              </a:lnSpc>
              <a:defRPr sz="1400"/>
            </a:lvl4pPr>
            <a:lvl5pPr marL="1828800" indent="0" algn="ctr">
              <a:lnSpc>
                <a:spcPct val="120000"/>
              </a:lnSpc>
              <a:buNone/>
              <a:defRPr sz="1400"/>
            </a:lvl5pPr>
          </a:lstStyle>
          <a:p>
            <a:pPr lvl="0"/>
            <a:r>
              <a:rPr lang="en-US" altLang="zh-CN"/>
              <a:t>Click to edit Master text styles</a:t>
            </a:r>
          </a:p>
        </p:txBody>
      </p:sp>
      <p:sp>
        <p:nvSpPr>
          <p:cNvPr id="21" name="Text Placeholder 56">
            <a:extLst>
              <a:ext uri="{FF2B5EF4-FFF2-40B4-BE49-F238E27FC236}">
                <a16:creationId xmlns:a16="http://schemas.microsoft.com/office/drawing/2014/main" id="{E8606232-E384-624D-E123-739E4ADCD9E7}"/>
              </a:ext>
            </a:extLst>
          </p:cNvPr>
          <p:cNvSpPr>
            <a:spLocks noGrp="1"/>
          </p:cNvSpPr>
          <p:nvPr>
            <p:ph type="body" sz="quarter" idx="27"/>
          </p:nvPr>
        </p:nvSpPr>
        <p:spPr>
          <a:xfrm>
            <a:off x="2782113" y="4896040"/>
            <a:ext cx="2624626" cy="619136"/>
          </a:xfrm>
        </p:spPr>
        <p:txBody>
          <a:bodyPr anchor="b">
            <a:noAutofit/>
          </a:bodyPr>
          <a:lstStyle>
            <a:lvl1pPr marL="0" indent="0" algn="ctr">
              <a:lnSpc>
                <a:spcPct val="100000"/>
              </a:lnSpc>
              <a:buNone/>
              <a:defRPr sz="1800">
                <a:solidFill>
                  <a:schemeClr val="accent2"/>
                </a:solidFill>
                <a:latin typeface="+mj-lt"/>
              </a:defRPr>
            </a:lvl1pPr>
            <a:lvl2pPr>
              <a:defRPr sz="1800"/>
            </a:lvl2pPr>
            <a:lvl3pPr>
              <a:defRPr sz="1800"/>
            </a:lvl3pPr>
            <a:lvl4pPr>
              <a:defRPr sz="1800"/>
            </a:lvl4pPr>
            <a:lvl5pPr>
              <a:defRPr sz="1800"/>
            </a:lvl5pPr>
          </a:lstStyle>
          <a:p>
            <a:pPr lvl="0"/>
            <a:r>
              <a:rPr lang="en-US" altLang="zh-CN"/>
              <a:t>Click to edit Master text styles</a:t>
            </a:r>
          </a:p>
        </p:txBody>
      </p:sp>
      <p:sp>
        <p:nvSpPr>
          <p:cNvPr id="22" name="Text Placeholder 14">
            <a:extLst>
              <a:ext uri="{FF2B5EF4-FFF2-40B4-BE49-F238E27FC236}">
                <a16:creationId xmlns:a16="http://schemas.microsoft.com/office/drawing/2014/main" id="{92F4FB10-B255-F58C-FEA9-31161CCBED39}"/>
              </a:ext>
            </a:extLst>
          </p:cNvPr>
          <p:cNvSpPr>
            <a:spLocks noGrp="1"/>
          </p:cNvSpPr>
          <p:nvPr>
            <p:ph type="body" sz="quarter" idx="28"/>
          </p:nvPr>
        </p:nvSpPr>
        <p:spPr>
          <a:xfrm>
            <a:off x="2782112" y="5685471"/>
            <a:ext cx="2624626" cy="466492"/>
          </a:xfrm>
        </p:spPr>
        <p:txBody>
          <a:bodyPr>
            <a:noAutofit/>
          </a:bodyPr>
          <a:lstStyle>
            <a:lvl1pPr marL="0" indent="0" algn="ctr">
              <a:lnSpc>
                <a:spcPct val="120000"/>
              </a:lnSpc>
              <a:spcBef>
                <a:spcPts val="0"/>
              </a:spcBef>
              <a:buNone/>
              <a:defRPr sz="1400"/>
            </a:lvl1pPr>
            <a:lvl2pPr algn="ctr">
              <a:lnSpc>
                <a:spcPct val="120000"/>
              </a:lnSpc>
              <a:defRPr sz="1400"/>
            </a:lvl2pPr>
            <a:lvl3pPr algn="ctr">
              <a:lnSpc>
                <a:spcPct val="120000"/>
              </a:lnSpc>
              <a:defRPr sz="1400"/>
            </a:lvl3pPr>
            <a:lvl4pPr algn="ctr">
              <a:lnSpc>
                <a:spcPct val="120000"/>
              </a:lnSpc>
              <a:defRPr sz="1400"/>
            </a:lvl4pPr>
            <a:lvl5pPr marL="1828800" indent="0" algn="ctr">
              <a:lnSpc>
                <a:spcPct val="120000"/>
              </a:lnSpc>
              <a:buNone/>
              <a:defRPr sz="1400"/>
            </a:lvl5pPr>
          </a:lstStyle>
          <a:p>
            <a:pPr lvl="0"/>
            <a:r>
              <a:rPr lang="en-US" altLang="zh-CN"/>
              <a:t>Click to edit Master text styles</a:t>
            </a:r>
          </a:p>
        </p:txBody>
      </p:sp>
      <p:sp>
        <p:nvSpPr>
          <p:cNvPr id="23" name="Text Placeholder 56">
            <a:extLst>
              <a:ext uri="{FF2B5EF4-FFF2-40B4-BE49-F238E27FC236}">
                <a16:creationId xmlns:a16="http://schemas.microsoft.com/office/drawing/2014/main" id="{C4859FFB-8631-F638-419E-52E8D668A6A6}"/>
              </a:ext>
            </a:extLst>
          </p:cNvPr>
          <p:cNvSpPr>
            <a:spLocks noGrp="1"/>
          </p:cNvSpPr>
          <p:nvPr>
            <p:ph type="body" sz="quarter" idx="29"/>
          </p:nvPr>
        </p:nvSpPr>
        <p:spPr>
          <a:xfrm>
            <a:off x="6766040" y="4896040"/>
            <a:ext cx="2624626" cy="619136"/>
          </a:xfrm>
        </p:spPr>
        <p:txBody>
          <a:bodyPr anchor="b">
            <a:noAutofit/>
          </a:bodyPr>
          <a:lstStyle>
            <a:lvl1pPr marL="0" indent="0" algn="ctr">
              <a:lnSpc>
                <a:spcPct val="100000"/>
              </a:lnSpc>
              <a:buNone/>
              <a:defRPr sz="1800">
                <a:solidFill>
                  <a:schemeClr val="accent2"/>
                </a:solidFill>
                <a:latin typeface="+mj-lt"/>
              </a:defRPr>
            </a:lvl1pPr>
            <a:lvl2pPr>
              <a:defRPr sz="1800"/>
            </a:lvl2pPr>
            <a:lvl3pPr>
              <a:defRPr sz="1800"/>
            </a:lvl3pPr>
            <a:lvl4pPr>
              <a:defRPr sz="1800"/>
            </a:lvl4pPr>
            <a:lvl5pPr>
              <a:defRPr sz="1800"/>
            </a:lvl5pPr>
          </a:lstStyle>
          <a:p>
            <a:pPr lvl="0"/>
            <a:r>
              <a:rPr lang="en-US" altLang="zh-CN"/>
              <a:t>Click to edit Master text styles</a:t>
            </a:r>
          </a:p>
        </p:txBody>
      </p:sp>
      <p:sp>
        <p:nvSpPr>
          <p:cNvPr id="24" name="Text Placeholder 14">
            <a:extLst>
              <a:ext uri="{FF2B5EF4-FFF2-40B4-BE49-F238E27FC236}">
                <a16:creationId xmlns:a16="http://schemas.microsoft.com/office/drawing/2014/main" id="{31E58723-68B8-C765-0237-3EC5DD03FCC1}"/>
              </a:ext>
            </a:extLst>
          </p:cNvPr>
          <p:cNvSpPr>
            <a:spLocks noGrp="1"/>
          </p:cNvSpPr>
          <p:nvPr>
            <p:ph type="body" sz="quarter" idx="30"/>
          </p:nvPr>
        </p:nvSpPr>
        <p:spPr>
          <a:xfrm>
            <a:off x="6766039" y="5685471"/>
            <a:ext cx="2624626" cy="466492"/>
          </a:xfrm>
        </p:spPr>
        <p:txBody>
          <a:bodyPr>
            <a:noAutofit/>
          </a:bodyPr>
          <a:lstStyle>
            <a:lvl1pPr marL="0" indent="0" algn="ctr">
              <a:lnSpc>
                <a:spcPct val="120000"/>
              </a:lnSpc>
              <a:spcBef>
                <a:spcPts val="0"/>
              </a:spcBef>
              <a:buNone/>
              <a:defRPr sz="1400"/>
            </a:lvl1pPr>
            <a:lvl2pPr algn="ctr">
              <a:lnSpc>
                <a:spcPct val="120000"/>
              </a:lnSpc>
              <a:defRPr sz="1400"/>
            </a:lvl2pPr>
            <a:lvl3pPr algn="ctr">
              <a:lnSpc>
                <a:spcPct val="120000"/>
              </a:lnSpc>
              <a:defRPr sz="1400"/>
            </a:lvl3pPr>
            <a:lvl4pPr algn="ctr">
              <a:lnSpc>
                <a:spcPct val="120000"/>
              </a:lnSpc>
              <a:defRPr sz="1400"/>
            </a:lvl4pPr>
            <a:lvl5pPr marL="1828800" indent="0" algn="ctr">
              <a:lnSpc>
                <a:spcPct val="120000"/>
              </a:lnSpc>
              <a:buNone/>
              <a:defRPr sz="1400"/>
            </a:lvl5pPr>
          </a:lstStyle>
          <a:p>
            <a:pPr lvl="0"/>
            <a:r>
              <a:rPr lang="en-US" altLang="zh-CN"/>
              <a:t>Click to edit Master text styles</a:t>
            </a:r>
          </a:p>
        </p:txBody>
      </p:sp>
      <p:sp>
        <p:nvSpPr>
          <p:cNvPr id="3" name="Date Placeholder 2">
            <a:extLst>
              <a:ext uri="{FF2B5EF4-FFF2-40B4-BE49-F238E27FC236}">
                <a16:creationId xmlns:a16="http://schemas.microsoft.com/office/drawing/2014/main" id="{E89E8268-7232-2944-F1BD-399F9419B563}"/>
              </a:ext>
            </a:extLst>
          </p:cNvPr>
          <p:cNvSpPr>
            <a:spLocks noGrp="1"/>
          </p:cNvSpPr>
          <p:nvPr>
            <p:ph type="dt" sz="half" idx="10"/>
          </p:nvPr>
        </p:nvSpPr>
        <p:spPr/>
        <p:txBody>
          <a:bodyPr>
            <a:noAutofit/>
          </a:bodyPr>
          <a:lstStyle/>
          <a:p>
            <a:r>
              <a:rPr lang="en-US" altLang="zh-CN" dirty="0"/>
              <a:t>03/12/2025</a:t>
            </a:r>
            <a:fld id="{EF9E5040-F7E0-40EC-B8E9-CED28200FAA3}" type="datetime1">
              <a:rPr lang="en-US" smtClean="0"/>
              <a:t>8/6/2025</a:t>
            </a:fld>
            <a:endParaRPr lang="en-US"/>
          </a:p>
        </p:txBody>
      </p:sp>
      <p:sp>
        <p:nvSpPr>
          <p:cNvPr id="4" name="Footer Placeholder 3">
            <a:extLst>
              <a:ext uri="{FF2B5EF4-FFF2-40B4-BE49-F238E27FC236}">
                <a16:creationId xmlns:a16="http://schemas.microsoft.com/office/drawing/2014/main" id="{6B968DDD-323F-89A1-84E3-DDBA626D9386}"/>
              </a:ext>
            </a:extLst>
          </p:cNvPr>
          <p:cNvSpPr>
            <a:spLocks noGrp="1"/>
          </p:cNvSpPr>
          <p:nvPr>
            <p:ph type="ftr" sz="quarter" idx="11"/>
          </p:nvPr>
        </p:nvSpPr>
        <p:spPr/>
        <p:txBody>
          <a:bodyPr lIns="0" tIns="0" rIns="0" bIns="0">
            <a:noAutofit/>
          </a:bodyPr>
          <a:lstStyle/>
          <a:p>
            <a:r>
              <a:rPr lang="en-US"/>
              <a:t>Sample Footer Text</a:t>
            </a:r>
          </a:p>
        </p:txBody>
      </p:sp>
      <p:sp>
        <p:nvSpPr>
          <p:cNvPr id="5" name="Slide Number Placeholder 4">
            <a:extLst>
              <a:ext uri="{FF2B5EF4-FFF2-40B4-BE49-F238E27FC236}">
                <a16:creationId xmlns:a16="http://schemas.microsoft.com/office/drawing/2014/main" id="{98FBDC76-671D-1671-DCE2-D5658BD40E29}"/>
              </a:ext>
            </a:extLst>
          </p:cNvPr>
          <p:cNvSpPr>
            <a:spLocks noGrp="1"/>
          </p:cNvSpPr>
          <p:nvPr>
            <p:ph type="sldNum" sz="quarter" idx="12"/>
          </p:nvPr>
        </p:nvSpPr>
        <p:spPr/>
        <p:txBody>
          <a:bodyPr lIns="0" tIns="0" rIns="0" bIns="0">
            <a:noAutofit/>
          </a:bodyPr>
          <a:lstStyle/>
          <a:p>
            <a:fld id="{CC057153-B650-4DEB-B370-79DDCFDCE934}" type="slidenum">
              <a:rPr lang="en-US" smtClean="0"/>
              <a:t>‹#›</a:t>
            </a:fld>
            <a:endParaRPr lang="en-US"/>
          </a:p>
        </p:txBody>
      </p:sp>
    </p:spTree>
    <p:extLst>
      <p:ext uri="{BB962C8B-B14F-4D97-AF65-F5344CB8AC3E}">
        <p14:creationId xmlns:p14="http://schemas.microsoft.com/office/powerpoint/2010/main" val="4123200292"/>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itle and 6-item Lists 2">
    <p:spTree>
      <p:nvGrpSpPr>
        <p:cNvPr id="1" name=""/>
        <p:cNvGrpSpPr/>
        <p:nvPr/>
      </p:nvGrpSpPr>
      <p:grpSpPr>
        <a:xfrm>
          <a:off x="0" y="0"/>
          <a:ext cx="0" cy="0"/>
          <a:chOff x="0" y="0"/>
          <a:chExt cx="0" cy="0"/>
        </a:xfrm>
      </p:grpSpPr>
      <p:pic>
        <p:nvPicPr>
          <p:cNvPr id="2" name="Graphic 1">
            <a:extLst>
              <a:ext uri="{FF2B5EF4-FFF2-40B4-BE49-F238E27FC236}">
                <a16:creationId xmlns:a16="http://schemas.microsoft.com/office/drawing/2014/main" id="{75A52460-7484-5B6A-4D4D-D2D01CB9D93B}"/>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726932" y="5928084"/>
            <a:ext cx="465067" cy="465067"/>
          </a:xfrm>
          <a:prstGeom prst="rect">
            <a:avLst/>
          </a:prstGeom>
        </p:spPr>
      </p:pic>
      <p:pic>
        <p:nvPicPr>
          <p:cNvPr id="14" name="Graphic 13">
            <a:extLst>
              <a:ext uri="{FF2B5EF4-FFF2-40B4-BE49-F238E27FC236}">
                <a16:creationId xmlns:a16="http://schemas.microsoft.com/office/drawing/2014/main" id="{E5BAA614-2E61-CCFF-D405-F486F5842DA0}"/>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V="1">
            <a:off x="11726932" y="6392932"/>
            <a:ext cx="465067" cy="465067"/>
          </a:xfrm>
          <a:prstGeom prst="rect">
            <a:avLst/>
          </a:prstGeom>
        </p:spPr>
      </p:pic>
      <p:pic>
        <p:nvPicPr>
          <p:cNvPr id="15" name="Graphic 14">
            <a:extLst>
              <a:ext uri="{FF2B5EF4-FFF2-40B4-BE49-F238E27FC236}">
                <a16:creationId xmlns:a16="http://schemas.microsoft.com/office/drawing/2014/main" id="{DFC84F41-52D2-3920-9EFC-0B738C16529E}"/>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flipH="1">
            <a:off x="487718" y="1"/>
            <a:ext cx="487717" cy="487717"/>
          </a:xfrm>
          <a:prstGeom prst="rect">
            <a:avLst/>
          </a:prstGeom>
        </p:spPr>
      </p:pic>
      <p:pic>
        <p:nvPicPr>
          <p:cNvPr id="16" name="Graphic 15">
            <a:extLst>
              <a:ext uri="{FF2B5EF4-FFF2-40B4-BE49-F238E27FC236}">
                <a16:creationId xmlns:a16="http://schemas.microsoft.com/office/drawing/2014/main" id="{36B96066-D198-F5D8-C227-3401CED89CA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8"/>
              </a:ext>
            </a:extLst>
          </a:blip>
          <a:stretch>
            <a:fillRect/>
          </a:stretch>
        </p:blipFill>
        <p:spPr>
          <a:xfrm flipV="1">
            <a:off x="1" y="487489"/>
            <a:ext cx="487717" cy="487717"/>
          </a:xfrm>
          <a:prstGeom prst="rect">
            <a:avLst/>
          </a:prstGeom>
        </p:spPr>
      </p:pic>
      <p:pic>
        <p:nvPicPr>
          <p:cNvPr id="17" name="Graphic 16">
            <a:extLst>
              <a:ext uri="{FF2B5EF4-FFF2-40B4-BE49-F238E27FC236}">
                <a16:creationId xmlns:a16="http://schemas.microsoft.com/office/drawing/2014/main" id="{0A453E22-1865-B2A5-6455-1CC7C27CFAFB}"/>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H="1">
            <a:off x="1" y="1"/>
            <a:ext cx="487717" cy="487717"/>
          </a:xfrm>
          <a:prstGeom prst="rect">
            <a:avLst/>
          </a:prstGeom>
        </p:spPr>
      </p:pic>
      <p:pic>
        <p:nvPicPr>
          <p:cNvPr id="18" name="Graphic 17">
            <a:extLst>
              <a:ext uri="{FF2B5EF4-FFF2-40B4-BE49-F238E27FC236}">
                <a16:creationId xmlns:a16="http://schemas.microsoft.com/office/drawing/2014/main" id="{A38A0F1F-82B8-846F-8BA7-47D0FD100477}"/>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H="1" flipV="1">
            <a:off x="0" y="975324"/>
            <a:ext cx="487717" cy="487717"/>
          </a:xfrm>
          <a:prstGeom prst="rect">
            <a:avLst/>
          </a:prstGeom>
        </p:spPr>
      </p:pic>
      <p:pic>
        <p:nvPicPr>
          <p:cNvPr id="19" name="Graphic 18">
            <a:extLst>
              <a:ext uri="{FF2B5EF4-FFF2-40B4-BE49-F238E27FC236}">
                <a16:creationId xmlns:a16="http://schemas.microsoft.com/office/drawing/2014/main" id="{724D7C14-4508-2681-806B-FE71305BE168}"/>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8"/>
              </a:ext>
            </a:extLst>
          </a:blip>
          <a:stretch>
            <a:fillRect/>
          </a:stretch>
        </p:blipFill>
        <p:spPr>
          <a:xfrm>
            <a:off x="975435" y="1"/>
            <a:ext cx="487717" cy="487717"/>
          </a:xfrm>
          <a:prstGeom prst="rect">
            <a:avLst/>
          </a:prstGeom>
        </p:spPr>
      </p:pic>
      <p:sp>
        <p:nvSpPr>
          <p:cNvPr id="6" name="Title 1">
            <a:extLst>
              <a:ext uri="{FF2B5EF4-FFF2-40B4-BE49-F238E27FC236}">
                <a16:creationId xmlns:a16="http://schemas.microsoft.com/office/drawing/2014/main" id="{022CCD7E-F2AA-CC78-04AB-D486AEC85E66}"/>
              </a:ext>
            </a:extLst>
          </p:cNvPr>
          <p:cNvSpPr>
            <a:spLocks noGrp="1"/>
          </p:cNvSpPr>
          <p:nvPr>
            <p:ph type="title"/>
          </p:nvPr>
        </p:nvSpPr>
        <p:spPr>
          <a:xfrm>
            <a:off x="1123942" y="587547"/>
            <a:ext cx="10180800" cy="1288800"/>
          </a:xfrm>
        </p:spPr>
        <p:txBody>
          <a:bodyPr lIns="0" tIns="0" rIns="0" bIns="0">
            <a:noAutofit/>
          </a:bodyPr>
          <a:lstStyle>
            <a:lvl1pPr algn="l">
              <a:lnSpc>
                <a:spcPct val="100000"/>
              </a:lnSpc>
              <a:defRPr sz="3600"/>
            </a:lvl1pPr>
          </a:lstStyle>
          <a:p>
            <a:r>
              <a:rPr lang="en-US"/>
              <a:t>Click to edit Master title style</a:t>
            </a:r>
          </a:p>
        </p:txBody>
      </p:sp>
      <p:sp>
        <p:nvSpPr>
          <p:cNvPr id="7" name="Text Placeholder 56">
            <a:extLst>
              <a:ext uri="{FF2B5EF4-FFF2-40B4-BE49-F238E27FC236}">
                <a16:creationId xmlns:a16="http://schemas.microsoft.com/office/drawing/2014/main" id="{179A5CF4-255F-CFAB-125A-3A0352A438E5}"/>
              </a:ext>
            </a:extLst>
          </p:cNvPr>
          <p:cNvSpPr>
            <a:spLocks noGrp="1"/>
          </p:cNvSpPr>
          <p:nvPr>
            <p:ph type="body" sz="quarter" idx="13"/>
          </p:nvPr>
        </p:nvSpPr>
        <p:spPr>
          <a:xfrm>
            <a:off x="1123942" y="2406323"/>
            <a:ext cx="2887089" cy="619136"/>
          </a:xfrm>
        </p:spPr>
        <p:txBody>
          <a:bodyPr anchor="b">
            <a:noAutofit/>
          </a:bodyPr>
          <a:lstStyle>
            <a:lvl1pPr marL="0" indent="0" algn="l">
              <a:lnSpc>
                <a:spcPct val="100000"/>
              </a:lnSpc>
              <a:buNone/>
              <a:defRPr sz="1800">
                <a:solidFill>
                  <a:schemeClr val="accent2"/>
                </a:solidFill>
                <a:latin typeface="+mj-lt"/>
              </a:defRPr>
            </a:lvl1pPr>
            <a:lvl2pPr>
              <a:defRPr sz="1800"/>
            </a:lvl2pPr>
            <a:lvl3pPr>
              <a:defRPr sz="1800"/>
            </a:lvl3pPr>
            <a:lvl4pPr>
              <a:defRPr sz="1800"/>
            </a:lvl4pPr>
            <a:lvl5pPr>
              <a:defRPr sz="1800"/>
            </a:lvl5pPr>
          </a:lstStyle>
          <a:p>
            <a:pPr lvl="0"/>
            <a:r>
              <a:rPr lang="en-US" altLang="zh-CN"/>
              <a:t>Click to edit Master text styles</a:t>
            </a:r>
          </a:p>
        </p:txBody>
      </p:sp>
      <p:sp>
        <p:nvSpPr>
          <p:cNvPr id="8" name="Text Placeholder 14">
            <a:extLst>
              <a:ext uri="{FF2B5EF4-FFF2-40B4-BE49-F238E27FC236}">
                <a16:creationId xmlns:a16="http://schemas.microsoft.com/office/drawing/2014/main" id="{9F7AEB3C-7966-43C2-8380-B51B97232109}"/>
              </a:ext>
            </a:extLst>
          </p:cNvPr>
          <p:cNvSpPr>
            <a:spLocks noGrp="1"/>
          </p:cNvSpPr>
          <p:nvPr>
            <p:ph type="body" sz="quarter" idx="14"/>
          </p:nvPr>
        </p:nvSpPr>
        <p:spPr>
          <a:xfrm>
            <a:off x="1123941" y="3195754"/>
            <a:ext cx="2887089" cy="466492"/>
          </a:xfrm>
        </p:spPr>
        <p:txBody>
          <a:bodyPr>
            <a:noAutofit/>
          </a:bodyPr>
          <a:lstStyle>
            <a:lvl1pPr marL="0" indent="0" algn="l">
              <a:lnSpc>
                <a:spcPct val="120000"/>
              </a:lnSpc>
              <a:spcBef>
                <a:spcPts val="0"/>
              </a:spcBef>
              <a:buNone/>
              <a:defRPr sz="1400"/>
            </a:lvl1pPr>
            <a:lvl2pPr algn="ctr">
              <a:lnSpc>
                <a:spcPct val="120000"/>
              </a:lnSpc>
              <a:defRPr sz="1400"/>
            </a:lvl2pPr>
            <a:lvl3pPr algn="ctr">
              <a:lnSpc>
                <a:spcPct val="120000"/>
              </a:lnSpc>
              <a:defRPr sz="1400"/>
            </a:lvl3pPr>
            <a:lvl4pPr algn="ctr">
              <a:lnSpc>
                <a:spcPct val="120000"/>
              </a:lnSpc>
              <a:defRPr sz="1400"/>
            </a:lvl4pPr>
            <a:lvl5pPr marL="1828800" indent="0" algn="ctr">
              <a:lnSpc>
                <a:spcPct val="120000"/>
              </a:lnSpc>
              <a:buNone/>
              <a:defRPr sz="1400"/>
            </a:lvl5pPr>
          </a:lstStyle>
          <a:p>
            <a:pPr lvl="0"/>
            <a:r>
              <a:rPr lang="en-US" altLang="zh-CN"/>
              <a:t>Click to edit Master text styles</a:t>
            </a:r>
          </a:p>
        </p:txBody>
      </p:sp>
      <p:sp>
        <p:nvSpPr>
          <p:cNvPr id="27" name="Text Placeholder 56">
            <a:extLst>
              <a:ext uri="{FF2B5EF4-FFF2-40B4-BE49-F238E27FC236}">
                <a16:creationId xmlns:a16="http://schemas.microsoft.com/office/drawing/2014/main" id="{D008506E-4E41-C475-C6EE-76F584EA120A}"/>
              </a:ext>
            </a:extLst>
          </p:cNvPr>
          <p:cNvSpPr>
            <a:spLocks noGrp="1"/>
          </p:cNvSpPr>
          <p:nvPr>
            <p:ph type="body" sz="quarter" idx="21"/>
          </p:nvPr>
        </p:nvSpPr>
        <p:spPr>
          <a:xfrm>
            <a:off x="4720245" y="2406323"/>
            <a:ext cx="2887089" cy="619136"/>
          </a:xfrm>
        </p:spPr>
        <p:txBody>
          <a:bodyPr anchor="b">
            <a:noAutofit/>
          </a:bodyPr>
          <a:lstStyle>
            <a:lvl1pPr marL="0" indent="0" algn="l">
              <a:lnSpc>
                <a:spcPct val="100000"/>
              </a:lnSpc>
              <a:buNone/>
              <a:defRPr sz="1800">
                <a:solidFill>
                  <a:schemeClr val="accent2"/>
                </a:solidFill>
                <a:latin typeface="+mj-lt"/>
              </a:defRPr>
            </a:lvl1pPr>
            <a:lvl2pPr>
              <a:defRPr sz="1800"/>
            </a:lvl2pPr>
            <a:lvl3pPr>
              <a:defRPr sz="1800"/>
            </a:lvl3pPr>
            <a:lvl4pPr>
              <a:defRPr sz="1800"/>
            </a:lvl4pPr>
            <a:lvl5pPr>
              <a:defRPr sz="1800"/>
            </a:lvl5pPr>
          </a:lstStyle>
          <a:p>
            <a:pPr lvl="0"/>
            <a:r>
              <a:rPr lang="en-US" altLang="zh-CN"/>
              <a:t>Click to edit Master text styles</a:t>
            </a:r>
          </a:p>
        </p:txBody>
      </p:sp>
      <p:sp>
        <p:nvSpPr>
          <p:cNvPr id="28" name="Text Placeholder 14">
            <a:extLst>
              <a:ext uri="{FF2B5EF4-FFF2-40B4-BE49-F238E27FC236}">
                <a16:creationId xmlns:a16="http://schemas.microsoft.com/office/drawing/2014/main" id="{A933613E-9320-8908-1786-39D70F24581C}"/>
              </a:ext>
            </a:extLst>
          </p:cNvPr>
          <p:cNvSpPr>
            <a:spLocks noGrp="1"/>
          </p:cNvSpPr>
          <p:nvPr>
            <p:ph type="body" sz="quarter" idx="22"/>
          </p:nvPr>
        </p:nvSpPr>
        <p:spPr>
          <a:xfrm>
            <a:off x="4720244" y="3195754"/>
            <a:ext cx="2887089" cy="466492"/>
          </a:xfrm>
        </p:spPr>
        <p:txBody>
          <a:bodyPr>
            <a:noAutofit/>
          </a:bodyPr>
          <a:lstStyle>
            <a:lvl1pPr marL="0" indent="0" algn="l">
              <a:lnSpc>
                <a:spcPct val="120000"/>
              </a:lnSpc>
              <a:spcBef>
                <a:spcPts val="0"/>
              </a:spcBef>
              <a:buNone/>
              <a:defRPr sz="1400"/>
            </a:lvl1pPr>
            <a:lvl2pPr algn="ctr">
              <a:lnSpc>
                <a:spcPct val="120000"/>
              </a:lnSpc>
              <a:defRPr sz="1400"/>
            </a:lvl2pPr>
            <a:lvl3pPr algn="ctr">
              <a:lnSpc>
                <a:spcPct val="120000"/>
              </a:lnSpc>
              <a:defRPr sz="1400"/>
            </a:lvl3pPr>
            <a:lvl4pPr algn="ctr">
              <a:lnSpc>
                <a:spcPct val="120000"/>
              </a:lnSpc>
              <a:defRPr sz="1400"/>
            </a:lvl4pPr>
            <a:lvl5pPr marL="1828800" indent="0" algn="ctr">
              <a:lnSpc>
                <a:spcPct val="120000"/>
              </a:lnSpc>
              <a:buNone/>
              <a:defRPr sz="1400"/>
            </a:lvl5pPr>
          </a:lstStyle>
          <a:p>
            <a:pPr lvl="0"/>
            <a:r>
              <a:rPr lang="en-US" altLang="zh-CN"/>
              <a:t>Click to edit Master text styles</a:t>
            </a:r>
          </a:p>
        </p:txBody>
      </p:sp>
      <p:sp>
        <p:nvSpPr>
          <p:cNvPr id="33" name="Text Placeholder 56">
            <a:extLst>
              <a:ext uri="{FF2B5EF4-FFF2-40B4-BE49-F238E27FC236}">
                <a16:creationId xmlns:a16="http://schemas.microsoft.com/office/drawing/2014/main" id="{436CCC09-35F4-DA88-50B1-CE73D2422D66}"/>
              </a:ext>
            </a:extLst>
          </p:cNvPr>
          <p:cNvSpPr>
            <a:spLocks noGrp="1"/>
          </p:cNvSpPr>
          <p:nvPr>
            <p:ph type="body" sz="quarter" idx="27"/>
          </p:nvPr>
        </p:nvSpPr>
        <p:spPr>
          <a:xfrm>
            <a:off x="8316548" y="2408577"/>
            <a:ext cx="2887089" cy="619136"/>
          </a:xfrm>
        </p:spPr>
        <p:txBody>
          <a:bodyPr anchor="b">
            <a:noAutofit/>
          </a:bodyPr>
          <a:lstStyle>
            <a:lvl1pPr marL="0" indent="0" algn="l">
              <a:lnSpc>
                <a:spcPct val="100000"/>
              </a:lnSpc>
              <a:buNone/>
              <a:defRPr sz="1800">
                <a:solidFill>
                  <a:schemeClr val="accent2"/>
                </a:solidFill>
                <a:latin typeface="+mj-lt"/>
              </a:defRPr>
            </a:lvl1pPr>
            <a:lvl2pPr>
              <a:defRPr sz="1800"/>
            </a:lvl2pPr>
            <a:lvl3pPr>
              <a:defRPr sz="1800"/>
            </a:lvl3pPr>
            <a:lvl4pPr>
              <a:defRPr sz="1800"/>
            </a:lvl4pPr>
            <a:lvl5pPr>
              <a:defRPr sz="1800"/>
            </a:lvl5pPr>
          </a:lstStyle>
          <a:p>
            <a:pPr lvl="0"/>
            <a:r>
              <a:rPr lang="en-US" altLang="zh-CN"/>
              <a:t>Click to edit Master text styles</a:t>
            </a:r>
          </a:p>
        </p:txBody>
      </p:sp>
      <p:sp>
        <p:nvSpPr>
          <p:cNvPr id="34" name="Text Placeholder 14">
            <a:extLst>
              <a:ext uri="{FF2B5EF4-FFF2-40B4-BE49-F238E27FC236}">
                <a16:creationId xmlns:a16="http://schemas.microsoft.com/office/drawing/2014/main" id="{C4785E00-B229-7691-D3AD-A16E1C25B765}"/>
              </a:ext>
            </a:extLst>
          </p:cNvPr>
          <p:cNvSpPr>
            <a:spLocks noGrp="1"/>
          </p:cNvSpPr>
          <p:nvPr>
            <p:ph type="body" sz="quarter" idx="28"/>
          </p:nvPr>
        </p:nvSpPr>
        <p:spPr>
          <a:xfrm>
            <a:off x="8316547" y="3198008"/>
            <a:ext cx="2887089" cy="466492"/>
          </a:xfrm>
        </p:spPr>
        <p:txBody>
          <a:bodyPr>
            <a:noAutofit/>
          </a:bodyPr>
          <a:lstStyle>
            <a:lvl1pPr marL="0" indent="0" algn="l">
              <a:lnSpc>
                <a:spcPct val="120000"/>
              </a:lnSpc>
              <a:spcBef>
                <a:spcPts val="0"/>
              </a:spcBef>
              <a:buNone/>
              <a:defRPr sz="1400"/>
            </a:lvl1pPr>
            <a:lvl2pPr algn="ctr">
              <a:lnSpc>
                <a:spcPct val="120000"/>
              </a:lnSpc>
              <a:defRPr sz="1400"/>
            </a:lvl2pPr>
            <a:lvl3pPr algn="ctr">
              <a:lnSpc>
                <a:spcPct val="120000"/>
              </a:lnSpc>
              <a:defRPr sz="1400"/>
            </a:lvl3pPr>
            <a:lvl4pPr algn="ctr">
              <a:lnSpc>
                <a:spcPct val="120000"/>
              </a:lnSpc>
              <a:defRPr sz="1400"/>
            </a:lvl4pPr>
            <a:lvl5pPr marL="1828800" indent="0" algn="ctr">
              <a:lnSpc>
                <a:spcPct val="120000"/>
              </a:lnSpc>
              <a:buNone/>
              <a:defRPr sz="1400"/>
            </a:lvl5pPr>
          </a:lstStyle>
          <a:p>
            <a:pPr lvl="0"/>
            <a:r>
              <a:rPr lang="en-US" altLang="zh-CN"/>
              <a:t>Click to edit Master text styles</a:t>
            </a:r>
          </a:p>
        </p:txBody>
      </p:sp>
      <p:sp>
        <p:nvSpPr>
          <p:cNvPr id="29" name="Text Placeholder 56">
            <a:extLst>
              <a:ext uri="{FF2B5EF4-FFF2-40B4-BE49-F238E27FC236}">
                <a16:creationId xmlns:a16="http://schemas.microsoft.com/office/drawing/2014/main" id="{365D0DE3-7901-B800-24A7-314F8C46ABF8}"/>
              </a:ext>
            </a:extLst>
          </p:cNvPr>
          <p:cNvSpPr>
            <a:spLocks noGrp="1"/>
          </p:cNvSpPr>
          <p:nvPr>
            <p:ph type="body" sz="quarter" idx="23"/>
          </p:nvPr>
        </p:nvSpPr>
        <p:spPr>
          <a:xfrm>
            <a:off x="1123941" y="4263890"/>
            <a:ext cx="2887089" cy="619136"/>
          </a:xfrm>
        </p:spPr>
        <p:txBody>
          <a:bodyPr anchor="b">
            <a:noAutofit/>
          </a:bodyPr>
          <a:lstStyle>
            <a:lvl1pPr marL="0" indent="0" algn="l">
              <a:lnSpc>
                <a:spcPct val="100000"/>
              </a:lnSpc>
              <a:buNone/>
              <a:defRPr sz="1800">
                <a:solidFill>
                  <a:schemeClr val="accent2"/>
                </a:solidFill>
                <a:latin typeface="+mj-lt"/>
              </a:defRPr>
            </a:lvl1pPr>
            <a:lvl2pPr>
              <a:defRPr sz="1800"/>
            </a:lvl2pPr>
            <a:lvl3pPr>
              <a:defRPr sz="1800"/>
            </a:lvl3pPr>
            <a:lvl4pPr>
              <a:defRPr sz="1800"/>
            </a:lvl4pPr>
            <a:lvl5pPr>
              <a:defRPr sz="1800"/>
            </a:lvl5pPr>
          </a:lstStyle>
          <a:p>
            <a:pPr lvl="0"/>
            <a:r>
              <a:rPr lang="en-US" altLang="zh-CN"/>
              <a:t>Click to edit Master text styles</a:t>
            </a:r>
          </a:p>
        </p:txBody>
      </p:sp>
      <p:sp>
        <p:nvSpPr>
          <p:cNvPr id="30" name="Text Placeholder 14">
            <a:extLst>
              <a:ext uri="{FF2B5EF4-FFF2-40B4-BE49-F238E27FC236}">
                <a16:creationId xmlns:a16="http://schemas.microsoft.com/office/drawing/2014/main" id="{742B291F-64E1-182C-1242-5F947D12AF58}"/>
              </a:ext>
            </a:extLst>
          </p:cNvPr>
          <p:cNvSpPr>
            <a:spLocks noGrp="1"/>
          </p:cNvSpPr>
          <p:nvPr>
            <p:ph type="body" sz="quarter" idx="24"/>
          </p:nvPr>
        </p:nvSpPr>
        <p:spPr>
          <a:xfrm>
            <a:off x="1123940" y="5053321"/>
            <a:ext cx="2887089" cy="466492"/>
          </a:xfrm>
        </p:spPr>
        <p:txBody>
          <a:bodyPr>
            <a:noAutofit/>
          </a:bodyPr>
          <a:lstStyle>
            <a:lvl1pPr marL="0" indent="0" algn="l">
              <a:lnSpc>
                <a:spcPct val="120000"/>
              </a:lnSpc>
              <a:spcBef>
                <a:spcPts val="0"/>
              </a:spcBef>
              <a:buNone/>
              <a:defRPr sz="1400"/>
            </a:lvl1pPr>
            <a:lvl2pPr algn="ctr">
              <a:lnSpc>
                <a:spcPct val="120000"/>
              </a:lnSpc>
              <a:defRPr sz="1400"/>
            </a:lvl2pPr>
            <a:lvl3pPr algn="ctr">
              <a:lnSpc>
                <a:spcPct val="120000"/>
              </a:lnSpc>
              <a:defRPr sz="1400"/>
            </a:lvl3pPr>
            <a:lvl4pPr algn="ctr">
              <a:lnSpc>
                <a:spcPct val="120000"/>
              </a:lnSpc>
              <a:defRPr sz="1400"/>
            </a:lvl4pPr>
            <a:lvl5pPr marL="1828800" indent="0" algn="ctr">
              <a:lnSpc>
                <a:spcPct val="120000"/>
              </a:lnSpc>
              <a:buNone/>
              <a:defRPr sz="1400"/>
            </a:lvl5pPr>
          </a:lstStyle>
          <a:p>
            <a:pPr lvl="0"/>
            <a:r>
              <a:rPr lang="en-US" altLang="zh-CN"/>
              <a:t>Click to edit Master text styles</a:t>
            </a:r>
          </a:p>
        </p:txBody>
      </p:sp>
      <p:sp>
        <p:nvSpPr>
          <p:cNvPr id="31" name="Text Placeholder 56">
            <a:extLst>
              <a:ext uri="{FF2B5EF4-FFF2-40B4-BE49-F238E27FC236}">
                <a16:creationId xmlns:a16="http://schemas.microsoft.com/office/drawing/2014/main" id="{3B8A3B61-9FD4-B54D-7C75-1549E6B148F1}"/>
              </a:ext>
            </a:extLst>
          </p:cNvPr>
          <p:cNvSpPr>
            <a:spLocks noGrp="1"/>
          </p:cNvSpPr>
          <p:nvPr>
            <p:ph type="body" sz="quarter" idx="25"/>
          </p:nvPr>
        </p:nvSpPr>
        <p:spPr>
          <a:xfrm>
            <a:off x="4720244" y="4263890"/>
            <a:ext cx="2887089" cy="619136"/>
          </a:xfrm>
        </p:spPr>
        <p:txBody>
          <a:bodyPr anchor="b">
            <a:noAutofit/>
          </a:bodyPr>
          <a:lstStyle>
            <a:lvl1pPr marL="0" indent="0" algn="l">
              <a:lnSpc>
                <a:spcPct val="100000"/>
              </a:lnSpc>
              <a:buNone/>
              <a:defRPr sz="1800">
                <a:solidFill>
                  <a:schemeClr val="accent2"/>
                </a:solidFill>
                <a:latin typeface="+mj-lt"/>
              </a:defRPr>
            </a:lvl1pPr>
            <a:lvl2pPr>
              <a:defRPr sz="1800"/>
            </a:lvl2pPr>
            <a:lvl3pPr>
              <a:defRPr sz="1800"/>
            </a:lvl3pPr>
            <a:lvl4pPr>
              <a:defRPr sz="1800"/>
            </a:lvl4pPr>
            <a:lvl5pPr>
              <a:defRPr sz="1800"/>
            </a:lvl5pPr>
          </a:lstStyle>
          <a:p>
            <a:pPr lvl="0"/>
            <a:r>
              <a:rPr lang="en-US" altLang="zh-CN"/>
              <a:t>Click to edit Master text styles</a:t>
            </a:r>
          </a:p>
        </p:txBody>
      </p:sp>
      <p:sp>
        <p:nvSpPr>
          <p:cNvPr id="32" name="Text Placeholder 14">
            <a:extLst>
              <a:ext uri="{FF2B5EF4-FFF2-40B4-BE49-F238E27FC236}">
                <a16:creationId xmlns:a16="http://schemas.microsoft.com/office/drawing/2014/main" id="{7EFFE103-8D5A-CE88-1D6F-1B059616A629}"/>
              </a:ext>
            </a:extLst>
          </p:cNvPr>
          <p:cNvSpPr>
            <a:spLocks noGrp="1"/>
          </p:cNvSpPr>
          <p:nvPr>
            <p:ph type="body" sz="quarter" idx="26"/>
          </p:nvPr>
        </p:nvSpPr>
        <p:spPr>
          <a:xfrm>
            <a:off x="4720243" y="5053321"/>
            <a:ext cx="2887089" cy="466492"/>
          </a:xfrm>
        </p:spPr>
        <p:txBody>
          <a:bodyPr>
            <a:noAutofit/>
          </a:bodyPr>
          <a:lstStyle>
            <a:lvl1pPr marL="0" indent="0" algn="l">
              <a:lnSpc>
                <a:spcPct val="120000"/>
              </a:lnSpc>
              <a:spcBef>
                <a:spcPts val="0"/>
              </a:spcBef>
              <a:buNone/>
              <a:defRPr sz="1400"/>
            </a:lvl1pPr>
            <a:lvl2pPr algn="ctr">
              <a:lnSpc>
                <a:spcPct val="120000"/>
              </a:lnSpc>
              <a:defRPr sz="1400"/>
            </a:lvl2pPr>
            <a:lvl3pPr algn="ctr">
              <a:lnSpc>
                <a:spcPct val="120000"/>
              </a:lnSpc>
              <a:defRPr sz="1400"/>
            </a:lvl3pPr>
            <a:lvl4pPr algn="ctr">
              <a:lnSpc>
                <a:spcPct val="120000"/>
              </a:lnSpc>
              <a:defRPr sz="1400"/>
            </a:lvl4pPr>
            <a:lvl5pPr marL="1828800" indent="0" algn="ctr">
              <a:lnSpc>
                <a:spcPct val="120000"/>
              </a:lnSpc>
              <a:buNone/>
              <a:defRPr sz="1400"/>
            </a:lvl5pPr>
          </a:lstStyle>
          <a:p>
            <a:pPr lvl="0"/>
            <a:r>
              <a:rPr lang="en-US" altLang="zh-CN"/>
              <a:t>Click to edit Master text styles</a:t>
            </a:r>
          </a:p>
        </p:txBody>
      </p:sp>
      <p:sp>
        <p:nvSpPr>
          <p:cNvPr id="35" name="Text Placeholder 56">
            <a:extLst>
              <a:ext uri="{FF2B5EF4-FFF2-40B4-BE49-F238E27FC236}">
                <a16:creationId xmlns:a16="http://schemas.microsoft.com/office/drawing/2014/main" id="{C03AE7A2-6C5C-2338-7E5B-68A9560D3E36}"/>
              </a:ext>
            </a:extLst>
          </p:cNvPr>
          <p:cNvSpPr>
            <a:spLocks noGrp="1"/>
          </p:cNvSpPr>
          <p:nvPr>
            <p:ph type="body" sz="quarter" idx="29"/>
          </p:nvPr>
        </p:nvSpPr>
        <p:spPr>
          <a:xfrm>
            <a:off x="8316547" y="4266144"/>
            <a:ext cx="2887089" cy="619136"/>
          </a:xfrm>
        </p:spPr>
        <p:txBody>
          <a:bodyPr anchor="b">
            <a:noAutofit/>
          </a:bodyPr>
          <a:lstStyle>
            <a:lvl1pPr marL="0" indent="0" algn="l">
              <a:lnSpc>
                <a:spcPct val="100000"/>
              </a:lnSpc>
              <a:buNone/>
              <a:defRPr sz="1800">
                <a:solidFill>
                  <a:schemeClr val="accent2"/>
                </a:solidFill>
                <a:latin typeface="+mj-lt"/>
              </a:defRPr>
            </a:lvl1pPr>
            <a:lvl2pPr>
              <a:defRPr sz="1800"/>
            </a:lvl2pPr>
            <a:lvl3pPr>
              <a:defRPr sz="1800"/>
            </a:lvl3pPr>
            <a:lvl4pPr>
              <a:defRPr sz="1800"/>
            </a:lvl4pPr>
            <a:lvl5pPr>
              <a:defRPr sz="1800"/>
            </a:lvl5pPr>
          </a:lstStyle>
          <a:p>
            <a:pPr lvl="0"/>
            <a:r>
              <a:rPr lang="en-US" altLang="zh-CN"/>
              <a:t>Click to edit Master text styles</a:t>
            </a:r>
          </a:p>
        </p:txBody>
      </p:sp>
      <p:sp>
        <p:nvSpPr>
          <p:cNvPr id="36" name="Text Placeholder 14">
            <a:extLst>
              <a:ext uri="{FF2B5EF4-FFF2-40B4-BE49-F238E27FC236}">
                <a16:creationId xmlns:a16="http://schemas.microsoft.com/office/drawing/2014/main" id="{C1FE61B8-8800-0416-40F4-FDF7F3973A7F}"/>
              </a:ext>
            </a:extLst>
          </p:cNvPr>
          <p:cNvSpPr>
            <a:spLocks noGrp="1"/>
          </p:cNvSpPr>
          <p:nvPr>
            <p:ph type="body" sz="quarter" idx="30"/>
          </p:nvPr>
        </p:nvSpPr>
        <p:spPr>
          <a:xfrm>
            <a:off x="8316546" y="5055575"/>
            <a:ext cx="2887089" cy="466492"/>
          </a:xfrm>
        </p:spPr>
        <p:txBody>
          <a:bodyPr>
            <a:noAutofit/>
          </a:bodyPr>
          <a:lstStyle>
            <a:lvl1pPr marL="0" indent="0" algn="l">
              <a:lnSpc>
                <a:spcPct val="120000"/>
              </a:lnSpc>
              <a:spcBef>
                <a:spcPts val="0"/>
              </a:spcBef>
              <a:buNone/>
              <a:defRPr sz="1400"/>
            </a:lvl1pPr>
            <a:lvl2pPr algn="ctr">
              <a:lnSpc>
                <a:spcPct val="120000"/>
              </a:lnSpc>
              <a:defRPr sz="1400"/>
            </a:lvl2pPr>
            <a:lvl3pPr algn="ctr">
              <a:lnSpc>
                <a:spcPct val="120000"/>
              </a:lnSpc>
              <a:defRPr sz="1400"/>
            </a:lvl3pPr>
            <a:lvl4pPr algn="ctr">
              <a:lnSpc>
                <a:spcPct val="120000"/>
              </a:lnSpc>
              <a:defRPr sz="1400"/>
            </a:lvl4pPr>
            <a:lvl5pPr marL="1828800" indent="0" algn="ctr">
              <a:lnSpc>
                <a:spcPct val="120000"/>
              </a:lnSpc>
              <a:buNone/>
              <a:defRPr sz="1400"/>
            </a:lvl5pPr>
          </a:lstStyle>
          <a:p>
            <a:pPr lvl="0"/>
            <a:r>
              <a:rPr lang="en-US" altLang="zh-CN"/>
              <a:t>Click to edit Master text styles</a:t>
            </a:r>
          </a:p>
        </p:txBody>
      </p:sp>
      <p:sp>
        <p:nvSpPr>
          <p:cNvPr id="3" name="Date Placeholder 2">
            <a:extLst>
              <a:ext uri="{FF2B5EF4-FFF2-40B4-BE49-F238E27FC236}">
                <a16:creationId xmlns:a16="http://schemas.microsoft.com/office/drawing/2014/main" id="{E89E8268-7232-2944-F1BD-399F9419B563}"/>
              </a:ext>
            </a:extLst>
          </p:cNvPr>
          <p:cNvSpPr>
            <a:spLocks noGrp="1"/>
          </p:cNvSpPr>
          <p:nvPr>
            <p:ph type="dt" sz="half" idx="10"/>
          </p:nvPr>
        </p:nvSpPr>
        <p:spPr/>
        <p:txBody>
          <a:bodyPr>
            <a:noAutofit/>
          </a:bodyPr>
          <a:lstStyle/>
          <a:p>
            <a:r>
              <a:rPr lang="en-US" altLang="zh-CN" dirty="0"/>
              <a:t>03/12/2025</a:t>
            </a:r>
            <a:fld id="{EF9E5040-F7E0-40EC-B8E9-CED28200FAA3}" type="datetime1">
              <a:rPr lang="en-US" smtClean="0"/>
              <a:t>8/6/2025</a:t>
            </a:fld>
            <a:endParaRPr lang="en-US"/>
          </a:p>
        </p:txBody>
      </p:sp>
      <p:sp>
        <p:nvSpPr>
          <p:cNvPr id="4" name="Footer Placeholder 3">
            <a:extLst>
              <a:ext uri="{FF2B5EF4-FFF2-40B4-BE49-F238E27FC236}">
                <a16:creationId xmlns:a16="http://schemas.microsoft.com/office/drawing/2014/main" id="{6B968DDD-323F-89A1-84E3-DDBA626D9386}"/>
              </a:ext>
            </a:extLst>
          </p:cNvPr>
          <p:cNvSpPr>
            <a:spLocks noGrp="1"/>
          </p:cNvSpPr>
          <p:nvPr>
            <p:ph type="ftr" sz="quarter" idx="11"/>
          </p:nvPr>
        </p:nvSpPr>
        <p:spPr/>
        <p:txBody>
          <a:bodyPr>
            <a:noAutofit/>
          </a:bodyPr>
          <a:lstStyle/>
          <a:p>
            <a:r>
              <a:rPr lang="en-US"/>
              <a:t>Sample Footer Text</a:t>
            </a:r>
          </a:p>
        </p:txBody>
      </p:sp>
      <p:sp>
        <p:nvSpPr>
          <p:cNvPr id="5" name="Slide Number Placeholder 4">
            <a:extLst>
              <a:ext uri="{FF2B5EF4-FFF2-40B4-BE49-F238E27FC236}">
                <a16:creationId xmlns:a16="http://schemas.microsoft.com/office/drawing/2014/main" id="{98FBDC76-671D-1671-DCE2-D5658BD40E29}"/>
              </a:ext>
            </a:extLst>
          </p:cNvPr>
          <p:cNvSpPr>
            <a:spLocks noGrp="1"/>
          </p:cNvSpPr>
          <p:nvPr>
            <p:ph type="sldNum" sz="quarter" idx="12"/>
          </p:nvPr>
        </p:nvSpPr>
        <p:spPr/>
        <p:txBody>
          <a:bodyPr>
            <a:noAutofit/>
          </a:bodyPr>
          <a:lstStyle/>
          <a:p>
            <a:fld id="{CC057153-B650-4DEB-B370-79DDCFDCE934}" type="slidenum">
              <a:rPr lang="en-US" smtClean="0"/>
              <a:t>‹#›</a:t>
            </a:fld>
            <a:endParaRPr lang="en-US"/>
          </a:p>
        </p:txBody>
      </p:sp>
    </p:spTree>
    <p:extLst>
      <p:ext uri="{BB962C8B-B14F-4D97-AF65-F5344CB8AC3E}">
        <p14:creationId xmlns:p14="http://schemas.microsoft.com/office/powerpoint/2010/main" val="38948893"/>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9BC4D82-0182-501C-9231-46767680476E}"/>
              </a:ext>
            </a:extLst>
          </p:cNvPr>
          <p:cNvSpPr>
            <a:spLocks noGrp="1"/>
          </p:cNvSpPr>
          <p:nvPr>
            <p:ph type="dt" sz="half" idx="10"/>
          </p:nvPr>
        </p:nvSpPr>
        <p:spPr/>
        <p:txBody>
          <a:bodyPr/>
          <a:lstStyle/>
          <a:p>
            <a:r>
              <a:rPr lang="en-US" altLang="zh-CN" dirty="0"/>
              <a:t>03/12/2025</a:t>
            </a:r>
            <a:fld id="{87CFF128-BAC7-4E0D-8F77-28A571D93B6F}" type="datetime1">
              <a:rPr lang="en-US" smtClean="0"/>
              <a:t>8/6/2025</a:t>
            </a:fld>
            <a:endParaRPr lang="en-US"/>
          </a:p>
        </p:txBody>
      </p:sp>
      <p:sp>
        <p:nvSpPr>
          <p:cNvPr id="3" name="Footer Placeholder 2">
            <a:extLst>
              <a:ext uri="{FF2B5EF4-FFF2-40B4-BE49-F238E27FC236}">
                <a16:creationId xmlns:a16="http://schemas.microsoft.com/office/drawing/2014/main" id="{10EAA6C9-A7F3-19F1-D17C-A1D83FAF553F}"/>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34EBB816-1B94-116F-92D4-6043AE9E0C6B}"/>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2532906065"/>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0C37F-77BE-E128-4248-D001C39E79C6}"/>
              </a:ext>
            </a:extLst>
          </p:cNvPr>
          <p:cNvSpPr>
            <a:spLocks noGrp="1"/>
          </p:cNvSpPr>
          <p:nvPr>
            <p:ph type="title"/>
          </p:nvPr>
        </p:nvSpPr>
        <p:spPr>
          <a:xfrm>
            <a:off x="844000" y="831919"/>
            <a:ext cx="3595634" cy="1757505"/>
          </a:xfrm>
        </p:spPr>
        <p:txBody>
          <a:bodyPr anchor="t">
            <a:normAutofit/>
          </a:bodyPr>
          <a:lstStyle>
            <a:lvl1pPr>
              <a:lnSpc>
                <a:spcPct val="100000"/>
              </a:lnSpc>
              <a:defRPr sz="3600"/>
            </a:lvl1pPr>
          </a:lstStyle>
          <a:p>
            <a:r>
              <a:rPr lang="en-US"/>
              <a:t>Click to edit Master title style</a:t>
            </a:r>
          </a:p>
        </p:txBody>
      </p:sp>
      <p:sp>
        <p:nvSpPr>
          <p:cNvPr id="4" name="Text Placeholder 3">
            <a:extLst>
              <a:ext uri="{FF2B5EF4-FFF2-40B4-BE49-F238E27FC236}">
                <a16:creationId xmlns:a16="http://schemas.microsoft.com/office/drawing/2014/main" id="{EC0EEBFB-2026-6A35-33ED-F008376B67A0}"/>
              </a:ext>
            </a:extLst>
          </p:cNvPr>
          <p:cNvSpPr>
            <a:spLocks noGrp="1"/>
          </p:cNvSpPr>
          <p:nvPr>
            <p:ph type="body" sz="half" idx="2"/>
          </p:nvPr>
        </p:nvSpPr>
        <p:spPr>
          <a:xfrm>
            <a:off x="844000" y="2724912"/>
            <a:ext cx="3595634" cy="3301168"/>
          </a:xfrm>
        </p:spPr>
        <p:txBody>
          <a:bodyPr anchor="t">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3" name="Content Placeholder 2">
            <a:extLst>
              <a:ext uri="{FF2B5EF4-FFF2-40B4-BE49-F238E27FC236}">
                <a16:creationId xmlns:a16="http://schemas.microsoft.com/office/drawing/2014/main" id="{2F3B20A8-A604-C977-02C0-083BA8663484}"/>
              </a:ext>
            </a:extLst>
          </p:cNvPr>
          <p:cNvSpPr>
            <a:spLocks noGrp="1"/>
          </p:cNvSpPr>
          <p:nvPr>
            <p:ph idx="1"/>
          </p:nvPr>
        </p:nvSpPr>
        <p:spPr>
          <a:xfrm>
            <a:off x="4907742" y="831919"/>
            <a:ext cx="6440258" cy="5194161"/>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3F05638-7A56-469A-825A-1DFA600254C8}"/>
              </a:ext>
            </a:extLst>
          </p:cNvPr>
          <p:cNvSpPr>
            <a:spLocks noGrp="1"/>
          </p:cNvSpPr>
          <p:nvPr>
            <p:ph type="dt" sz="half" idx="10"/>
          </p:nvPr>
        </p:nvSpPr>
        <p:spPr/>
        <p:txBody>
          <a:bodyPr/>
          <a:lstStyle/>
          <a:p>
            <a:r>
              <a:rPr lang="en-US" altLang="zh-CN" dirty="0"/>
              <a:t>03/12/2025</a:t>
            </a:r>
            <a:fld id="{12DB3EA1-DD0C-4B8D-8364-52024B4530F1}" type="datetime1">
              <a:rPr lang="en-US" smtClean="0"/>
              <a:t>8/6/2025</a:t>
            </a:fld>
            <a:endParaRPr lang="en-US"/>
          </a:p>
        </p:txBody>
      </p:sp>
      <p:sp>
        <p:nvSpPr>
          <p:cNvPr id="6" name="Footer Placeholder 5">
            <a:extLst>
              <a:ext uri="{FF2B5EF4-FFF2-40B4-BE49-F238E27FC236}">
                <a16:creationId xmlns:a16="http://schemas.microsoft.com/office/drawing/2014/main" id="{9C85A215-184B-2105-0279-ED02F6445831}"/>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32C7CA46-892B-253A-3A28-7414E17B837B}"/>
              </a:ext>
            </a:extLst>
          </p:cNvPr>
          <p:cNvSpPr>
            <a:spLocks noGrp="1"/>
          </p:cNvSpPr>
          <p:nvPr>
            <p:ph type="sldNum" sz="quarter" idx="12"/>
          </p:nvPr>
        </p:nvSpPr>
        <p:spPr/>
        <p:txBody>
          <a:bodyPr/>
          <a:lstStyle/>
          <a:p>
            <a:fld id="{CC057153-B650-4DEB-B370-79DDCFDCE934}" type="slidenum">
              <a:rPr lang="en-US" smtClean="0"/>
              <a:t>‹#›</a:t>
            </a:fld>
            <a:endParaRPr lang="en-US"/>
          </a:p>
        </p:txBody>
      </p:sp>
      <p:pic>
        <p:nvPicPr>
          <p:cNvPr id="8" name="Graphic 7">
            <a:extLst>
              <a:ext uri="{FF2B5EF4-FFF2-40B4-BE49-F238E27FC236}">
                <a16:creationId xmlns:a16="http://schemas.microsoft.com/office/drawing/2014/main" id="{A0701315-8399-FF8D-AA16-D061E4DE2413}"/>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726932" y="5928084"/>
            <a:ext cx="465067" cy="465067"/>
          </a:xfrm>
          <a:prstGeom prst="rect">
            <a:avLst/>
          </a:prstGeom>
        </p:spPr>
      </p:pic>
      <p:pic>
        <p:nvPicPr>
          <p:cNvPr id="9" name="Graphic 8">
            <a:extLst>
              <a:ext uri="{FF2B5EF4-FFF2-40B4-BE49-F238E27FC236}">
                <a16:creationId xmlns:a16="http://schemas.microsoft.com/office/drawing/2014/main" id="{62DBBF0F-3AB3-9C7E-CE27-B262E9E29159}"/>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V="1">
            <a:off x="11726932" y="6392932"/>
            <a:ext cx="465067" cy="465067"/>
          </a:xfrm>
          <a:prstGeom prst="rect">
            <a:avLst/>
          </a:prstGeom>
        </p:spPr>
      </p:pic>
      <p:pic>
        <p:nvPicPr>
          <p:cNvPr id="10" name="Graphic 9">
            <a:extLst>
              <a:ext uri="{FF2B5EF4-FFF2-40B4-BE49-F238E27FC236}">
                <a16:creationId xmlns:a16="http://schemas.microsoft.com/office/drawing/2014/main" id="{66089B09-9423-C3BC-A16B-6DF24B7302A4}"/>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flipH="1">
            <a:off x="487718" y="1"/>
            <a:ext cx="487717" cy="487717"/>
          </a:xfrm>
          <a:prstGeom prst="rect">
            <a:avLst/>
          </a:prstGeom>
        </p:spPr>
      </p:pic>
      <p:pic>
        <p:nvPicPr>
          <p:cNvPr id="11" name="Graphic 10">
            <a:extLst>
              <a:ext uri="{FF2B5EF4-FFF2-40B4-BE49-F238E27FC236}">
                <a16:creationId xmlns:a16="http://schemas.microsoft.com/office/drawing/2014/main" id="{2AB19293-AF3C-ED7C-F152-8114E173BE39}"/>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8"/>
              </a:ext>
            </a:extLst>
          </a:blip>
          <a:stretch>
            <a:fillRect/>
          </a:stretch>
        </p:blipFill>
        <p:spPr>
          <a:xfrm flipV="1">
            <a:off x="1" y="487489"/>
            <a:ext cx="487717" cy="487717"/>
          </a:xfrm>
          <a:prstGeom prst="rect">
            <a:avLst/>
          </a:prstGeom>
        </p:spPr>
      </p:pic>
      <p:pic>
        <p:nvPicPr>
          <p:cNvPr id="12" name="Graphic 11">
            <a:extLst>
              <a:ext uri="{FF2B5EF4-FFF2-40B4-BE49-F238E27FC236}">
                <a16:creationId xmlns:a16="http://schemas.microsoft.com/office/drawing/2014/main" id="{BE5DBCEC-BB69-8AD6-B61A-97123DA4D300}"/>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H="1">
            <a:off x="1" y="1"/>
            <a:ext cx="487717" cy="487717"/>
          </a:xfrm>
          <a:prstGeom prst="rect">
            <a:avLst/>
          </a:prstGeom>
        </p:spPr>
      </p:pic>
      <p:pic>
        <p:nvPicPr>
          <p:cNvPr id="13" name="Graphic 12">
            <a:extLst>
              <a:ext uri="{FF2B5EF4-FFF2-40B4-BE49-F238E27FC236}">
                <a16:creationId xmlns:a16="http://schemas.microsoft.com/office/drawing/2014/main" id="{4A7AD52E-1AD9-23D0-9EFA-7A985F94DC4B}"/>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H="1" flipV="1">
            <a:off x="0" y="975324"/>
            <a:ext cx="487717" cy="487717"/>
          </a:xfrm>
          <a:prstGeom prst="rect">
            <a:avLst/>
          </a:prstGeom>
        </p:spPr>
      </p:pic>
      <p:pic>
        <p:nvPicPr>
          <p:cNvPr id="14" name="Graphic 13">
            <a:extLst>
              <a:ext uri="{FF2B5EF4-FFF2-40B4-BE49-F238E27FC236}">
                <a16:creationId xmlns:a16="http://schemas.microsoft.com/office/drawing/2014/main" id="{5112B50E-1D72-FF4F-DEAD-5084B9E74C8C}"/>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8"/>
              </a:ext>
            </a:extLst>
          </a:blip>
          <a:stretch>
            <a:fillRect/>
          </a:stretch>
        </p:blipFill>
        <p:spPr>
          <a:xfrm>
            <a:off x="975435" y="1"/>
            <a:ext cx="487717" cy="487717"/>
          </a:xfrm>
          <a:prstGeom prst="rect">
            <a:avLst/>
          </a:prstGeom>
        </p:spPr>
      </p:pic>
    </p:spTree>
    <p:extLst>
      <p:ext uri="{BB962C8B-B14F-4D97-AF65-F5344CB8AC3E}">
        <p14:creationId xmlns:p14="http://schemas.microsoft.com/office/powerpoint/2010/main" val="2311460436"/>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06A09-98CF-FAC2-3708-AECC4360C651}"/>
              </a:ext>
            </a:extLst>
          </p:cNvPr>
          <p:cNvSpPr>
            <a:spLocks noGrp="1"/>
          </p:cNvSpPr>
          <p:nvPr>
            <p:ph type="title"/>
          </p:nvPr>
        </p:nvSpPr>
        <p:spPr>
          <a:xfrm>
            <a:off x="844000" y="831919"/>
            <a:ext cx="3595634" cy="2212313"/>
          </a:xfrm>
        </p:spPr>
        <p:txBody>
          <a:bodyPr anchor="t">
            <a:normAutofit/>
          </a:bodyPr>
          <a:lstStyle>
            <a:lvl1pPr>
              <a:lnSpc>
                <a:spcPct val="100000"/>
              </a:lnSpc>
              <a:defRPr sz="3600"/>
            </a:lvl1pPr>
          </a:lstStyle>
          <a:p>
            <a:r>
              <a:rPr lang="en-US"/>
              <a:t>Click to edit Master title style</a:t>
            </a:r>
          </a:p>
        </p:txBody>
      </p:sp>
      <p:sp>
        <p:nvSpPr>
          <p:cNvPr id="4" name="Text Placeholder 3">
            <a:extLst>
              <a:ext uri="{FF2B5EF4-FFF2-40B4-BE49-F238E27FC236}">
                <a16:creationId xmlns:a16="http://schemas.microsoft.com/office/drawing/2014/main" id="{F32C4A61-EF2A-C5A5-B150-4448600B3937}"/>
              </a:ext>
            </a:extLst>
          </p:cNvPr>
          <p:cNvSpPr>
            <a:spLocks noGrp="1"/>
          </p:cNvSpPr>
          <p:nvPr>
            <p:ph type="body" sz="half" idx="2"/>
          </p:nvPr>
        </p:nvSpPr>
        <p:spPr>
          <a:xfrm>
            <a:off x="849024" y="3260034"/>
            <a:ext cx="3585586" cy="2766045"/>
          </a:xfrm>
        </p:spPr>
        <p:txBody>
          <a:bodyPr anchor="b"/>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3" name="Picture Placeholder 2">
            <a:extLst>
              <a:ext uri="{FF2B5EF4-FFF2-40B4-BE49-F238E27FC236}">
                <a16:creationId xmlns:a16="http://schemas.microsoft.com/office/drawing/2014/main" id="{9571C769-CEC8-962A-01E6-15B0E056791E}"/>
              </a:ext>
              <a:ext uri="{C183D7F6-B498-43B3-948B-1728B52AA6E4}">
                <adec:decorative xmlns:adec="http://schemas.microsoft.com/office/drawing/2017/decorative" val="0"/>
              </a:ext>
            </a:extLst>
          </p:cNvPr>
          <p:cNvSpPr>
            <a:spLocks noGrp="1"/>
          </p:cNvSpPr>
          <p:nvPr>
            <p:ph type="pic" idx="1"/>
          </p:nvPr>
        </p:nvSpPr>
        <p:spPr>
          <a:xfrm>
            <a:off x="5063319" y="831919"/>
            <a:ext cx="6284681" cy="519416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5" name="Date Placeholder 4">
            <a:extLst>
              <a:ext uri="{FF2B5EF4-FFF2-40B4-BE49-F238E27FC236}">
                <a16:creationId xmlns:a16="http://schemas.microsoft.com/office/drawing/2014/main" id="{920B235E-39C7-4C78-20EF-DB48ECD9CB90}"/>
              </a:ext>
            </a:extLst>
          </p:cNvPr>
          <p:cNvSpPr>
            <a:spLocks noGrp="1"/>
          </p:cNvSpPr>
          <p:nvPr>
            <p:ph type="dt" sz="half" idx="10"/>
          </p:nvPr>
        </p:nvSpPr>
        <p:spPr/>
        <p:txBody>
          <a:bodyPr/>
          <a:lstStyle/>
          <a:p>
            <a:r>
              <a:rPr lang="en-US" altLang="zh-CN" dirty="0"/>
              <a:t>03/12/2025</a:t>
            </a:r>
            <a:fld id="{3D157344-9CC7-412D-8C20-072BE86D5A11}" type="datetime1">
              <a:rPr lang="en-US" smtClean="0"/>
              <a:t>8/6/2025</a:t>
            </a:fld>
            <a:endParaRPr lang="en-US"/>
          </a:p>
        </p:txBody>
      </p:sp>
      <p:sp>
        <p:nvSpPr>
          <p:cNvPr id="6" name="Footer Placeholder 5">
            <a:extLst>
              <a:ext uri="{FF2B5EF4-FFF2-40B4-BE49-F238E27FC236}">
                <a16:creationId xmlns:a16="http://schemas.microsoft.com/office/drawing/2014/main" id="{7FDC75DA-9A78-9AB9-7171-95A08CC51C56}"/>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5EFE1A03-DCCB-53C7-DBFE-2AD55C90591B}"/>
              </a:ext>
            </a:extLst>
          </p:cNvPr>
          <p:cNvSpPr>
            <a:spLocks noGrp="1"/>
          </p:cNvSpPr>
          <p:nvPr>
            <p:ph type="sldNum" sz="quarter" idx="12"/>
          </p:nvPr>
        </p:nvSpPr>
        <p:spPr/>
        <p:txBody>
          <a:bodyPr/>
          <a:lstStyle/>
          <a:p>
            <a:fld id="{CC057153-B650-4DEB-B370-79DDCFDCE934}" type="slidenum">
              <a:rPr lang="en-US" smtClean="0"/>
              <a:t>‹#›</a:t>
            </a:fld>
            <a:endParaRPr lang="en-US"/>
          </a:p>
        </p:txBody>
      </p:sp>
      <p:pic>
        <p:nvPicPr>
          <p:cNvPr id="8" name="Graphic 7">
            <a:extLst>
              <a:ext uri="{FF2B5EF4-FFF2-40B4-BE49-F238E27FC236}">
                <a16:creationId xmlns:a16="http://schemas.microsoft.com/office/drawing/2014/main" id="{9DE631AA-5A70-5AF7-5B8E-3A31E5C05B9F}"/>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726932" y="5928084"/>
            <a:ext cx="465067" cy="465067"/>
          </a:xfrm>
          <a:prstGeom prst="rect">
            <a:avLst/>
          </a:prstGeom>
        </p:spPr>
      </p:pic>
      <p:pic>
        <p:nvPicPr>
          <p:cNvPr id="9" name="Graphic 8">
            <a:extLst>
              <a:ext uri="{FF2B5EF4-FFF2-40B4-BE49-F238E27FC236}">
                <a16:creationId xmlns:a16="http://schemas.microsoft.com/office/drawing/2014/main" id="{108805FC-0DF4-F254-97DD-ED8F1D6B3E0E}"/>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V="1">
            <a:off x="11726932" y="6392932"/>
            <a:ext cx="465067" cy="465067"/>
          </a:xfrm>
          <a:prstGeom prst="rect">
            <a:avLst/>
          </a:prstGeom>
        </p:spPr>
      </p:pic>
      <p:pic>
        <p:nvPicPr>
          <p:cNvPr id="10" name="Graphic 9">
            <a:extLst>
              <a:ext uri="{FF2B5EF4-FFF2-40B4-BE49-F238E27FC236}">
                <a16:creationId xmlns:a16="http://schemas.microsoft.com/office/drawing/2014/main" id="{D3883DC0-5B43-7A23-5227-D23AC23662F6}"/>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flipH="1">
            <a:off x="487718" y="1"/>
            <a:ext cx="487717" cy="487717"/>
          </a:xfrm>
          <a:prstGeom prst="rect">
            <a:avLst/>
          </a:prstGeom>
        </p:spPr>
      </p:pic>
      <p:pic>
        <p:nvPicPr>
          <p:cNvPr id="11" name="Graphic 10">
            <a:extLst>
              <a:ext uri="{FF2B5EF4-FFF2-40B4-BE49-F238E27FC236}">
                <a16:creationId xmlns:a16="http://schemas.microsoft.com/office/drawing/2014/main" id="{381B68FB-D139-0836-5FDA-91F9AF93576A}"/>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8"/>
              </a:ext>
            </a:extLst>
          </a:blip>
          <a:stretch>
            <a:fillRect/>
          </a:stretch>
        </p:blipFill>
        <p:spPr>
          <a:xfrm flipV="1">
            <a:off x="1" y="487489"/>
            <a:ext cx="487717" cy="487717"/>
          </a:xfrm>
          <a:prstGeom prst="rect">
            <a:avLst/>
          </a:prstGeom>
        </p:spPr>
      </p:pic>
      <p:pic>
        <p:nvPicPr>
          <p:cNvPr id="12" name="Graphic 11">
            <a:extLst>
              <a:ext uri="{FF2B5EF4-FFF2-40B4-BE49-F238E27FC236}">
                <a16:creationId xmlns:a16="http://schemas.microsoft.com/office/drawing/2014/main" id="{A002CFC4-95B9-151A-3294-8286FA4C4950}"/>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H="1">
            <a:off x="1" y="1"/>
            <a:ext cx="487717" cy="487717"/>
          </a:xfrm>
          <a:prstGeom prst="rect">
            <a:avLst/>
          </a:prstGeom>
        </p:spPr>
      </p:pic>
      <p:pic>
        <p:nvPicPr>
          <p:cNvPr id="13" name="Graphic 12">
            <a:extLst>
              <a:ext uri="{FF2B5EF4-FFF2-40B4-BE49-F238E27FC236}">
                <a16:creationId xmlns:a16="http://schemas.microsoft.com/office/drawing/2014/main" id="{51236CFE-C74E-6DFE-4552-055246A9B191}"/>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H="1" flipV="1">
            <a:off x="0" y="975324"/>
            <a:ext cx="487717" cy="487717"/>
          </a:xfrm>
          <a:prstGeom prst="rect">
            <a:avLst/>
          </a:prstGeom>
        </p:spPr>
      </p:pic>
      <p:pic>
        <p:nvPicPr>
          <p:cNvPr id="14" name="Graphic 13">
            <a:extLst>
              <a:ext uri="{FF2B5EF4-FFF2-40B4-BE49-F238E27FC236}">
                <a16:creationId xmlns:a16="http://schemas.microsoft.com/office/drawing/2014/main" id="{CE2C3281-0D30-E610-09B2-10696DD57EF5}"/>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8"/>
              </a:ext>
            </a:extLst>
          </a:blip>
          <a:stretch>
            <a:fillRect/>
          </a:stretch>
        </p:blipFill>
        <p:spPr>
          <a:xfrm>
            <a:off x="975435" y="1"/>
            <a:ext cx="487717" cy="487717"/>
          </a:xfrm>
          <a:prstGeom prst="rect">
            <a:avLst/>
          </a:prstGeom>
        </p:spPr>
      </p:pic>
    </p:spTree>
    <p:extLst>
      <p:ext uri="{BB962C8B-B14F-4D97-AF65-F5344CB8AC3E}">
        <p14:creationId xmlns:p14="http://schemas.microsoft.com/office/powerpoint/2010/main" val="2544404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Photo 3">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36E9A-8E96-CD8C-7598-F87632CD81CF}"/>
              </a:ext>
            </a:extLst>
          </p:cNvPr>
          <p:cNvSpPr>
            <a:spLocks noGrp="1"/>
          </p:cNvSpPr>
          <p:nvPr>
            <p:ph type="ctrTitle"/>
          </p:nvPr>
        </p:nvSpPr>
        <p:spPr>
          <a:xfrm>
            <a:off x="365760" y="804793"/>
            <a:ext cx="6268720" cy="3739896"/>
          </a:xfrm>
        </p:spPr>
        <p:txBody>
          <a:bodyPr anchor="ctr" anchorCtr="0">
            <a:normAutofit/>
          </a:bodyPr>
          <a:lstStyle>
            <a:lvl1pPr algn="l">
              <a:lnSpc>
                <a:spcPct val="100000"/>
              </a:lnSpc>
              <a:defRPr sz="5400">
                <a:solidFill>
                  <a:sysClr val="windowText" lastClr="000000"/>
                </a:solidFill>
              </a:defRPr>
            </a:lvl1pPr>
          </a:lstStyle>
          <a:p>
            <a:r>
              <a:rPr lang="en-US"/>
              <a:t>Click to edit Master title style</a:t>
            </a:r>
          </a:p>
        </p:txBody>
      </p:sp>
      <p:sp>
        <p:nvSpPr>
          <p:cNvPr id="3" name="Subtitle 2">
            <a:extLst>
              <a:ext uri="{FF2B5EF4-FFF2-40B4-BE49-F238E27FC236}">
                <a16:creationId xmlns:a16="http://schemas.microsoft.com/office/drawing/2014/main" id="{2BDC76B8-60F6-62D3-9F73-E81662203017}"/>
              </a:ext>
            </a:extLst>
          </p:cNvPr>
          <p:cNvSpPr>
            <a:spLocks noGrp="1"/>
          </p:cNvSpPr>
          <p:nvPr>
            <p:ph type="subTitle" idx="1"/>
          </p:nvPr>
        </p:nvSpPr>
        <p:spPr>
          <a:xfrm>
            <a:off x="365760" y="4718622"/>
            <a:ext cx="6268720" cy="796961"/>
          </a:xfrm>
        </p:spPr>
        <p:txBody>
          <a:bodyPr anchor="t" anchorCtr="0">
            <a:noAutofit/>
          </a:bodyPr>
          <a:lstStyle>
            <a:lvl1pPr marL="0" indent="0" algn="l">
              <a:lnSpc>
                <a:spcPct val="100000"/>
              </a:lnSpc>
              <a:buNone/>
              <a:defRPr sz="2400">
                <a:solidFill>
                  <a:sysClr val="windowText" lastClr="000000"/>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15" name="Picture Placeholder 14">
            <a:extLst>
              <a:ext uri="{FF2B5EF4-FFF2-40B4-BE49-F238E27FC236}">
                <a16:creationId xmlns:a16="http://schemas.microsoft.com/office/drawing/2014/main" id="{21BEC0C8-9AC9-272F-8469-FE8BC768122E}"/>
              </a:ext>
              <a:ext uri="{C183D7F6-B498-43B3-948B-1728B52AA6E4}">
                <adec:decorative xmlns:adec="http://schemas.microsoft.com/office/drawing/2017/decorative" val="0"/>
              </a:ext>
            </a:extLst>
          </p:cNvPr>
          <p:cNvSpPr>
            <a:spLocks noGrp="1"/>
          </p:cNvSpPr>
          <p:nvPr>
            <p:ph type="pic" sz="quarter" idx="17"/>
          </p:nvPr>
        </p:nvSpPr>
        <p:spPr>
          <a:xfrm flipH="1">
            <a:off x="7029158" y="-3768"/>
            <a:ext cx="5162842" cy="6861768"/>
          </a:xfrm>
          <a:custGeom>
            <a:avLst/>
            <a:gdLst>
              <a:gd name="connsiteX0" fmla="*/ 835188 w 6584949"/>
              <a:gd name="connsiteY0" fmla="*/ 836777 h 6861768"/>
              <a:gd name="connsiteX1" fmla="*/ 1670376 w 6584949"/>
              <a:gd name="connsiteY1" fmla="*/ 1671965 h 6861768"/>
              <a:gd name="connsiteX2" fmla="*/ 1670376 w 6584949"/>
              <a:gd name="connsiteY2" fmla="*/ 836777 h 6861768"/>
              <a:gd name="connsiteX3" fmla="*/ 0 w 6584949"/>
              <a:gd name="connsiteY3" fmla="*/ 0 h 6861768"/>
              <a:gd name="connsiteX4" fmla="*/ 6584949 w 6584949"/>
              <a:gd name="connsiteY4" fmla="*/ 0 h 6861768"/>
              <a:gd name="connsiteX5" fmla="*/ 6584949 w 6584949"/>
              <a:gd name="connsiteY5" fmla="*/ 6861768 h 6861768"/>
              <a:gd name="connsiteX6" fmla="*/ 0 w 6584949"/>
              <a:gd name="connsiteY6" fmla="*/ 6861768 h 6861768"/>
              <a:gd name="connsiteX7" fmla="*/ 0 w 6584949"/>
              <a:gd name="connsiteY7" fmla="*/ 1673751 h 6861768"/>
              <a:gd name="connsiteX8" fmla="*/ 830876 w 6584949"/>
              <a:gd name="connsiteY8" fmla="*/ 923954 h 6861768"/>
              <a:gd name="connsiteX9" fmla="*/ 835168 w 6584949"/>
              <a:gd name="connsiteY9" fmla="*/ 838956 h 6861768"/>
              <a:gd name="connsiteX10" fmla="*/ 835188 w 6584949"/>
              <a:gd name="connsiteY10" fmla="*/ 838956 h 6861768"/>
              <a:gd name="connsiteX11" fmla="*/ 835178 w 6584949"/>
              <a:gd name="connsiteY11" fmla="*/ 838760 h 6861768"/>
              <a:gd name="connsiteX12" fmla="*/ 835188 w 6584949"/>
              <a:gd name="connsiteY12" fmla="*/ 838563 h 6861768"/>
              <a:gd name="connsiteX13" fmla="*/ 835168 w 6584949"/>
              <a:gd name="connsiteY13" fmla="*/ 838563 h 6861768"/>
              <a:gd name="connsiteX14" fmla="*/ 830876 w 6584949"/>
              <a:gd name="connsiteY14" fmla="*/ 753565 h 6861768"/>
              <a:gd name="connsiteX15" fmla="*/ 0 w 6584949"/>
              <a:gd name="connsiteY15" fmla="*/ 3768 h 6861768"/>
              <a:gd name="connsiteX0" fmla="*/ 835188 w 6584949"/>
              <a:gd name="connsiteY0" fmla="*/ 836777 h 6861768"/>
              <a:gd name="connsiteX1" fmla="*/ 1670376 w 6584949"/>
              <a:gd name="connsiteY1" fmla="*/ 1671965 h 6861768"/>
              <a:gd name="connsiteX2" fmla="*/ 1670376 w 6584949"/>
              <a:gd name="connsiteY2" fmla="*/ 836777 h 6861768"/>
              <a:gd name="connsiteX3" fmla="*/ 835188 w 6584949"/>
              <a:gd name="connsiteY3" fmla="*/ 836777 h 6861768"/>
              <a:gd name="connsiteX4" fmla="*/ 0 w 6584949"/>
              <a:gd name="connsiteY4" fmla="*/ 0 h 6861768"/>
              <a:gd name="connsiteX5" fmla="*/ 5132069 w 6584949"/>
              <a:gd name="connsiteY5" fmla="*/ 10160 h 6861768"/>
              <a:gd name="connsiteX6" fmla="*/ 6584949 w 6584949"/>
              <a:gd name="connsiteY6" fmla="*/ 6861768 h 6861768"/>
              <a:gd name="connsiteX7" fmla="*/ 0 w 6584949"/>
              <a:gd name="connsiteY7" fmla="*/ 6861768 h 6861768"/>
              <a:gd name="connsiteX8" fmla="*/ 0 w 6584949"/>
              <a:gd name="connsiteY8" fmla="*/ 1673751 h 6861768"/>
              <a:gd name="connsiteX9" fmla="*/ 830876 w 6584949"/>
              <a:gd name="connsiteY9" fmla="*/ 923954 h 6861768"/>
              <a:gd name="connsiteX10" fmla="*/ 835168 w 6584949"/>
              <a:gd name="connsiteY10" fmla="*/ 838956 h 6861768"/>
              <a:gd name="connsiteX11" fmla="*/ 835188 w 6584949"/>
              <a:gd name="connsiteY11" fmla="*/ 838956 h 6861768"/>
              <a:gd name="connsiteX12" fmla="*/ 835178 w 6584949"/>
              <a:gd name="connsiteY12" fmla="*/ 838760 h 6861768"/>
              <a:gd name="connsiteX13" fmla="*/ 835188 w 6584949"/>
              <a:gd name="connsiteY13" fmla="*/ 838563 h 6861768"/>
              <a:gd name="connsiteX14" fmla="*/ 835168 w 6584949"/>
              <a:gd name="connsiteY14" fmla="*/ 838563 h 6861768"/>
              <a:gd name="connsiteX15" fmla="*/ 830876 w 6584949"/>
              <a:gd name="connsiteY15" fmla="*/ 753565 h 6861768"/>
              <a:gd name="connsiteX16" fmla="*/ 0 w 6584949"/>
              <a:gd name="connsiteY16" fmla="*/ 3768 h 6861768"/>
              <a:gd name="connsiteX17" fmla="*/ 0 w 6584949"/>
              <a:gd name="connsiteY17" fmla="*/ 0 h 6861768"/>
              <a:gd name="connsiteX0" fmla="*/ 835188 w 5142229"/>
              <a:gd name="connsiteY0" fmla="*/ 836777 h 6861768"/>
              <a:gd name="connsiteX1" fmla="*/ 1670376 w 5142229"/>
              <a:gd name="connsiteY1" fmla="*/ 1671965 h 6861768"/>
              <a:gd name="connsiteX2" fmla="*/ 1670376 w 5142229"/>
              <a:gd name="connsiteY2" fmla="*/ 836777 h 6861768"/>
              <a:gd name="connsiteX3" fmla="*/ 835188 w 5142229"/>
              <a:gd name="connsiteY3" fmla="*/ 836777 h 6861768"/>
              <a:gd name="connsiteX4" fmla="*/ 0 w 5142229"/>
              <a:gd name="connsiteY4" fmla="*/ 0 h 6861768"/>
              <a:gd name="connsiteX5" fmla="*/ 5132069 w 5142229"/>
              <a:gd name="connsiteY5" fmla="*/ 10160 h 6861768"/>
              <a:gd name="connsiteX6" fmla="*/ 5142229 w 5142229"/>
              <a:gd name="connsiteY6" fmla="*/ 6861768 h 6861768"/>
              <a:gd name="connsiteX7" fmla="*/ 0 w 5142229"/>
              <a:gd name="connsiteY7" fmla="*/ 6861768 h 6861768"/>
              <a:gd name="connsiteX8" fmla="*/ 0 w 5142229"/>
              <a:gd name="connsiteY8" fmla="*/ 1673751 h 6861768"/>
              <a:gd name="connsiteX9" fmla="*/ 830876 w 5142229"/>
              <a:gd name="connsiteY9" fmla="*/ 923954 h 6861768"/>
              <a:gd name="connsiteX10" fmla="*/ 835168 w 5142229"/>
              <a:gd name="connsiteY10" fmla="*/ 838956 h 6861768"/>
              <a:gd name="connsiteX11" fmla="*/ 835188 w 5142229"/>
              <a:gd name="connsiteY11" fmla="*/ 838956 h 6861768"/>
              <a:gd name="connsiteX12" fmla="*/ 835178 w 5142229"/>
              <a:gd name="connsiteY12" fmla="*/ 838760 h 6861768"/>
              <a:gd name="connsiteX13" fmla="*/ 835188 w 5142229"/>
              <a:gd name="connsiteY13" fmla="*/ 838563 h 6861768"/>
              <a:gd name="connsiteX14" fmla="*/ 835168 w 5142229"/>
              <a:gd name="connsiteY14" fmla="*/ 838563 h 6861768"/>
              <a:gd name="connsiteX15" fmla="*/ 830876 w 5142229"/>
              <a:gd name="connsiteY15" fmla="*/ 753565 h 6861768"/>
              <a:gd name="connsiteX16" fmla="*/ 0 w 5142229"/>
              <a:gd name="connsiteY16" fmla="*/ 3768 h 6861768"/>
              <a:gd name="connsiteX17" fmla="*/ 0 w 5142229"/>
              <a:gd name="connsiteY17" fmla="*/ 0 h 6861768"/>
              <a:gd name="connsiteX0" fmla="*/ 835188 w 5162842"/>
              <a:gd name="connsiteY0" fmla="*/ 836777 h 6861768"/>
              <a:gd name="connsiteX1" fmla="*/ 1670376 w 5162842"/>
              <a:gd name="connsiteY1" fmla="*/ 1671965 h 6861768"/>
              <a:gd name="connsiteX2" fmla="*/ 1670376 w 5162842"/>
              <a:gd name="connsiteY2" fmla="*/ 836777 h 6861768"/>
              <a:gd name="connsiteX3" fmla="*/ 835188 w 5162842"/>
              <a:gd name="connsiteY3" fmla="*/ 836777 h 6861768"/>
              <a:gd name="connsiteX4" fmla="*/ 0 w 5162842"/>
              <a:gd name="connsiteY4" fmla="*/ 0 h 6861768"/>
              <a:gd name="connsiteX5" fmla="*/ 5162549 w 5162842"/>
              <a:gd name="connsiteY5" fmla="*/ 10160 h 6861768"/>
              <a:gd name="connsiteX6" fmla="*/ 5142229 w 5162842"/>
              <a:gd name="connsiteY6" fmla="*/ 6861768 h 6861768"/>
              <a:gd name="connsiteX7" fmla="*/ 0 w 5162842"/>
              <a:gd name="connsiteY7" fmla="*/ 6861768 h 6861768"/>
              <a:gd name="connsiteX8" fmla="*/ 0 w 5162842"/>
              <a:gd name="connsiteY8" fmla="*/ 1673751 h 6861768"/>
              <a:gd name="connsiteX9" fmla="*/ 830876 w 5162842"/>
              <a:gd name="connsiteY9" fmla="*/ 923954 h 6861768"/>
              <a:gd name="connsiteX10" fmla="*/ 835168 w 5162842"/>
              <a:gd name="connsiteY10" fmla="*/ 838956 h 6861768"/>
              <a:gd name="connsiteX11" fmla="*/ 835188 w 5162842"/>
              <a:gd name="connsiteY11" fmla="*/ 838956 h 6861768"/>
              <a:gd name="connsiteX12" fmla="*/ 835178 w 5162842"/>
              <a:gd name="connsiteY12" fmla="*/ 838760 h 6861768"/>
              <a:gd name="connsiteX13" fmla="*/ 835188 w 5162842"/>
              <a:gd name="connsiteY13" fmla="*/ 838563 h 6861768"/>
              <a:gd name="connsiteX14" fmla="*/ 835168 w 5162842"/>
              <a:gd name="connsiteY14" fmla="*/ 838563 h 6861768"/>
              <a:gd name="connsiteX15" fmla="*/ 830876 w 5162842"/>
              <a:gd name="connsiteY15" fmla="*/ 753565 h 6861768"/>
              <a:gd name="connsiteX16" fmla="*/ 0 w 5162842"/>
              <a:gd name="connsiteY16" fmla="*/ 3768 h 6861768"/>
              <a:gd name="connsiteX17" fmla="*/ 0 w 5162842"/>
              <a:gd name="connsiteY17" fmla="*/ 0 h 68617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162842" h="6861768">
                <a:moveTo>
                  <a:pt x="835188" y="836777"/>
                </a:moveTo>
                <a:cubicBezTo>
                  <a:pt x="835188" y="1298026"/>
                  <a:pt x="1209127" y="1671965"/>
                  <a:pt x="1670376" y="1671965"/>
                </a:cubicBezTo>
                <a:lnTo>
                  <a:pt x="1670376" y="836777"/>
                </a:lnTo>
                <a:lnTo>
                  <a:pt x="835188" y="836777"/>
                </a:lnTo>
                <a:close/>
                <a:moveTo>
                  <a:pt x="0" y="0"/>
                </a:moveTo>
                <a:lnTo>
                  <a:pt x="5162549" y="10160"/>
                </a:lnTo>
                <a:cubicBezTo>
                  <a:pt x="5165936" y="2294029"/>
                  <a:pt x="5138842" y="4577899"/>
                  <a:pt x="5142229" y="6861768"/>
                </a:cubicBezTo>
                <a:lnTo>
                  <a:pt x="0" y="6861768"/>
                </a:lnTo>
                <a:lnTo>
                  <a:pt x="0" y="1673751"/>
                </a:lnTo>
                <a:cubicBezTo>
                  <a:pt x="432421" y="1673751"/>
                  <a:pt x="788105" y="1345094"/>
                  <a:pt x="830876" y="923954"/>
                </a:cubicBezTo>
                <a:lnTo>
                  <a:pt x="835168" y="838956"/>
                </a:lnTo>
                <a:lnTo>
                  <a:pt x="835188" y="838956"/>
                </a:lnTo>
                <a:cubicBezTo>
                  <a:pt x="835185" y="838891"/>
                  <a:pt x="835181" y="838825"/>
                  <a:pt x="835178" y="838760"/>
                </a:cubicBezTo>
                <a:cubicBezTo>
                  <a:pt x="835181" y="838694"/>
                  <a:pt x="835185" y="838629"/>
                  <a:pt x="835188" y="838563"/>
                </a:cubicBezTo>
                <a:lnTo>
                  <a:pt x="835168" y="838563"/>
                </a:lnTo>
                <a:lnTo>
                  <a:pt x="830876" y="753565"/>
                </a:lnTo>
                <a:cubicBezTo>
                  <a:pt x="788105" y="332425"/>
                  <a:pt x="432421" y="3768"/>
                  <a:pt x="0" y="3768"/>
                </a:cubicBezTo>
                <a:lnTo>
                  <a:pt x="0" y="0"/>
                </a:lnTo>
                <a:close/>
              </a:path>
            </a:pathLst>
          </a:custGeom>
        </p:spPr>
        <p:txBody>
          <a:bodyPr wrap="square">
            <a:noAutofit/>
          </a:bodyPr>
          <a:lstStyle/>
          <a:p>
            <a:endParaRPr lang="en-US"/>
          </a:p>
        </p:txBody>
      </p:sp>
      <p:sp>
        <p:nvSpPr>
          <p:cNvPr id="13" name="Text Placeholder 2">
            <a:extLst>
              <a:ext uri="{FF2B5EF4-FFF2-40B4-BE49-F238E27FC236}">
                <a16:creationId xmlns:a16="http://schemas.microsoft.com/office/drawing/2014/main" id="{D11AE243-16A4-742F-2B8A-B41353880D22}"/>
              </a:ext>
            </a:extLst>
          </p:cNvPr>
          <p:cNvSpPr>
            <a:spLocks noGrp="1"/>
          </p:cNvSpPr>
          <p:nvPr>
            <p:ph type="body" sz="quarter" idx="11" hasCustomPrompt="1"/>
          </p:nvPr>
        </p:nvSpPr>
        <p:spPr>
          <a:xfrm>
            <a:off x="365760" y="5742330"/>
            <a:ext cx="3860800" cy="239712"/>
          </a:xfrm>
        </p:spPr>
        <p:txBody>
          <a:bodyPr lIns="0" tIns="0" rIns="0" bIns="0">
            <a:noAutofit/>
          </a:bodyPr>
          <a:lstStyle>
            <a:lvl1pPr marL="0" indent="0" algn="l">
              <a:buNone/>
              <a:defRPr sz="1600">
                <a:solidFill>
                  <a:schemeClr val="bg1"/>
                </a:solidFill>
                <a:latin typeface="+mn-lt"/>
              </a:defRPr>
            </a:lvl1pPr>
          </a:lstStyle>
          <a:p>
            <a:pPr lvl="0"/>
            <a:r>
              <a:rPr lang="en-US" altLang="zh-CN"/>
              <a:t>Presenter Name</a:t>
            </a:r>
          </a:p>
        </p:txBody>
      </p:sp>
      <p:sp>
        <p:nvSpPr>
          <p:cNvPr id="10" name="Date Placeholder 9">
            <a:extLst>
              <a:ext uri="{FF2B5EF4-FFF2-40B4-BE49-F238E27FC236}">
                <a16:creationId xmlns:a16="http://schemas.microsoft.com/office/drawing/2014/main" id="{AF8741CB-A4D7-0F6B-32C0-E3C164A3F518}"/>
              </a:ext>
            </a:extLst>
          </p:cNvPr>
          <p:cNvSpPr>
            <a:spLocks noGrp="1"/>
          </p:cNvSpPr>
          <p:nvPr>
            <p:ph type="dt" sz="half" idx="18"/>
          </p:nvPr>
        </p:nvSpPr>
        <p:spPr>
          <a:xfrm>
            <a:off x="365760" y="6356349"/>
            <a:ext cx="2743200" cy="365125"/>
          </a:xfrm>
        </p:spPr>
        <p:txBody>
          <a:bodyPr/>
          <a:lstStyle>
            <a:lvl1pPr>
              <a:defRPr>
                <a:solidFill>
                  <a:sysClr val="windowText" lastClr="000000"/>
                </a:solidFill>
              </a:defRPr>
            </a:lvl1pPr>
          </a:lstStyle>
          <a:p>
            <a:r>
              <a:rPr lang="en-US" altLang="zh-CN" dirty="0"/>
              <a:t>03/12/2025</a:t>
            </a:r>
            <a:fld id="{C764DE79-268F-4C1A-8933-263129D2AF90}" type="datetimeFigureOut">
              <a:rPr lang="en-US" smtClean="0"/>
              <a:pPr/>
              <a:t>8/6/2025</a:t>
            </a:fld>
            <a:endParaRPr lang="en-US"/>
          </a:p>
        </p:txBody>
      </p:sp>
      <p:sp>
        <p:nvSpPr>
          <p:cNvPr id="11" name="Footer Placeholder 10">
            <a:extLst>
              <a:ext uri="{FF2B5EF4-FFF2-40B4-BE49-F238E27FC236}">
                <a16:creationId xmlns:a16="http://schemas.microsoft.com/office/drawing/2014/main" id="{F17F1F11-1507-9E11-0D30-D0D892B9AAFD}"/>
              </a:ext>
            </a:extLst>
          </p:cNvPr>
          <p:cNvSpPr>
            <a:spLocks noGrp="1"/>
          </p:cNvSpPr>
          <p:nvPr>
            <p:ph type="ftr" sz="quarter" idx="19"/>
          </p:nvPr>
        </p:nvSpPr>
        <p:spPr>
          <a:xfrm>
            <a:off x="4038600" y="6356350"/>
            <a:ext cx="2345398" cy="365125"/>
          </a:xfrm>
        </p:spPr>
        <p:txBody>
          <a:bodyPr/>
          <a:lstStyle>
            <a:lvl1pPr algn="l">
              <a:defRPr>
                <a:solidFill>
                  <a:sysClr val="windowText" lastClr="000000"/>
                </a:solidFill>
              </a:defRPr>
            </a:lvl1pPr>
          </a:lstStyle>
          <a:p>
            <a:r>
              <a:rPr lang="en-US" altLang="zh-CN"/>
              <a:t>Sample Footer Text</a:t>
            </a:r>
          </a:p>
        </p:txBody>
      </p:sp>
      <p:sp>
        <p:nvSpPr>
          <p:cNvPr id="12" name="Slide Number Placeholder 11">
            <a:extLst>
              <a:ext uri="{FF2B5EF4-FFF2-40B4-BE49-F238E27FC236}">
                <a16:creationId xmlns:a16="http://schemas.microsoft.com/office/drawing/2014/main" id="{B722B0DF-1340-431F-24A8-28E43A62DD6F}"/>
              </a:ext>
            </a:extLst>
          </p:cNvPr>
          <p:cNvSpPr>
            <a:spLocks noGrp="1"/>
          </p:cNvSpPr>
          <p:nvPr>
            <p:ph type="sldNum" sz="quarter" idx="20"/>
          </p:nvPr>
        </p:nvSpPr>
        <p:spPr>
          <a:xfrm>
            <a:off x="365760" y="265735"/>
            <a:ext cx="2743200" cy="365125"/>
          </a:xfrm>
        </p:spPr>
        <p:txBody>
          <a:bodyPr/>
          <a:lstStyle>
            <a:lvl1pPr algn="l">
              <a:defRPr>
                <a:solidFill>
                  <a:sysClr val="windowText" lastClr="000000"/>
                </a:solidFill>
              </a:defRPr>
            </a:lvl1pPr>
          </a:lstStyle>
          <a:p>
            <a:fld id="{48F63A3B-78C7-47BE-AE5E-E10140E04643}" type="slidenum">
              <a:rPr lang="en-US" smtClean="0"/>
              <a:pPr/>
              <a:t>‹#›</a:t>
            </a:fld>
            <a:endParaRPr lang="en-US"/>
          </a:p>
        </p:txBody>
      </p:sp>
      <p:pic>
        <p:nvPicPr>
          <p:cNvPr id="16" name="Graphic 37">
            <a:extLst>
              <a:ext uri="{FF2B5EF4-FFF2-40B4-BE49-F238E27FC236}">
                <a16:creationId xmlns:a16="http://schemas.microsoft.com/office/drawing/2014/main" id="{0F4328DE-48D6-2460-5F69-438AD2C74E99}"/>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flipH="1" flipV="1">
            <a:off x="10521624" y="829240"/>
            <a:ext cx="835188" cy="835188"/>
          </a:xfrm>
          <a:prstGeom prst="rect">
            <a:avLst/>
          </a:prstGeom>
        </p:spPr>
      </p:pic>
      <p:pic>
        <p:nvPicPr>
          <p:cNvPr id="17" name="Graphic 38">
            <a:extLst>
              <a:ext uri="{FF2B5EF4-FFF2-40B4-BE49-F238E27FC236}">
                <a16:creationId xmlns:a16="http://schemas.microsoft.com/office/drawing/2014/main" id="{4FFCE8CF-3D6D-5825-1C07-F2D91C614CCE}"/>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356812" y="-3769"/>
            <a:ext cx="835188" cy="835188"/>
          </a:xfrm>
          <a:prstGeom prst="rect">
            <a:avLst/>
          </a:prstGeom>
        </p:spPr>
      </p:pic>
      <p:pic>
        <p:nvPicPr>
          <p:cNvPr id="18" name="Graphic 39">
            <a:extLst>
              <a:ext uri="{FF2B5EF4-FFF2-40B4-BE49-F238E27FC236}">
                <a16:creationId xmlns:a16="http://schemas.microsoft.com/office/drawing/2014/main" id="{FA7101E6-3F37-F08E-6931-F8CB5B724406}"/>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flipV="1">
            <a:off x="11356812" y="831026"/>
            <a:ext cx="835188" cy="835188"/>
          </a:xfrm>
          <a:prstGeom prst="rect">
            <a:avLst/>
          </a:prstGeom>
        </p:spPr>
      </p:pic>
    </p:spTree>
    <p:extLst>
      <p:ext uri="{BB962C8B-B14F-4D97-AF65-F5344CB8AC3E}">
        <p14:creationId xmlns:p14="http://schemas.microsoft.com/office/powerpoint/2010/main" val="3807623970"/>
      </p:ext>
    </p:extLst>
  </p:cSld>
  <p:clrMapOvr>
    <a:masterClrMapping/>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Conclusion 1">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a:xfrm>
            <a:off x="847175" y="831919"/>
            <a:ext cx="7342307" cy="1791217"/>
          </a:xfrm>
        </p:spPr>
        <p:txBody>
          <a:bodyPr anchor="b">
            <a:noAutofit/>
          </a:bodyPr>
          <a:lstStyle>
            <a:lvl1pPr>
              <a:defRPr sz="6000">
                <a:solidFill>
                  <a:schemeClr val="bg2"/>
                </a:solidFill>
              </a:defRPr>
            </a:lvl1pPr>
          </a:lstStyle>
          <a:p>
            <a:r>
              <a:rPr lang="en-US"/>
              <a:t>Click to edit Master title style</a:t>
            </a:r>
          </a:p>
        </p:txBody>
      </p:sp>
      <p:sp>
        <p:nvSpPr>
          <p:cNvPr id="8" name="Content Placeholder 7">
            <a:extLst>
              <a:ext uri="{FF2B5EF4-FFF2-40B4-BE49-F238E27FC236}">
                <a16:creationId xmlns:a16="http://schemas.microsoft.com/office/drawing/2014/main" id="{C7E1FCC9-2D1D-9C6B-8C9A-E3D0A77DBEF0}"/>
              </a:ext>
            </a:extLst>
          </p:cNvPr>
          <p:cNvSpPr>
            <a:spLocks noGrp="1"/>
          </p:cNvSpPr>
          <p:nvPr>
            <p:ph sz="quarter" idx="13"/>
          </p:nvPr>
        </p:nvSpPr>
        <p:spPr>
          <a:xfrm>
            <a:off x="860427" y="3280496"/>
            <a:ext cx="10504000" cy="2743200"/>
          </a:xfrm>
        </p:spPr>
        <p:txBody>
          <a:bodyPr>
            <a:normAutofit/>
          </a:bodyPr>
          <a:lstStyle>
            <a:lvl1pPr marL="0" indent="0">
              <a:buNone/>
              <a:defRPr sz="1400">
                <a:solidFill>
                  <a:schemeClr val="bg2"/>
                </a:solidFill>
              </a:defRPr>
            </a:lvl1pPr>
            <a:lvl2pPr marL="228600" indent="0">
              <a:buNone/>
              <a:defRPr sz="1200">
                <a:solidFill>
                  <a:schemeClr val="bg2"/>
                </a:solidFill>
              </a:defRPr>
            </a:lvl2pPr>
            <a:lvl3pPr marL="457200" indent="0">
              <a:buNone/>
              <a:defRPr sz="1100">
                <a:solidFill>
                  <a:schemeClr val="bg2"/>
                </a:solidFill>
              </a:defRPr>
            </a:lvl3pPr>
            <a:lvl4pPr marL="685800" indent="0">
              <a:buNone/>
              <a:defRPr sz="1050">
                <a:solidFill>
                  <a:schemeClr val="bg2"/>
                </a:solidFill>
              </a:defRPr>
            </a:lvl4pPr>
            <a:lvl5pPr marL="914400" indent="0">
              <a:buNone/>
              <a:defRPr sz="105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9485D1-E172-8F0A-A425-3097B3ABCFB4}"/>
              </a:ext>
            </a:extLst>
          </p:cNvPr>
          <p:cNvSpPr>
            <a:spLocks noGrp="1"/>
          </p:cNvSpPr>
          <p:nvPr>
            <p:ph type="dt" sz="half" idx="10"/>
          </p:nvPr>
        </p:nvSpPr>
        <p:spPr/>
        <p:txBody>
          <a:bodyPr/>
          <a:lstStyle>
            <a:lvl1pPr>
              <a:defRPr>
                <a:solidFill>
                  <a:schemeClr val="bg2"/>
                </a:solidFill>
              </a:defRPr>
            </a:lvl1pPr>
          </a:lstStyle>
          <a:p>
            <a:r>
              <a:rPr lang="en-US" altLang="zh-CN" dirty="0"/>
              <a:t>03/12/2025</a:t>
            </a:r>
            <a:fld id="{157987AA-E4E6-4FC1-BAD8-09A952212C58}" type="datetime1">
              <a:rPr lang="en-US" smtClean="0"/>
              <a:pPr/>
              <a:t>8/6/2025</a:t>
            </a:fld>
            <a:endParaRPr lang="en-US"/>
          </a:p>
        </p:txBody>
      </p:sp>
      <p:sp>
        <p:nvSpPr>
          <p:cNvPr id="5" name="Footer Placeholder 4">
            <a:extLst>
              <a:ext uri="{FF2B5EF4-FFF2-40B4-BE49-F238E27FC236}">
                <a16:creationId xmlns:a16="http://schemas.microsoft.com/office/drawing/2014/main" id="{B17E6B5E-6174-FD5C-41E8-FFC44C650D7E}"/>
              </a:ext>
            </a:extLst>
          </p:cNvPr>
          <p:cNvSpPr>
            <a:spLocks noGrp="1"/>
          </p:cNvSpPr>
          <p:nvPr>
            <p:ph type="ftr" sz="quarter" idx="11"/>
          </p:nvPr>
        </p:nvSpPr>
        <p:spPr/>
        <p:txBody>
          <a:bodyPr/>
          <a:lstStyle>
            <a:lvl1pPr>
              <a:defRPr>
                <a:solidFill>
                  <a:schemeClr val="bg2"/>
                </a:solidFill>
              </a:defRPr>
            </a:lvl1pPr>
          </a:lstStyle>
          <a:p>
            <a:r>
              <a:rPr lang="en-US"/>
              <a:t>Sample Footer Text</a:t>
            </a:r>
          </a:p>
        </p:txBody>
      </p:sp>
      <p:sp>
        <p:nvSpPr>
          <p:cNvPr id="6" name="Slide Number Placeholder 5">
            <a:extLst>
              <a:ext uri="{FF2B5EF4-FFF2-40B4-BE49-F238E27FC236}">
                <a16:creationId xmlns:a16="http://schemas.microsoft.com/office/drawing/2014/main" id="{4BF72154-F85B-E301-DA57-E314D7315916}"/>
              </a:ext>
            </a:extLst>
          </p:cNvPr>
          <p:cNvSpPr>
            <a:spLocks noGrp="1"/>
          </p:cNvSpPr>
          <p:nvPr>
            <p:ph type="sldNum" sz="quarter" idx="12"/>
          </p:nvPr>
        </p:nvSpPr>
        <p:spPr/>
        <p:txBody>
          <a:bodyPr/>
          <a:lstStyle>
            <a:lvl1pPr>
              <a:defRPr>
                <a:solidFill>
                  <a:schemeClr val="bg2"/>
                </a:solidFill>
              </a:defRPr>
            </a:lvl1pPr>
          </a:lstStyle>
          <a:p>
            <a:fld id="{CC057153-B650-4DEB-B370-79DDCFDCE934}" type="slidenum">
              <a:rPr lang="en-US" smtClean="0"/>
              <a:pPr/>
              <a:t>‹#›</a:t>
            </a:fld>
            <a:endParaRPr lang="en-US"/>
          </a:p>
        </p:txBody>
      </p:sp>
      <p:pic>
        <p:nvPicPr>
          <p:cNvPr id="3" name="Graphic 2">
            <a:extLst>
              <a:ext uri="{FF2B5EF4-FFF2-40B4-BE49-F238E27FC236}">
                <a16:creationId xmlns:a16="http://schemas.microsoft.com/office/drawing/2014/main" id="{2951C45C-8638-8E61-6B67-B1C16592AA97}"/>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726932" y="5928084"/>
            <a:ext cx="465067" cy="465067"/>
          </a:xfrm>
          <a:prstGeom prst="rect">
            <a:avLst/>
          </a:prstGeom>
        </p:spPr>
      </p:pic>
      <p:pic>
        <p:nvPicPr>
          <p:cNvPr id="7" name="Graphic 6">
            <a:extLst>
              <a:ext uri="{FF2B5EF4-FFF2-40B4-BE49-F238E27FC236}">
                <a16:creationId xmlns:a16="http://schemas.microsoft.com/office/drawing/2014/main" id="{0534AAA1-39A3-5479-9543-920058B39D99}"/>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V="1">
            <a:off x="11726932" y="6392932"/>
            <a:ext cx="465067" cy="465067"/>
          </a:xfrm>
          <a:prstGeom prst="rect">
            <a:avLst/>
          </a:prstGeom>
        </p:spPr>
      </p:pic>
      <p:pic>
        <p:nvPicPr>
          <p:cNvPr id="9" name="Graphic 8">
            <a:extLst>
              <a:ext uri="{FF2B5EF4-FFF2-40B4-BE49-F238E27FC236}">
                <a16:creationId xmlns:a16="http://schemas.microsoft.com/office/drawing/2014/main" id="{F70F8459-80D2-9C1A-1DFE-E7A7F334E8DB}"/>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flipH="1">
            <a:off x="487718" y="1"/>
            <a:ext cx="487717" cy="487717"/>
          </a:xfrm>
          <a:prstGeom prst="rect">
            <a:avLst/>
          </a:prstGeom>
        </p:spPr>
      </p:pic>
      <p:pic>
        <p:nvPicPr>
          <p:cNvPr id="10" name="Graphic 9">
            <a:extLst>
              <a:ext uri="{FF2B5EF4-FFF2-40B4-BE49-F238E27FC236}">
                <a16:creationId xmlns:a16="http://schemas.microsoft.com/office/drawing/2014/main" id="{866B5947-C1A2-276B-325A-BB2DB4038A38}"/>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8"/>
              </a:ext>
            </a:extLst>
          </a:blip>
          <a:stretch>
            <a:fillRect/>
          </a:stretch>
        </p:blipFill>
        <p:spPr>
          <a:xfrm flipV="1">
            <a:off x="1" y="487489"/>
            <a:ext cx="487717" cy="487717"/>
          </a:xfrm>
          <a:prstGeom prst="rect">
            <a:avLst/>
          </a:prstGeom>
        </p:spPr>
      </p:pic>
      <p:pic>
        <p:nvPicPr>
          <p:cNvPr id="11" name="Graphic 10">
            <a:extLst>
              <a:ext uri="{FF2B5EF4-FFF2-40B4-BE49-F238E27FC236}">
                <a16:creationId xmlns:a16="http://schemas.microsoft.com/office/drawing/2014/main" id="{11CB9640-BABB-56FA-C825-4BD2E83560ED}"/>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H="1">
            <a:off x="1" y="1"/>
            <a:ext cx="487717" cy="487717"/>
          </a:xfrm>
          <a:prstGeom prst="rect">
            <a:avLst/>
          </a:prstGeom>
        </p:spPr>
      </p:pic>
      <p:pic>
        <p:nvPicPr>
          <p:cNvPr id="12" name="Graphic 11">
            <a:extLst>
              <a:ext uri="{FF2B5EF4-FFF2-40B4-BE49-F238E27FC236}">
                <a16:creationId xmlns:a16="http://schemas.microsoft.com/office/drawing/2014/main" id="{41245BF9-153C-B7C3-EB7E-3A3789B2471C}"/>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H="1" flipV="1">
            <a:off x="0" y="975324"/>
            <a:ext cx="487717" cy="487717"/>
          </a:xfrm>
          <a:prstGeom prst="rect">
            <a:avLst/>
          </a:prstGeom>
        </p:spPr>
      </p:pic>
      <p:pic>
        <p:nvPicPr>
          <p:cNvPr id="13" name="Graphic 12">
            <a:extLst>
              <a:ext uri="{FF2B5EF4-FFF2-40B4-BE49-F238E27FC236}">
                <a16:creationId xmlns:a16="http://schemas.microsoft.com/office/drawing/2014/main" id="{99CAE732-CB2F-BF46-E6D9-7B906FA28111}"/>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8"/>
              </a:ext>
            </a:extLst>
          </a:blip>
          <a:stretch>
            <a:fillRect/>
          </a:stretch>
        </p:blipFill>
        <p:spPr>
          <a:xfrm>
            <a:off x="975435" y="1"/>
            <a:ext cx="487717" cy="487717"/>
          </a:xfrm>
          <a:prstGeom prst="rect">
            <a:avLst/>
          </a:prstGeom>
        </p:spPr>
      </p:pic>
    </p:spTree>
    <p:extLst>
      <p:ext uri="{BB962C8B-B14F-4D97-AF65-F5344CB8AC3E}">
        <p14:creationId xmlns:p14="http://schemas.microsoft.com/office/powerpoint/2010/main" val="1333074883"/>
      </p:ext>
    </p:extLst>
  </p:cSld>
  <p:clrMapOvr>
    <a:overrideClrMapping bg1="dk1" tx1="lt1" bg2="dk2" tx2="lt2" accent1="accent1" accent2="accent2" accent3="accent3" accent4="accent4" accent5="accent5" accent6="accent6" hlink="hlink" folHlink="folHlink"/>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Conclusion 2">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a:xfrm>
            <a:off x="844000" y="1627318"/>
            <a:ext cx="8430767" cy="1842020"/>
          </a:xfrm>
        </p:spPr>
        <p:txBody>
          <a:bodyPr anchor="b">
            <a:noAutofit/>
          </a:bodyPr>
          <a:lstStyle>
            <a:lvl1pPr>
              <a:defRPr sz="6000">
                <a:solidFill>
                  <a:schemeClr val="bg2"/>
                </a:solidFill>
              </a:defRPr>
            </a:lvl1pPr>
          </a:lstStyle>
          <a:p>
            <a:r>
              <a:rPr lang="en-US"/>
              <a:t>Click to edit Master title style</a:t>
            </a:r>
          </a:p>
        </p:txBody>
      </p:sp>
      <p:sp>
        <p:nvSpPr>
          <p:cNvPr id="7" name="Content Placeholder 6">
            <a:extLst>
              <a:ext uri="{FF2B5EF4-FFF2-40B4-BE49-F238E27FC236}">
                <a16:creationId xmlns:a16="http://schemas.microsoft.com/office/drawing/2014/main" id="{053FFEDA-E57B-DF13-2394-A1514E15F85A}"/>
              </a:ext>
            </a:extLst>
          </p:cNvPr>
          <p:cNvSpPr>
            <a:spLocks noGrp="1"/>
          </p:cNvSpPr>
          <p:nvPr>
            <p:ph sz="quarter" idx="14"/>
          </p:nvPr>
        </p:nvSpPr>
        <p:spPr>
          <a:xfrm>
            <a:off x="844128" y="3622674"/>
            <a:ext cx="8430639" cy="1279615"/>
          </a:xfrm>
        </p:spPr>
        <p:txBody>
          <a:bodyPr>
            <a:noAutofit/>
          </a:bodyPr>
          <a:lstStyle>
            <a:lvl1pPr marL="0" indent="0">
              <a:buNone/>
              <a:defRPr sz="1400">
                <a:solidFill>
                  <a:schemeClr val="bg2"/>
                </a:solidFill>
              </a:defRPr>
            </a:lvl1pPr>
            <a:lvl2pPr marL="228600" indent="0">
              <a:buNone/>
              <a:defRPr sz="1200">
                <a:solidFill>
                  <a:schemeClr val="bg2"/>
                </a:solidFill>
              </a:defRPr>
            </a:lvl2pPr>
            <a:lvl3pPr marL="457200" indent="0">
              <a:buNone/>
              <a:defRPr sz="1100">
                <a:solidFill>
                  <a:schemeClr val="bg2"/>
                </a:solidFill>
              </a:defRPr>
            </a:lvl3pPr>
            <a:lvl4pPr marL="685800" indent="0">
              <a:buNone/>
              <a:defRPr sz="1050">
                <a:solidFill>
                  <a:schemeClr val="bg2"/>
                </a:solidFill>
              </a:defRPr>
            </a:lvl4pPr>
            <a:lvl5pPr marL="914400" indent="0">
              <a:buNone/>
              <a:defRPr sz="10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9485D1-E172-8F0A-A425-3097B3ABCFB4}"/>
              </a:ext>
            </a:extLst>
          </p:cNvPr>
          <p:cNvSpPr>
            <a:spLocks noGrp="1"/>
          </p:cNvSpPr>
          <p:nvPr>
            <p:ph type="dt" sz="half" idx="10"/>
          </p:nvPr>
        </p:nvSpPr>
        <p:spPr/>
        <p:txBody>
          <a:bodyPr/>
          <a:lstStyle>
            <a:lvl1pPr>
              <a:defRPr>
                <a:solidFill>
                  <a:schemeClr val="bg2"/>
                </a:solidFill>
              </a:defRPr>
            </a:lvl1pPr>
          </a:lstStyle>
          <a:p>
            <a:r>
              <a:rPr lang="en-US" altLang="zh-CN" dirty="0"/>
              <a:t>03/12/2025</a:t>
            </a:r>
            <a:fld id="{043CF65F-0E21-48DE-8D75-4BF66A547E8E}" type="datetime1">
              <a:rPr lang="en-US" smtClean="0"/>
              <a:pPr/>
              <a:t>8/6/2025</a:t>
            </a:fld>
            <a:endParaRPr lang="en-US"/>
          </a:p>
        </p:txBody>
      </p:sp>
      <p:sp>
        <p:nvSpPr>
          <p:cNvPr id="5" name="Footer Placeholder 4">
            <a:extLst>
              <a:ext uri="{FF2B5EF4-FFF2-40B4-BE49-F238E27FC236}">
                <a16:creationId xmlns:a16="http://schemas.microsoft.com/office/drawing/2014/main" id="{B17E6B5E-6174-FD5C-41E8-FFC44C650D7E}"/>
              </a:ext>
            </a:extLst>
          </p:cNvPr>
          <p:cNvSpPr>
            <a:spLocks noGrp="1"/>
          </p:cNvSpPr>
          <p:nvPr>
            <p:ph type="ftr" sz="quarter" idx="11"/>
          </p:nvPr>
        </p:nvSpPr>
        <p:spPr/>
        <p:txBody>
          <a:bodyPr/>
          <a:lstStyle>
            <a:lvl1pPr>
              <a:defRPr>
                <a:solidFill>
                  <a:schemeClr val="bg2"/>
                </a:solidFill>
              </a:defRPr>
            </a:lvl1pPr>
          </a:lstStyle>
          <a:p>
            <a:r>
              <a:rPr lang="en-US"/>
              <a:t>Sample Footer Text</a:t>
            </a:r>
          </a:p>
        </p:txBody>
      </p:sp>
      <p:sp>
        <p:nvSpPr>
          <p:cNvPr id="6" name="Slide Number Placeholder 5">
            <a:extLst>
              <a:ext uri="{FF2B5EF4-FFF2-40B4-BE49-F238E27FC236}">
                <a16:creationId xmlns:a16="http://schemas.microsoft.com/office/drawing/2014/main" id="{4BF72154-F85B-E301-DA57-E314D7315916}"/>
              </a:ext>
            </a:extLst>
          </p:cNvPr>
          <p:cNvSpPr>
            <a:spLocks noGrp="1"/>
          </p:cNvSpPr>
          <p:nvPr>
            <p:ph type="sldNum" sz="quarter" idx="12"/>
          </p:nvPr>
        </p:nvSpPr>
        <p:spPr/>
        <p:txBody>
          <a:bodyPr/>
          <a:lstStyle>
            <a:lvl1pPr>
              <a:defRPr>
                <a:solidFill>
                  <a:schemeClr val="bg2"/>
                </a:solidFill>
              </a:defRPr>
            </a:lvl1pPr>
          </a:lstStyle>
          <a:p>
            <a:fld id="{CC057153-B650-4DEB-B370-79DDCFDCE934}" type="slidenum">
              <a:rPr lang="en-US" smtClean="0"/>
              <a:pPr/>
              <a:t>‹#›</a:t>
            </a:fld>
            <a:endParaRPr lang="en-US"/>
          </a:p>
        </p:txBody>
      </p:sp>
      <p:pic>
        <p:nvPicPr>
          <p:cNvPr id="3" name="Graphic 2">
            <a:extLst>
              <a:ext uri="{FF2B5EF4-FFF2-40B4-BE49-F238E27FC236}">
                <a16:creationId xmlns:a16="http://schemas.microsoft.com/office/drawing/2014/main" id="{A72544D1-53AC-83EB-728E-11CD6A088966}"/>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726932" y="5928084"/>
            <a:ext cx="465067" cy="465067"/>
          </a:xfrm>
          <a:prstGeom prst="rect">
            <a:avLst/>
          </a:prstGeom>
        </p:spPr>
      </p:pic>
      <p:pic>
        <p:nvPicPr>
          <p:cNvPr id="8" name="Graphic 7">
            <a:extLst>
              <a:ext uri="{FF2B5EF4-FFF2-40B4-BE49-F238E27FC236}">
                <a16:creationId xmlns:a16="http://schemas.microsoft.com/office/drawing/2014/main" id="{765A2AE3-56B8-5D58-5E78-D481138EF04A}"/>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V="1">
            <a:off x="11726932" y="6392932"/>
            <a:ext cx="465067" cy="465067"/>
          </a:xfrm>
          <a:prstGeom prst="rect">
            <a:avLst/>
          </a:prstGeom>
        </p:spPr>
      </p:pic>
      <p:pic>
        <p:nvPicPr>
          <p:cNvPr id="9" name="Graphic 8">
            <a:extLst>
              <a:ext uri="{FF2B5EF4-FFF2-40B4-BE49-F238E27FC236}">
                <a16:creationId xmlns:a16="http://schemas.microsoft.com/office/drawing/2014/main" id="{3141F19C-6B2E-7517-7E46-8508F669EB31}"/>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flipH="1">
            <a:off x="487718" y="1"/>
            <a:ext cx="487717" cy="487717"/>
          </a:xfrm>
          <a:prstGeom prst="rect">
            <a:avLst/>
          </a:prstGeom>
        </p:spPr>
      </p:pic>
      <p:pic>
        <p:nvPicPr>
          <p:cNvPr id="10" name="Graphic 9">
            <a:extLst>
              <a:ext uri="{FF2B5EF4-FFF2-40B4-BE49-F238E27FC236}">
                <a16:creationId xmlns:a16="http://schemas.microsoft.com/office/drawing/2014/main" id="{96CB1524-8EB4-7107-905F-B795CE58FBB5}"/>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8"/>
              </a:ext>
            </a:extLst>
          </a:blip>
          <a:stretch>
            <a:fillRect/>
          </a:stretch>
        </p:blipFill>
        <p:spPr>
          <a:xfrm flipV="1">
            <a:off x="1" y="487489"/>
            <a:ext cx="487717" cy="487717"/>
          </a:xfrm>
          <a:prstGeom prst="rect">
            <a:avLst/>
          </a:prstGeom>
        </p:spPr>
      </p:pic>
      <p:pic>
        <p:nvPicPr>
          <p:cNvPr id="11" name="Graphic 10">
            <a:extLst>
              <a:ext uri="{FF2B5EF4-FFF2-40B4-BE49-F238E27FC236}">
                <a16:creationId xmlns:a16="http://schemas.microsoft.com/office/drawing/2014/main" id="{FD50DEE7-3310-9FE4-CF8E-FD50B1BF050E}"/>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H="1">
            <a:off x="1" y="1"/>
            <a:ext cx="487717" cy="487717"/>
          </a:xfrm>
          <a:prstGeom prst="rect">
            <a:avLst/>
          </a:prstGeom>
        </p:spPr>
      </p:pic>
      <p:pic>
        <p:nvPicPr>
          <p:cNvPr id="12" name="Graphic 11">
            <a:extLst>
              <a:ext uri="{FF2B5EF4-FFF2-40B4-BE49-F238E27FC236}">
                <a16:creationId xmlns:a16="http://schemas.microsoft.com/office/drawing/2014/main" id="{5B3A2B60-4EED-6886-FA25-D8E9D700B328}"/>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H="1" flipV="1">
            <a:off x="0" y="975324"/>
            <a:ext cx="487717" cy="487717"/>
          </a:xfrm>
          <a:prstGeom prst="rect">
            <a:avLst/>
          </a:prstGeom>
        </p:spPr>
      </p:pic>
      <p:pic>
        <p:nvPicPr>
          <p:cNvPr id="13" name="Graphic 12">
            <a:extLst>
              <a:ext uri="{FF2B5EF4-FFF2-40B4-BE49-F238E27FC236}">
                <a16:creationId xmlns:a16="http://schemas.microsoft.com/office/drawing/2014/main" id="{A206049D-3E43-32B4-8B6C-01DFBDA45D2D}"/>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8"/>
              </a:ext>
            </a:extLst>
          </a:blip>
          <a:stretch>
            <a:fillRect/>
          </a:stretch>
        </p:blipFill>
        <p:spPr>
          <a:xfrm>
            <a:off x="975435" y="1"/>
            <a:ext cx="487717" cy="487717"/>
          </a:xfrm>
          <a:prstGeom prst="rect">
            <a:avLst/>
          </a:prstGeom>
        </p:spPr>
      </p:pic>
    </p:spTree>
    <p:extLst>
      <p:ext uri="{BB962C8B-B14F-4D97-AF65-F5344CB8AC3E}">
        <p14:creationId xmlns:p14="http://schemas.microsoft.com/office/powerpoint/2010/main" val="1402245038"/>
      </p:ext>
    </p:extLst>
  </p:cSld>
  <p:clrMapOvr>
    <a:overrideClrMapping bg1="dk1" tx1="lt1" bg2="dk2" tx2="lt2" accent1="accent1" accent2="accent2" accent3="accent3" accent4="accent4" accent5="accent5" accent6="accent6" hlink="hlink" folHlink="folHlink"/>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Closing">
    <p:bg>
      <p:bgPr>
        <a:solidFill>
          <a:schemeClr val="tx2"/>
        </a:solidFill>
        <a:effectLst/>
      </p:bgPr>
    </p:bg>
    <p:spTree>
      <p:nvGrpSpPr>
        <p:cNvPr id="1" name=""/>
        <p:cNvGrpSpPr/>
        <p:nvPr/>
      </p:nvGrpSpPr>
      <p:grpSpPr>
        <a:xfrm>
          <a:off x="0" y="0"/>
          <a:ext cx="0" cy="0"/>
          <a:chOff x="0" y="0"/>
          <a:chExt cx="0" cy="0"/>
        </a:xfrm>
      </p:grpSpPr>
      <p:pic>
        <p:nvPicPr>
          <p:cNvPr id="11" name="Graphic 10">
            <a:extLst>
              <a:ext uri="{FF2B5EF4-FFF2-40B4-BE49-F238E27FC236}">
                <a16:creationId xmlns:a16="http://schemas.microsoft.com/office/drawing/2014/main" id="{98E377ED-2A68-0F87-4BC4-4594B37BC846}"/>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rot="10800000" flipV="1">
            <a:off x="10946087" y="4429697"/>
            <a:ext cx="1245913" cy="1245913"/>
          </a:xfrm>
          <a:prstGeom prst="rect">
            <a:avLst/>
          </a:prstGeom>
        </p:spPr>
      </p:pic>
      <p:pic>
        <p:nvPicPr>
          <p:cNvPr id="12" name="Graphic 11">
            <a:extLst>
              <a:ext uri="{FF2B5EF4-FFF2-40B4-BE49-F238E27FC236}">
                <a16:creationId xmlns:a16="http://schemas.microsoft.com/office/drawing/2014/main" id="{7294E279-FEEF-CF75-AE08-B49301D593B5}"/>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10800000" flipH="1" flipV="1">
            <a:off x="9700174" y="4429697"/>
            <a:ext cx="1245913" cy="1245913"/>
          </a:xfrm>
          <a:prstGeom prst="rect">
            <a:avLst/>
          </a:prstGeom>
        </p:spPr>
      </p:pic>
      <p:pic>
        <p:nvPicPr>
          <p:cNvPr id="13" name="Graphic 12">
            <a:extLst>
              <a:ext uri="{FF2B5EF4-FFF2-40B4-BE49-F238E27FC236}">
                <a16:creationId xmlns:a16="http://schemas.microsoft.com/office/drawing/2014/main" id="{450D42F2-CDA4-8A9A-F454-7D8700F4F69F}"/>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rot="10800000" flipH="1" flipV="1">
            <a:off x="8454261" y="4429697"/>
            <a:ext cx="1245913" cy="1245913"/>
          </a:xfrm>
          <a:prstGeom prst="rect">
            <a:avLst/>
          </a:prstGeom>
        </p:spPr>
      </p:pic>
      <p:pic>
        <p:nvPicPr>
          <p:cNvPr id="14" name="Graphic 13">
            <a:extLst>
              <a:ext uri="{FF2B5EF4-FFF2-40B4-BE49-F238E27FC236}">
                <a16:creationId xmlns:a16="http://schemas.microsoft.com/office/drawing/2014/main" id="{1AB61A0B-9F68-1765-89FD-6763E89D43BB}"/>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10800000" flipV="1">
            <a:off x="8454261" y="3184370"/>
            <a:ext cx="1245913" cy="1245913"/>
          </a:xfrm>
          <a:prstGeom prst="rect">
            <a:avLst/>
          </a:prstGeom>
        </p:spPr>
      </p:pic>
      <p:pic>
        <p:nvPicPr>
          <p:cNvPr id="15" name="Graphic 14">
            <a:extLst>
              <a:ext uri="{FF2B5EF4-FFF2-40B4-BE49-F238E27FC236}">
                <a16:creationId xmlns:a16="http://schemas.microsoft.com/office/drawing/2014/main" id="{87079737-E191-3AF9-300C-6A7BB88261F0}"/>
              </a:ext>
              <a:ext uri="{C183D7F6-B498-43B3-948B-1728B52AA6E4}">
                <adec:decorative xmlns:adec="http://schemas.microsoft.com/office/drawing/2017/decorative" val="1"/>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rot="10800000">
            <a:off x="10946087" y="3184370"/>
            <a:ext cx="1245913" cy="1245913"/>
          </a:xfrm>
          <a:prstGeom prst="rect">
            <a:avLst/>
          </a:prstGeom>
        </p:spPr>
      </p:pic>
      <p:pic>
        <p:nvPicPr>
          <p:cNvPr id="16" name="Graphic 15">
            <a:extLst>
              <a:ext uri="{FF2B5EF4-FFF2-40B4-BE49-F238E27FC236}">
                <a16:creationId xmlns:a16="http://schemas.microsoft.com/office/drawing/2014/main" id="{103DDB14-D105-E71F-D51A-133E637EA69F}"/>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rot="10800000" flipH="1" flipV="1">
            <a:off x="10944739" y="1936953"/>
            <a:ext cx="1245913" cy="1245913"/>
          </a:xfrm>
          <a:prstGeom prst="rect">
            <a:avLst/>
          </a:prstGeom>
        </p:spPr>
      </p:pic>
      <p:pic>
        <p:nvPicPr>
          <p:cNvPr id="17" name="Graphic 16">
            <a:extLst>
              <a:ext uri="{FF2B5EF4-FFF2-40B4-BE49-F238E27FC236}">
                <a16:creationId xmlns:a16="http://schemas.microsoft.com/office/drawing/2014/main" id="{A39B4E14-83BE-7D9B-3888-44EE756B525E}"/>
              </a:ext>
              <a:ext uri="{C183D7F6-B498-43B3-948B-1728B52AA6E4}">
                <adec:decorative xmlns:adec="http://schemas.microsoft.com/office/drawing/2017/decorative" val="1"/>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rot="10800000" flipH="1">
            <a:off x="9697478" y="1936953"/>
            <a:ext cx="1245913" cy="1245913"/>
          </a:xfrm>
          <a:prstGeom prst="rect">
            <a:avLst/>
          </a:prstGeom>
        </p:spPr>
      </p:pic>
      <p:pic>
        <p:nvPicPr>
          <p:cNvPr id="18" name="Graphic 17">
            <a:extLst>
              <a:ext uri="{FF2B5EF4-FFF2-40B4-BE49-F238E27FC236}">
                <a16:creationId xmlns:a16="http://schemas.microsoft.com/office/drawing/2014/main" id="{874B779F-A0D7-D223-851F-0C87CF94E05F}"/>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rot="10800000" flipH="1">
            <a:off x="9697477" y="1"/>
            <a:ext cx="1245913" cy="1245913"/>
          </a:xfrm>
          <a:prstGeom prst="rect">
            <a:avLst/>
          </a:prstGeom>
        </p:spPr>
      </p:pic>
      <p:pic>
        <p:nvPicPr>
          <p:cNvPr id="19" name="Graphic 18">
            <a:extLst>
              <a:ext uri="{FF2B5EF4-FFF2-40B4-BE49-F238E27FC236}">
                <a16:creationId xmlns:a16="http://schemas.microsoft.com/office/drawing/2014/main" id="{6D0D1310-42DC-93F6-2982-C1F29DEB09DC}"/>
              </a:ext>
              <a:ext uri="{C183D7F6-B498-43B3-948B-1728B52AA6E4}">
                <adec:decorative xmlns:adec="http://schemas.microsoft.com/office/drawing/2017/decorative" val="1"/>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rot="10800000" flipH="1" flipV="1">
            <a:off x="7209695" y="4425260"/>
            <a:ext cx="1245913" cy="1245913"/>
          </a:xfrm>
          <a:prstGeom prst="rect">
            <a:avLst/>
          </a:prstGeom>
        </p:spPr>
      </p:pic>
      <p:sp>
        <p:nvSpPr>
          <p:cNvPr id="5" name="Title 4">
            <a:extLst>
              <a:ext uri="{FF2B5EF4-FFF2-40B4-BE49-F238E27FC236}">
                <a16:creationId xmlns:a16="http://schemas.microsoft.com/office/drawing/2014/main" id="{538CA2FA-7200-C377-B25A-AD72256807CD}"/>
              </a:ext>
            </a:extLst>
          </p:cNvPr>
          <p:cNvSpPr>
            <a:spLocks noGrp="1"/>
          </p:cNvSpPr>
          <p:nvPr>
            <p:ph type="title"/>
          </p:nvPr>
        </p:nvSpPr>
        <p:spPr>
          <a:xfrm>
            <a:off x="838200" y="876300"/>
            <a:ext cx="5372100" cy="5105400"/>
          </a:xfrm>
        </p:spPr>
        <p:txBody>
          <a:bodyPr>
            <a:noAutofit/>
          </a:bodyPr>
          <a:lstStyle>
            <a:lvl1pPr algn="ctr">
              <a:lnSpc>
                <a:spcPct val="100000"/>
              </a:lnSpc>
              <a:defRPr sz="5400">
                <a:solidFill>
                  <a:sysClr val="windowText" lastClr="000000"/>
                </a:solidFill>
              </a:defRPr>
            </a:lvl1pPr>
          </a:lstStyle>
          <a:p>
            <a:r>
              <a:rPr lang="en-US" altLang="zh-CN"/>
              <a:t>Click to edit Master title style</a:t>
            </a:r>
            <a:endParaRPr lang="zh-CN" altLang="en-US"/>
          </a:p>
        </p:txBody>
      </p:sp>
      <p:sp>
        <p:nvSpPr>
          <p:cNvPr id="2" name="Date Placeholder 1">
            <a:extLst>
              <a:ext uri="{FF2B5EF4-FFF2-40B4-BE49-F238E27FC236}">
                <a16:creationId xmlns:a16="http://schemas.microsoft.com/office/drawing/2014/main" id="{5A798732-41C6-321F-AD08-6108FBD2B93B}"/>
              </a:ext>
            </a:extLst>
          </p:cNvPr>
          <p:cNvSpPr>
            <a:spLocks noGrp="1"/>
          </p:cNvSpPr>
          <p:nvPr>
            <p:ph type="dt" sz="half" idx="10"/>
          </p:nvPr>
        </p:nvSpPr>
        <p:spPr/>
        <p:txBody>
          <a:bodyPr/>
          <a:lstStyle>
            <a:lvl1pPr>
              <a:defRPr>
                <a:solidFill>
                  <a:sysClr val="windowText" lastClr="000000"/>
                </a:solidFill>
              </a:defRPr>
            </a:lvl1pPr>
          </a:lstStyle>
          <a:p>
            <a:r>
              <a:rPr lang="en-US" altLang="zh-CN" dirty="0"/>
              <a:t>03/12/2025</a:t>
            </a:r>
            <a:fld id="{C764DE79-268F-4C1A-8933-263129D2AF90}" type="datetimeFigureOut">
              <a:rPr lang="en-US" smtClean="0"/>
              <a:pPr/>
              <a:t>8/6/2025</a:t>
            </a:fld>
            <a:endParaRPr lang="en-US"/>
          </a:p>
        </p:txBody>
      </p:sp>
      <p:sp>
        <p:nvSpPr>
          <p:cNvPr id="3" name="Footer Placeholder 2">
            <a:extLst>
              <a:ext uri="{FF2B5EF4-FFF2-40B4-BE49-F238E27FC236}">
                <a16:creationId xmlns:a16="http://schemas.microsoft.com/office/drawing/2014/main" id="{7383B810-7F0C-C0E3-BCED-CDBBD73650D5}"/>
              </a:ext>
            </a:extLst>
          </p:cNvPr>
          <p:cNvSpPr>
            <a:spLocks noGrp="1"/>
          </p:cNvSpPr>
          <p:nvPr>
            <p:ph type="ftr" sz="quarter" idx="11"/>
          </p:nvPr>
        </p:nvSpPr>
        <p:spPr/>
        <p:txBody>
          <a:bodyPr/>
          <a:lstStyle>
            <a:lvl1pPr>
              <a:defRPr>
                <a:solidFill>
                  <a:sysClr val="windowText" lastClr="000000"/>
                </a:solidFill>
              </a:defRPr>
            </a:lvl1pPr>
          </a:lstStyle>
          <a:p>
            <a:r>
              <a:rPr lang="en-US" altLang="zh-CN"/>
              <a:t>Sample Footer Text</a:t>
            </a:r>
          </a:p>
        </p:txBody>
      </p:sp>
      <p:sp>
        <p:nvSpPr>
          <p:cNvPr id="4" name="Slide Number Placeholder 3">
            <a:extLst>
              <a:ext uri="{FF2B5EF4-FFF2-40B4-BE49-F238E27FC236}">
                <a16:creationId xmlns:a16="http://schemas.microsoft.com/office/drawing/2014/main" id="{18965238-A217-A42D-5921-9610721264B2}"/>
              </a:ext>
            </a:extLst>
          </p:cNvPr>
          <p:cNvSpPr>
            <a:spLocks noGrp="1"/>
          </p:cNvSpPr>
          <p:nvPr>
            <p:ph type="sldNum" sz="quarter" idx="12"/>
          </p:nvPr>
        </p:nvSpPr>
        <p:spPr/>
        <p:txBody>
          <a:bodyPr/>
          <a:lstStyle>
            <a:lvl1pPr>
              <a:defRPr>
                <a:solidFill>
                  <a:sysClr val="windowText" lastClr="000000"/>
                </a:solidFill>
              </a:defRPr>
            </a:lvl1pPr>
          </a:lstStyle>
          <a:p>
            <a:fld id="{48F63A3B-78C7-47BE-AE5E-E10140E04643}" type="slidenum">
              <a:rPr lang="en-US" smtClean="0"/>
              <a:pPr/>
              <a:t>‹#›</a:t>
            </a:fld>
            <a:endParaRPr lang="en-US"/>
          </a:p>
        </p:txBody>
      </p:sp>
    </p:spTree>
    <p:extLst>
      <p:ext uri="{BB962C8B-B14F-4D97-AF65-F5344CB8AC3E}">
        <p14:creationId xmlns:p14="http://schemas.microsoft.com/office/powerpoint/2010/main" val="532213599"/>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Header 1">
    <p:bg>
      <p:bgPr>
        <a:solidFill>
          <a:schemeClr val="tx2"/>
        </a:solidFill>
        <a:effectLst/>
      </p:bgPr>
    </p:bg>
    <p:spTree>
      <p:nvGrpSpPr>
        <p:cNvPr id="1" name=""/>
        <p:cNvGrpSpPr/>
        <p:nvPr/>
      </p:nvGrpSpPr>
      <p:grpSpPr>
        <a:xfrm>
          <a:off x="0" y="0"/>
          <a:ext cx="0" cy="0"/>
          <a:chOff x="0" y="0"/>
          <a:chExt cx="0" cy="0"/>
        </a:xfrm>
      </p:grpSpPr>
      <p:sp>
        <p:nvSpPr>
          <p:cNvPr id="8" name="Date Placeholder 7">
            <a:extLst>
              <a:ext uri="{FF2B5EF4-FFF2-40B4-BE49-F238E27FC236}">
                <a16:creationId xmlns:a16="http://schemas.microsoft.com/office/drawing/2014/main" id="{23384930-5F86-4501-B911-E6FA1E7CBEFC}"/>
              </a:ext>
            </a:extLst>
          </p:cNvPr>
          <p:cNvSpPr>
            <a:spLocks noGrp="1"/>
          </p:cNvSpPr>
          <p:nvPr>
            <p:ph type="dt" sz="half" idx="10"/>
          </p:nvPr>
        </p:nvSpPr>
        <p:spPr/>
        <p:txBody>
          <a:bodyPr/>
          <a:lstStyle>
            <a:lvl1pPr>
              <a:defRPr>
                <a:solidFill>
                  <a:sysClr val="windowText" lastClr="000000"/>
                </a:solidFill>
              </a:defRPr>
            </a:lvl1pPr>
          </a:lstStyle>
          <a:p>
            <a:r>
              <a:rPr lang="en-US" altLang="zh-CN" dirty="0"/>
              <a:t>03/12/2025</a:t>
            </a:r>
            <a:fld id="{C764DE79-268F-4C1A-8933-263129D2AF90}" type="datetimeFigureOut">
              <a:rPr lang="en-US" smtClean="0"/>
              <a:pPr/>
              <a:t>8/6/2025</a:t>
            </a:fld>
            <a:endParaRPr lang="en-US"/>
          </a:p>
        </p:txBody>
      </p:sp>
      <p:sp>
        <p:nvSpPr>
          <p:cNvPr id="10" name="Footer Placeholder 9">
            <a:extLst>
              <a:ext uri="{FF2B5EF4-FFF2-40B4-BE49-F238E27FC236}">
                <a16:creationId xmlns:a16="http://schemas.microsoft.com/office/drawing/2014/main" id="{7EE20A3B-7E79-0411-4FBD-3614BA5C70C4}"/>
              </a:ext>
            </a:extLst>
          </p:cNvPr>
          <p:cNvSpPr>
            <a:spLocks noGrp="1"/>
          </p:cNvSpPr>
          <p:nvPr>
            <p:ph type="ftr" sz="quarter" idx="11"/>
          </p:nvPr>
        </p:nvSpPr>
        <p:spPr/>
        <p:txBody>
          <a:bodyPr/>
          <a:lstStyle>
            <a:lvl1pPr>
              <a:defRPr>
                <a:solidFill>
                  <a:sysClr val="windowText" lastClr="000000"/>
                </a:solidFill>
              </a:defRPr>
            </a:lvl1pPr>
          </a:lstStyle>
          <a:p>
            <a:r>
              <a:rPr lang="en-US" altLang="zh-CN"/>
              <a:t>Sample Footer Text</a:t>
            </a:r>
          </a:p>
        </p:txBody>
      </p:sp>
      <p:sp>
        <p:nvSpPr>
          <p:cNvPr id="11" name="Slide Number Placeholder 10">
            <a:extLst>
              <a:ext uri="{FF2B5EF4-FFF2-40B4-BE49-F238E27FC236}">
                <a16:creationId xmlns:a16="http://schemas.microsoft.com/office/drawing/2014/main" id="{64622368-C5D1-326A-C31D-24C5B027AE8D}"/>
              </a:ext>
            </a:extLst>
          </p:cNvPr>
          <p:cNvSpPr>
            <a:spLocks noGrp="1"/>
          </p:cNvSpPr>
          <p:nvPr>
            <p:ph type="sldNum" sz="quarter" idx="12"/>
          </p:nvPr>
        </p:nvSpPr>
        <p:spPr/>
        <p:txBody>
          <a:bodyPr/>
          <a:lstStyle>
            <a:lvl1pPr>
              <a:defRPr>
                <a:solidFill>
                  <a:sysClr val="windowText" lastClr="000000"/>
                </a:solidFill>
              </a:defRPr>
            </a:lvl1pPr>
          </a:lstStyle>
          <a:p>
            <a:fld id="{48F63A3B-78C7-47BE-AE5E-E10140E04643}" type="slidenum">
              <a:rPr lang="en-US" smtClean="0"/>
              <a:pPr/>
              <a:t>‹#›</a:t>
            </a:fld>
            <a:endParaRPr lang="en-US"/>
          </a:p>
        </p:txBody>
      </p:sp>
      <p:pic>
        <p:nvPicPr>
          <p:cNvPr id="4" name="Graphic 3">
            <a:extLst>
              <a:ext uri="{FF2B5EF4-FFF2-40B4-BE49-F238E27FC236}">
                <a16:creationId xmlns:a16="http://schemas.microsoft.com/office/drawing/2014/main" id="{657A115C-37F8-4693-34B5-CB0F8929E487}"/>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946087" y="-585"/>
            <a:ext cx="1245913" cy="1245913"/>
          </a:xfrm>
          <a:prstGeom prst="rect">
            <a:avLst/>
          </a:prstGeom>
        </p:spPr>
      </p:pic>
      <p:pic>
        <p:nvPicPr>
          <p:cNvPr id="5" name="Graphic 4">
            <a:extLst>
              <a:ext uri="{FF2B5EF4-FFF2-40B4-BE49-F238E27FC236}">
                <a16:creationId xmlns:a16="http://schemas.microsoft.com/office/drawing/2014/main" id="{1961BE85-1AC0-FDCF-0052-F02D8B974C53}"/>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9700174" y="-585"/>
            <a:ext cx="1245913" cy="1245913"/>
          </a:xfrm>
          <a:prstGeom prst="rect">
            <a:avLst/>
          </a:prstGeom>
        </p:spPr>
      </p:pic>
      <p:pic>
        <p:nvPicPr>
          <p:cNvPr id="6" name="Graphic 5">
            <a:extLst>
              <a:ext uri="{FF2B5EF4-FFF2-40B4-BE49-F238E27FC236}">
                <a16:creationId xmlns:a16="http://schemas.microsoft.com/office/drawing/2014/main" id="{05170FD6-3B7E-7616-0565-3FD463FDD084}"/>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flipV="1">
            <a:off x="10946087" y="1244742"/>
            <a:ext cx="1245913" cy="1245913"/>
          </a:xfrm>
          <a:prstGeom prst="rect">
            <a:avLst/>
          </a:prstGeom>
        </p:spPr>
      </p:pic>
      <p:pic>
        <p:nvPicPr>
          <p:cNvPr id="7" name="Graphic 6">
            <a:extLst>
              <a:ext uri="{FF2B5EF4-FFF2-40B4-BE49-F238E27FC236}">
                <a16:creationId xmlns:a16="http://schemas.microsoft.com/office/drawing/2014/main" id="{EE96ED4C-67D8-A863-BF40-48AF811046C9}"/>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flipH="1" flipV="1">
            <a:off x="10944739" y="2492159"/>
            <a:ext cx="1245913" cy="1245913"/>
          </a:xfrm>
          <a:prstGeom prst="rect">
            <a:avLst/>
          </a:prstGeom>
        </p:spPr>
      </p:pic>
      <p:pic>
        <p:nvPicPr>
          <p:cNvPr id="9" name="Graphic 8">
            <a:extLst>
              <a:ext uri="{FF2B5EF4-FFF2-40B4-BE49-F238E27FC236}">
                <a16:creationId xmlns:a16="http://schemas.microsoft.com/office/drawing/2014/main" id="{857807FE-CF8A-E54E-DBA4-3DD2139D9793}"/>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flipV="1">
            <a:off x="8454261" y="1244742"/>
            <a:ext cx="1245913" cy="1245913"/>
          </a:xfrm>
          <a:prstGeom prst="rect">
            <a:avLst/>
          </a:prstGeom>
        </p:spPr>
      </p:pic>
      <p:sp>
        <p:nvSpPr>
          <p:cNvPr id="12" name="Title 1">
            <a:extLst>
              <a:ext uri="{FF2B5EF4-FFF2-40B4-BE49-F238E27FC236}">
                <a16:creationId xmlns:a16="http://schemas.microsoft.com/office/drawing/2014/main" id="{EF775358-1D95-70D3-A3C2-BDC2F3EF5FD1}"/>
              </a:ext>
            </a:extLst>
          </p:cNvPr>
          <p:cNvSpPr>
            <a:spLocks noGrp="1"/>
          </p:cNvSpPr>
          <p:nvPr>
            <p:ph type="ctrTitle"/>
          </p:nvPr>
        </p:nvSpPr>
        <p:spPr>
          <a:xfrm>
            <a:off x="838200" y="1143000"/>
            <a:ext cx="7315200" cy="4572000"/>
          </a:xfrm>
        </p:spPr>
        <p:txBody>
          <a:bodyPr anchor="ctr">
            <a:normAutofit/>
          </a:bodyPr>
          <a:lstStyle>
            <a:lvl1pPr algn="l">
              <a:lnSpc>
                <a:spcPct val="100000"/>
              </a:lnSpc>
              <a:defRPr sz="5400">
                <a:solidFill>
                  <a:schemeClr val="bg1"/>
                </a:solidFill>
              </a:defRPr>
            </a:lvl1pPr>
          </a:lstStyle>
          <a:p>
            <a:r>
              <a:rPr lang="en-US"/>
              <a:t>Click to edit Master title style</a:t>
            </a:r>
          </a:p>
        </p:txBody>
      </p:sp>
    </p:spTree>
    <p:extLst>
      <p:ext uri="{BB962C8B-B14F-4D97-AF65-F5344CB8AC3E}">
        <p14:creationId xmlns:p14="http://schemas.microsoft.com/office/powerpoint/2010/main" val="3395853366"/>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 Header 2">
    <p:bg>
      <p:bgPr>
        <a:solidFill>
          <a:schemeClr val="tx2"/>
        </a:solidFill>
        <a:effectLst/>
      </p:bgPr>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4A480D3-89DA-FE68-582D-D2BD122F0956}"/>
              </a:ext>
            </a:extLst>
          </p:cNvPr>
          <p:cNvSpPr>
            <a:spLocks noGrp="1"/>
          </p:cNvSpPr>
          <p:nvPr>
            <p:ph type="dt" sz="half" idx="10"/>
          </p:nvPr>
        </p:nvSpPr>
        <p:spPr/>
        <p:txBody>
          <a:bodyPr/>
          <a:lstStyle>
            <a:lvl1pPr>
              <a:defRPr>
                <a:solidFill>
                  <a:sysClr val="windowText" lastClr="000000"/>
                </a:solidFill>
              </a:defRPr>
            </a:lvl1pPr>
          </a:lstStyle>
          <a:p>
            <a:r>
              <a:rPr lang="en-US" altLang="zh-CN" dirty="0"/>
              <a:t>03/12/2025</a:t>
            </a:r>
            <a:fld id="{C764DE79-268F-4C1A-8933-263129D2AF90}" type="datetimeFigureOut">
              <a:rPr lang="en-US" smtClean="0"/>
              <a:pPr/>
              <a:t>8/6/2025</a:t>
            </a:fld>
            <a:endParaRPr lang="en-US"/>
          </a:p>
        </p:txBody>
      </p:sp>
      <p:sp>
        <p:nvSpPr>
          <p:cNvPr id="7" name="Footer Placeholder 6">
            <a:extLst>
              <a:ext uri="{FF2B5EF4-FFF2-40B4-BE49-F238E27FC236}">
                <a16:creationId xmlns:a16="http://schemas.microsoft.com/office/drawing/2014/main" id="{F8C7C29B-FD45-1014-F4C8-9EA29D782500}"/>
              </a:ext>
            </a:extLst>
          </p:cNvPr>
          <p:cNvSpPr>
            <a:spLocks noGrp="1"/>
          </p:cNvSpPr>
          <p:nvPr>
            <p:ph type="ftr" sz="quarter" idx="11"/>
          </p:nvPr>
        </p:nvSpPr>
        <p:spPr/>
        <p:txBody>
          <a:bodyPr/>
          <a:lstStyle>
            <a:lvl1pPr>
              <a:defRPr>
                <a:solidFill>
                  <a:sysClr val="windowText" lastClr="000000"/>
                </a:solidFill>
              </a:defRPr>
            </a:lvl1pPr>
          </a:lstStyle>
          <a:p>
            <a:r>
              <a:rPr lang="en-US" altLang="zh-CN"/>
              <a:t>Sample Footer Text</a:t>
            </a:r>
          </a:p>
        </p:txBody>
      </p:sp>
      <p:sp>
        <p:nvSpPr>
          <p:cNvPr id="11" name="Slide Number Placeholder 10">
            <a:extLst>
              <a:ext uri="{FF2B5EF4-FFF2-40B4-BE49-F238E27FC236}">
                <a16:creationId xmlns:a16="http://schemas.microsoft.com/office/drawing/2014/main" id="{EDA09B5D-99AE-7CCF-9228-110FB2D310C9}"/>
              </a:ext>
            </a:extLst>
          </p:cNvPr>
          <p:cNvSpPr>
            <a:spLocks noGrp="1"/>
          </p:cNvSpPr>
          <p:nvPr>
            <p:ph type="sldNum" sz="quarter" idx="12"/>
          </p:nvPr>
        </p:nvSpPr>
        <p:spPr/>
        <p:txBody>
          <a:bodyPr/>
          <a:lstStyle>
            <a:lvl1pPr>
              <a:defRPr>
                <a:solidFill>
                  <a:sysClr val="windowText" lastClr="000000"/>
                </a:solidFill>
              </a:defRPr>
            </a:lvl1pPr>
          </a:lstStyle>
          <a:p>
            <a:fld id="{48F63A3B-78C7-47BE-AE5E-E10140E04643}" type="slidenum">
              <a:rPr lang="en-US" smtClean="0"/>
              <a:pPr/>
              <a:t>‹#›</a:t>
            </a:fld>
            <a:endParaRPr lang="en-US"/>
          </a:p>
        </p:txBody>
      </p:sp>
      <p:pic>
        <p:nvPicPr>
          <p:cNvPr id="4" name="Graphic 3">
            <a:extLst>
              <a:ext uri="{FF2B5EF4-FFF2-40B4-BE49-F238E27FC236}">
                <a16:creationId xmlns:a16="http://schemas.microsoft.com/office/drawing/2014/main" id="{C49F8338-EF7D-C337-9C27-C52CC6AED3E9}"/>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flipH="1">
            <a:off x="12296" y="-585"/>
            <a:ext cx="1245913" cy="1245913"/>
          </a:xfrm>
          <a:prstGeom prst="rect">
            <a:avLst/>
          </a:prstGeom>
        </p:spPr>
      </p:pic>
      <p:pic>
        <p:nvPicPr>
          <p:cNvPr id="5" name="Graphic 4">
            <a:extLst>
              <a:ext uri="{FF2B5EF4-FFF2-40B4-BE49-F238E27FC236}">
                <a16:creationId xmlns:a16="http://schemas.microsoft.com/office/drawing/2014/main" id="{E36D82C4-7323-24F2-BFC3-E1965DE11076}"/>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H="1">
            <a:off x="1258209" y="-585"/>
            <a:ext cx="1245913" cy="1245913"/>
          </a:xfrm>
          <a:prstGeom prst="rect">
            <a:avLst/>
          </a:prstGeom>
        </p:spPr>
      </p:pic>
      <p:pic>
        <p:nvPicPr>
          <p:cNvPr id="6" name="Graphic 5">
            <a:extLst>
              <a:ext uri="{FF2B5EF4-FFF2-40B4-BE49-F238E27FC236}">
                <a16:creationId xmlns:a16="http://schemas.microsoft.com/office/drawing/2014/main" id="{65210812-9B8E-0F36-EED5-5D4BBD677884}"/>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flipH="1" flipV="1">
            <a:off x="12296" y="1244742"/>
            <a:ext cx="1245913" cy="1245913"/>
          </a:xfrm>
          <a:prstGeom prst="rect">
            <a:avLst/>
          </a:prstGeom>
        </p:spPr>
      </p:pic>
      <p:pic>
        <p:nvPicPr>
          <p:cNvPr id="10" name="Graphic 9">
            <a:extLst>
              <a:ext uri="{FF2B5EF4-FFF2-40B4-BE49-F238E27FC236}">
                <a16:creationId xmlns:a16="http://schemas.microsoft.com/office/drawing/2014/main" id="{B3079D0D-4483-E902-8380-BBD04671AF84}"/>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flipV="1">
            <a:off x="13644" y="2492159"/>
            <a:ext cx="1245913" cy="1245913"/>
          </a:xfrm>
          <a:prstGeom prst="rect">
            <a:avLst/>
          </a:prstGeom>
        </p:spPr>
      </p:pic>
      <p:pic>
        <p:nvPicPr>
          <p:cNvPr id="12" name="Graphic 11">
            <a:extLst>
              <a:ext uri="{FF2B5EF4-FFF2-40B4-BE49-F238E27FC236}">
                <a16:creationId xmlns:a16="http://schemas.microsoft.com/office/drawing/2014/main" id="{BACD58AF-60D5-B4D0-736E-54BA50AE4D1F}"/>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flipH="1" flipV="1">
            <a:off x="2504122" y="1244742"/>
            <a:ext cx="1245913" cy="1245913"/>
          </a:xfrm>
          <a:prstGeom prst="rect">
            <a:avLst/>
          </a:prstGeom>
        </p:spPr>
      </p:pic>
      <p:sp>
        <p:nvSpPr>
          <p:cNvPr id="2" name="Title 1">
            <a:extLst>
              <a:ext uri="{FF2B5EF4-FFF2-40B4-BE49-F238E27FC236}">
                <a16:creationId xmlns:a16="http://schemas.microsoft.com/office/drawing/2014/main" id="{73CE7F2F-28FF-C1F7-839C-21B17B54E50F}"/>
              </a:ext>
            </a:extLst>
          </p:cNvPr>
          <p:cNvSpPr>
            <a:spLocks noGrp="1"/>
          </p:cNvSpPr>
          <p:nvPr>
            <p:ph type="ctrTitle"/>
          </p:nvPr>
        </p:nvSpPr>
        <p:spPr>
          <a:xfrm>
            <a:off x="4038600" y="1143000"/>
            <a:ext cx="7315200" cy="4572000"/>
          </a:xfrm>
        </p:spPr>
        <p:txBody>
          <a:bodyPr anchor="ctr">
            <a:normAutofit/>
          </a:bodyPr>
          <a:lstStyle>
            <a:lvl1pPr algn="r">
              <a:lnSpc>
                <a:spcPct val="100000"/>
              </a:lnSpc>
              <a:defRPr sz="5400">
                <a:solidFill>
                  <a:schemeClr val="bg1"/>
                </a:solidFill>
              </a:defRPr>
            </a:lvl1pPr>
          </a:lstStyle>
          <a:p>
            <a:r>
              <a:rPr lang="en-US"/>
              <a:t>Click to edit Master title style</a:t>
            </a:r>
          </a:p>
        </p:txBody>
      </p:sp>
    </p:spTree>
    <p:extLst>
      <p:ext uri="{BB962C8B-B14F-4D97-AF65-F5344CB8AC3E}">
        <p14:creationId xmlns:p14="http://schemas.microsoft.com/office/powerpoint/2010/main" val="2057328512"/>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Header 3">
    <p:bg>
      <p:bgPr>
        <a:solidFill>
          <a:schemeClr val="tx2"/>
        </a:solidFill>
        <a:effectLst/>
      </p:bgPr>
    </p:bg>
    <p:spTree>
      <p:nvGrpSpPr>
        <p:cNvPr id="1" name=""/>
        <p:cNvGrpSpPr/>
        <p:nvPr/>
      </p:nvGrpSpPr>
      <p:grpSpPr>
        <a:xfrm>
          <a:off x="0" y="0"/>
          <a:ext cx="0" cy="0"/>
          <a:chOff x="0" y="0"/>
          <a:chExt cx="0" cy="0"/>
        </a:xfrm>
      </p:grpSpPr>
      <p:pic>
        <p:nvPicPr>
          <p:cNvPr id="15" name="Graphic 14">
            <a:extLst>
              <a:ext uri="{FF2B5EF4-FFF2-40B4-BE49-F238E27FC236}">
                <a16:creationId xmlns:a16="http://schemas.microsoft.com/office/drawing/2014/main" id="{2F37234F-ECFC-A04F-9028-D95CDD5826E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946087" y="-585"/>
            <a:ext cx="1245913" cy="1245913"/>
          </a:xfrm>
          <a:prstGeom prst="rect">
            <a:avLst/>
          </a:prstGeom>
        </p:spPr>
      </p:pic>
      <p:pic>
        <p:nvPicPr>
          <p:cNvPr id="16" name="Graphic 15">
            <a:extLst>
              <a:ext uri="{FF2B5EF4-FFF2-40B4-BE49-F238E27FC236}">
                <a16:creationId xmlns:a16="http://schemas.microsoft.com/office/drawing/2014/main" id="{0D26A40F-1171-DC80-109E-3DA95A0E3143}"/>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9700174" y="-585"/>
            <a:ext cx="1245913" cy="1245913"/>
          </a:xfrm>
          <a:prstGeom prst="rect">
            <a:avLst/>
          </a:prstGeom>
        </p:spPr>
      </p:pic>
      <p:pic>
        <p:nvPicPr>
          <p:cNvPr id="17" name="Graphic 16">
            <a:extLst>
              <a:ext uri="{FF2B5EF4-FFF2-40B4-BE49-F238E27FC236}">
                <a16:creationId xmlns:a16="http://schemas.microsoft.com/office/drawing/2014/main" id="{2ABD9CBC-EA42-1846-F3FB-958482AA7D6C}"/>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flipV="1">
            <a:off x="10946087" y="1244742"/>
            <a:ext cx="1245913" cy="1245913"/>
          </a:xfrm>
          <a:prstGeom prst="rect">
            <a:avLst/>
          </a:prstGeom>
        </p:spPr>
      </p:pic>
      <p:pic>
        <p:nvPicPr>
          <p:cNvPr id="18" name="Graphic 17">
            <a:extLst>
              <a:ext uri="{FF2B5EF4-FFF2-40B4-BE49-F238E27FC236}">
                <a16:creationId xmlns:a16="http://schemas.microsoft.com/office/drawing/2014/main" id="{49DD95E4-1CB8-6741-90E0-8172EC10428B}"/>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H="1" flipV="1">
            <a:off x="10944739" y="2492159"/>
            <a:ext cx="1245913" cy="1245913"/>
          </a:xfrm>
          <a:prstGeom prst="rect">
            <a:avLst/>
          </a:prstGeom>
        </p:spPr>
      </p:pic>
      <p:pic>
        <p:nvPicPr>
          <p:cNvPr id="19" name="Graphic 18">
            <a:extLst>
              <a:ext uri="{FF2B5EF4-FFF2-40B4-BE49-F238E27FC236}">
                <a16:creationId xmlns:a16="http://schemas.microsoft.com/office/drawing/2014/main" id="{438DC965-B75A-C249-A3E5-DE42253C40E0}"/>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0" y="3146544"/>
            <a:ext cx="1245913" cy="1245913"/>
          </a:xfrm>
          <a:prstGeom prst="rect">
            <a:avLst/>
          </a:prstGeom>
        </p:spPr>
      </p:pic>
      <p:pic>
        <p:nvPicPr>
          <p:cNvPr id="20" name="Graphic 19">
            <a:extLst>
              <a:ext uri="{FF2B5EF4-FFF2-40B4-BE49-F238E27FC236}">
                <a16:creationId xmlns:a16="http://schemas.microsoft.com/office/drawing/2014/main" id="{5E3F6703-4F30-AFE8-5270-5E15E0900A0E}"/>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flipV="1">
            <a:off x="8454261" y="1244742"/>
            <a:ext cx="1245913" cy="1245913"/>
          </a:xfrm>
          <a:prstGeom prst="rect">
            <a:avLst/>
          </a:prstGeom>
        </p:spPr>
      </p:pic>
      <p:pic>
        <p:nvPicPr>
          <p:cNvPr id="21" name="Graphic 20">
            <a:extLst>
              <a:ext uri="{FF2B5EF4-FFF2-40B4-BE49-F238E27FC236}">
                <a16:creationId xmlns:a16="http://schemas.microsoft.com/office/drawing/2014/main" id="{689163B1-1629-F877-CF7C-C583D66A8378}"/>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flipH="1" flipV="1">
            <a:off x="0" y="4391871"/>
            <a:ext cx="1245913" cy="1245913"/>
          </a:xfrm>
          <a:prstGeom prst="rect">
            <a:avLst/>
          </a:prstGeom>
        </p:spPr>
      </p:pic>
      <p:pic>
        <p:nvPicPr>
          <p:cNvPr id="22" name="Graphic 21">
            <a:extLst>
              <a:ext uri="{FF2B5EF4-FFF2-40B4-BE49-F238E27FC236}">
                <a16:creationId xmlns:a16="http://schemas.microsoft.com/office/drawing/2014/main" id="{9BBD5ECC-EBCF-77D9-8F6A-015C6C534A8E}"/>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V="1">
            <a:off x="1245913" y="4391871"/>
            <a:ext cx="1245913" cy="1245913"/>
          </a:xfrm>
          <a:prstGeom prst="rect">
            <a:avLst/>
          </a:prstGeom>
        </p:spPr>
      </p:pic>
      <p:sp>
        <p:nvSpPr>
          <p:cNvPr id="5" name="Title 1">
            <a:extLst>
              <a:ext uri="{FF2B5EF4-FFF2-40B4-BE49-F238E27FC236}">
                <a16:creationId xmlns:a16="http://schemas.microsoft.com/office/drawing/2014/main" id="{62766A8E-2201-C896-50B9-7DDC0DE14900}"/>
              </a:ext>
            </a:extLst>
          </p:cNvPr>
          <p:cNvSpPr>
            <a:spLocks noGrp="1"/>
          </p:cNvSpPr>
          <p:nvPr>
            <p:ph type="ctrTitle"/>
          </p:nvPr>
        </p:nvSpPr>
        <p:spPr>
          <a:xfrm>
            <a:off x="2563091" y="1143000"/>
            <a:ext cx="7065818" cy="4572000"/>
          </a:xfrm>
        </p:spPr>
        <p:txBody>
          <a:bodyPr anchor="ctr">
            <a:normAutofit/>
          </a:bodyPr>
          <a:lstStyle>
            <a:lvl1pPr algn="ctr">
              <a:lnSpc>
                <a:spcPct val="100000"/>
              </a:lnSpc>
              <a:defRPr sz="5400">
                <a:solidFill>
                  <a:schemeClr val="bg1"/>
                </a:solidFill>
              </a:defRPr>
            </a:lvl1pPr>
          </a:lstStyle>
          <a:p>
            <a:r>
              <a:rPr lang="en-US"/>
              <a:t>Click to edit Master title style</a:t>
            </a:r>
          </a:p>
        </p:txBody>
      </p:sp>
      <p:sp>
        <p:nvSpPr>
          <p:cNvPr id="3" name="Date Placeholder 2">
            <a:extLst>
              <a:ext uri="{FF2B5EF4-FFF2-40B4-BE49-F238E27FC236}">
                <a16:creationId xmlns:a16="http://schemas.microsoft.com/office/drawing/2014/main" id="{1F0C2D4B-87BE-4E4B-18A8-B4720F8CEBD2}"/>
              </a:ext>
            </a:extLst>
          </p:cNvPr>
          <p:cNvSpPr>
            <a:spLocks noGrp="1"/>
          </p:cNvSpPr>
          <p:nvPr>
            <p:ph type="dt" sz="half" idx="10"/>
          </p:nvPr>
        </p:nvSpPr>
        <p:spPr/>
        <p:txBody>
          <a:bodyPr/>
          <a:lstStyle>
            <a:lvl1pPr>
              <a:defRPr>
                <a:solidFill>
                  <a:sysClr val="windowText" lastClr="000000"/>
                </a:solidFill>
              </a:defRPr>
            </a:lvl1pPr>
          </a:lstStyle>
          <a:p>
            <a:r>
              <a:rPr lang="en-US" altLang="zh-CN" dirty="0"/>
              <a:t>03/12/2025</a:t>
            </a:r>
            <a:fld id="{C764DE79-268F-4C1A-8933-263129D2AF90}" type="datetimeFigureOut">
              <a:rPr lang="en-US" smtClean="0"/>
              <a:pPr/>
              <a:t>8/6/2025</a:t>
            </a:fld>
            <a:endParaRPr lang="en-US"/>
          </a:p>
        </p:txBody>
      </p:sp>
      <p:sp>
        <p:nvSpPr>
          <p:cNvPr id="4" name="Footer Placeholder 3">
            <a:extLst>
              <a:ext uri="{FF2B5EF4-FFF2-40B4-BE49-F238E27FC236}">
                <a16:creationId xmlns:a16="http://schemas.microsoft.com/office/drawing/2014/main" id="{E2696136-77B7-33A5-89AC-2FB6EFA49C8F}"/>
              </a:ext>
            </a:extLst>
          </p:cNvPr>
          <p:cNvSpPr>
            <a:spLocks noGrp="1"/>
          </p:cNvSpPr>
          <p:nvPr>
            <p:ph type="ftr" sz="quarter" idx="11"/>
          </p:nvPr>
        </p:nvSpPr>
        <p:spPr/>
        <p:txBody>
          <a:bodyPr/>
          <a:lstStyle>
            <a:lvl1pPr>
              <a:defRPr>
                <a:solidFill>
                  <a:sysClr val="windowText" lastClr="000000"/>
                </a:solidFill>
              </a:defRPr>
            </a:lvl1pPr>
          </a:lstStyle>
          <a:p>
            <a:r>
              <a:rPr lang="en-US" altLang="zh-CN"/>
              <a:t>Sample Footer Text</a:t>
            </a:r>
          </a:p>
        </p:txBody>
      </p:sp>
      <p:sp>
        <p:nvSpPr>
          <p:cNvPr id="7" name="Slide Number Placeholder 6">
            <a:extLst>
              <a:ext uri="{FF2B5EF4-FFF2-40B4-BE49-F238E27FC236}">
                <a16:creationId xmlns:a16="http://schemas.microsoft.com/office/drawing/2014/main" id="{1BE0E0BC-FD26-1B58-BC06-A2F988E67989}"/>
              </a:ext>
            </a:extLst>
          </p:cNvPr>
          <p:cNvSpPr>
            <a:spLocks noGrp="1"/>
          </p:cNvSpPr>
          <p:nvPr>
            <p:ph type="sldNum" sz="quarter" idx="12"/>
          </p:nvPr>
        </p:nvSpPr>
        <p:spPr/>
        <p:txBody>
          <a:bodyPr/>
          <a:lstStyle>
            <a:lvl1pPr>
              <a:defRPr>
                <a:solidFill>
                  <a:sysClr val="windowText" lastClr="000000"/>
                </a:solidFill>
              </a:defRPr>
            </a:lvl1pPr>
          </a:lstStyle>
          <a:p>
            <a:fld id="{48F63A3B-78C7-47BE-AE5E-E10140E04643}" type="slidenum">
              <a:rPr lang="en-US" smtClean="0"/>
              <a:pPr/>
              <a:t>‹#›</a:t>
            </a:fld>
            <a:endParaRPr lang="en-US"/>
          </a:p>
        </p:txBody>
      </p:sp>
    </p:spTree>
    <p:extLst>
      <p:ext uri="{BB962C8B-B14F-4D97-AF65-F5344CB8AC3E}">
        <p14:creationId xmlns:p14="http://schemas.microsoft.com/office/powerpoint/2010/main" val="1747889389"/>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63" Type="http://schemas.openxmlformats.org/officeDocument/2006/relationships/theme" Target="../theme/theme1.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5" Type="http://schemas.openxmlformats.org/officeDocument/2006/relationships/slideLayout" Target="../slideLayouts/slideLayout5.xml"/><Relationship Id="rId61" Type="http://schemas.openxmlformats.org/officeDocument/2006/relationships/slideLayout" Target="../slideLayouts/slideLayout61.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0" tIns="0" rIns="0" bIns="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0" tIns="0" rIns="0" bIns="0" rtlCol="0" anchor="ctr"/>
          <a:lstStyle>
            <a:lvl1pPr algn="l">
              <a:defRPr sz="1200">
                <a:solidFill>
                  <a:schemeClr val="tx1">
                    <a:tint val="75000"/>
                  </a:schemeClr>
                </a:solidFill>
              </a:defRPr>
            </a:lvl1pPr>
          </a:lstStyle>
          <a:p>
            <a:fld id="{C764DE79-268F-4C1A-8933-263129D2AF90}" type="datetimeFigureOut">
              <a:rPr lang="en-US" dirty="0"/>
              <a:t>8/6/2025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0" tIns="0" rIns="0" bIns="0" rtlCol="0" anchor="ctr"/>
          <a:lstStyle>
            <a:lvl1pPr algn="ctr">
              <a:defRPr sz="1200">
                <a:solidFill>
                  <a:schemeClr val="tx1">
                    <a:tint val="75000"/>
                  </a:schemeClr>
                </a:solidFill>
              </a:defRPr>
            </a:lvl1pPr>
          </a:lstStyle>
          <a:p>
            <a:r>
              <a:rPr lang="en-US" altLang="zh-CN"/>
              <a:t>Sample Footer Text</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0" tIns="0" rIns="0" bIns="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2156404696"/>
      </p:ext>
    </p:extLst>
  </p:cSld>
  <p:clrMap bg1="dk1" tx1="lt1" bg2="dk2" tx2="lt2" accent1="accent1" accent2="accent2" accent3="accent3" accent4="accent4" accent5="accent5" accent6="accent6" hlink="hlink" folHlink="folHlink"/>
  <p:sldLayoutIdLst>
    <p:sldLayoutId id="2147483727" r:id="rId1"/>
    <p:sldLayoutId id="2147483675" r:id="rId2"/>
    <p:sldLayoutId id="2147483729" r:id="rId3"/>
    <p:sldLayoutId id="2147483730" r:id="rId4"/>
    <p:sldLayoutId id="2147483731" r:id="rId5"/>
    <p:sldLayoutId id="2147483732" r:id="rId6"/>
    <p:sldLayoutId id="2147483737" r:id="rId7"/>
    <p:sldLayoutId id="2147483738" r:id="rId8"/>
    <p:sldLayoutId id="2147483739" r:id="rId9"/>
    <p:sldLayoutId id="2147483740" r:id="rId10"/>
    <p:sldLayoutId id="2147483759" r:id="rId11"/>
    <p:sldLayoutId id="2147483685" r:id="rId12"/>
    <p:sldLayoutId id="2147483686" r:id="rId13"/>
    <p:sldLayoutId id="2147483746" r:id="rId14"/>
    <p:sldLayoutId id="2147483747" r:id="rId15"/>
    <p:sldLayoutId id="2147483748" r:id="rId16"/>
    <p:sldLayoutId id="2147483750" r:id="rId17"/>
    <p:sldLayoutId id="2147483692" r:id="rId18"/>
    <p:sldLayoutId id="2147483693" r:id="rId19"/>
    <p:sldLayoutId id="2147483694" r:id="rId20"/>
    <p:sldLayoutId id="2147483695" r:id="rId21"/>
    <p:sldLayoutId id="2147483696" r:id="rId22"/>
    <p:sldLayoutId id="2147483697" r:id="rId23"/>
    <p:sldLayoutId id="2147483698" r:id="rId24"/>
    <p:sldLayoutId id="2147483699" r:id="rId25"/>
    <p:sldLayoutId id="2147483700" r:id="rId26"/>
    <p:sldLayoutId id="2147483701" r:id="rId27"/>
    <p:sldLayoutId id="2147483704" r:id="rId28"/>
    <p:sldLayoutId id="2147483705" r:id="rId29"/>
    <p:sldLayoutId id="2147483706" r:id="rId30"/>
    <p:sldLayoutId id="2147483707" r:id="rId31"/>
    <p:sldLayoutId id="2147483708" r:id="rId32"/>
    <p:sldLayoutId id="2147483709" r:id="rId33"/>
    <p:sldLayoutId id="2147483710" r:id="rId34"/>
    <p:sldLayoutId id="2147483711" r:id="rId35"/>
    <p:sldLayoutId id="2147483712" r:id="rId36"/>
    <p:sldLayoutId id="2147483735" r:id="rId37"/>
    <p:sldLayoutId id="2147483736" r:id="rId38"/>
    <p:sldLayoutId id="2147483713" r:id="rId39"/>
    <p:sldLayoutId id="2147483714" r:id="rId40"/>
    <p:sldLayoutId id="2147483715" r:id="rId41"/>
    <p:sldLayoutId id="2147483716" r:id="rId42"/>
    <p:sldLayoutId id="2147483717" r:id="rId43"/>
    <p:sldLayoutId id="2147483718" r:id="rId44"/>
    <p:sldLayoutId id="2147483719" r:id="rId45"/>
    <p:sldLayoutId id="2147483743" r:id="rId46"/>
    <p:sldLayoutId id="2147483758" r:id="rId47"/>
    <p:sldLayoutId id="2147483745" r:id="rId48"/>
    <p:sldLayoutId id="2147483751" r:id="rId49"/>
    <p:sldLayoutId id="2147483757" r:id="rId50"/>
    <p:sldLayoutId id="2147483753" r:id="rId51"/>
    <p:sldLayoutId id="2147483754" r:id="rId52"/>
    <p:sldLayoutId id="2147483755" r:id="rId53"/>
    <p:sldLayoutId id="2147483742" r:id="rId54"/>
    <p:sldLayoutId id="2147483752" r:id="rId55"/>
    <p:sldLayoutId id="2147483756" r:id="rId56"/>
    <p:sldLayoutId id="2147483720" r:id="rId57"/>
    <p:sldLayoutId id="2147483721" r:id="rId58"/>
    <p:sldLayoutId id="2147483722" r:id="rId59"/>
    <p:sldLayoutId id="2147483723" r:id="rId60"/>
    <p:sldLayoutId id="2147483724" r:id="rId61"/>
    <p:sldLayoutId id="2147483726" r:id="rId62"/>
  </p:sldLayoutIdLst>
  <p:txStyles>
    <p:titleStyle>
      <a:lvl1pPr algn="l" defTabSz="914400" rtl="0" eaLnBrk="1" latinLnBrk="0" hangingPunct="1">
        <a:lnSpc>
          <a:spcPct val="90000"/>
        </a:lnSpc>
        <a:spcBef>
          <a:spcPct val="0"/>
        </a:spcBef>
        <a:buNone/>
        <a:defRPr sz="4400" kern="1200">
          <a:solidFill>
            <a:schemeClr val="accent2"/>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289AB-EB97-C007-8AB7-BC37167BB64C}"/>
              </a:ext>
            </a:extLst>
          </p:cNvPr>
          <p:cNvSpPr>
            <a:spLocks noGrp="1"/>
          </p:cNvSpPr>
          <p:nvPr>
            <p:ph type="title"/>
          </p:nvPr>
        </p:nvSpPr>
        <p:spPr>
          <a:xfrm>
            <a:off x="655538" y="469911"/>
            <a:ext cx="6027061" cy="857533"/>
          </a:xfrm>
        </p:spPr>
        <p:txBody>
          <a:bodyPr anchor="b" anchorCtr="0">
            <a:normAutofit/>
          </a:bodyPr>
          <a:lstStyle/>
          <a:p>
            <a:r>
              <a:rPr lang="en-US" altLang="zh-CN" sz="2400" dirty="0">
                <a:solidFill>
                  <a:schemeClr val="tx1"/>
                </a:solidFill>
              </a:rPr>
              <a:t>Name: Abon Bamise</a:t>
            </a:r>
            <a:endParaRPr lang="zh-CN" altLang="en-US" sz="2400" dirty="0">
              <a:solidFill>
                <a:schemeClr val="tx1"/>
              </a:solidFill>
            </a:endParaRPr>
          </a:p>
        </p:txBody>
      </p:sp>
      <p:sp>
        <p:nvSpPr>
          <p:cNvPr id="3" name="Subtitle 2">
            <a:extLst>
              <a:ext uri="{FF2B5EF4-FFF2-40B4-BE49-F238E27FC236}">
                <a16:creationId xmlns:a16="http://schemas.microsoft.com/office/drawing/2014/main" id="{B84695A9-88A1-EC7F-9AD4-425162D42E2F}"/>
              </a:ext>
            </a:extLst>
          </p:cNvPr>
          <p:cNvSpPr>
            <a:spLocks noGrp="1"/>
          </p:cNvSpPr>
          <p:nvPr>
            <p:ph type="subTitle" idx="1"/>
          </p:nvPr>
        </p:nvSpPr>
        <p:spPr>
          <a:xfrm>
            <a:off x="655538" y="1327444"/>
            <a:ext cx="6027061" cy="1245913"/>
          </a:xfrm>
        </p:spPr>
        <p:txBody>
          <a:bodyPr/>
          <a:lstStyle/>
          <a:p>
            <a:r>
              <a:rPr lang="en-US" altLang="zh-CN" dirty="0">
                <a:solidFill>
                  <a:schemeClr val="tx1"/>
                </a:solidFill>
              </a:rPr>
              <a:t>School: Koladaisi University Ibadan</a:t>
            </a:r>
          </a:p>
          <a:p>
            <a:endParaRPr lang="en-US" altLang="zh-CN" dirty="0">
              <a:solidFill>
                <a:schemeClr val="tx1"/>
              </a:solidFill>
            </a:endParaRPr>
          </a:p>
          <a:p>
            <a:endParaRPr lang="zh-CN" altLang="en-US" dirty="0">
              <a:solidFill>
                <a:schemeClr val="tx1"/>
              </a:solidFill>
            </a:endParaRPr>
          </a:p>
        </p:txBody>
      </p:sp>
      <p:sp>
        <p:nvSpPr>
          <p:cNvPr id="4" name="Text Placeholder 3">
            <a:extLst>
              <a:ext uri="{FF2B5EF4-FFF2-40B4-BE49-F238E27FC236}">
                <a16:creationId xmlns:a16="http://schemas.microsoft.com/office/drawing/2014/main" id="{E6615974-BA92-014B-E968-DBD2D7010549}"/>
              </a:ext>
            </a:extLst>
          </p:cNvPr>
          <p:cNvSpPr>
            <a:spLocks noGrp="1"/>
          </p:cNvSpPr>
          <p:nvPr>
            <p:ph type="body" sz="quarter" idx="11"/>
          </p:nvPr>
        </p:nvSpPr>
        <p:spPr>
          <a:xfrm>
            <a:off x="655538" y="1032027"/>
            <a:ext cx="3916462" cy="1245912"/>
          </a:xfrm>
        </p:spPr>
        <p:txBody>
          <a:bodyPr/>
          <a:lstStyle/>
          <a:p>
            <a:r>
              <a:rPr lang="en-US" altLang="zh-CN" dirty="0">
                <a:solidFill>
                  <a:schemeClr val="tx1"/>
                </a:solidFill>
              </a:rPr>
              <a:t>Department: Software Engineering</a:t>
            </a:r>
          </a:p>
        </p:txBody>
      </p:sp>
      <p:sp>
        <p:nvSpPr>
          <p:cNvPr id="6" name="TextBox 5">
            <a:extLst>
              <a:ext uri="{FF2B5EF4-FFF2-40B4-BE49-F238E27FC236}">
                <a16:creationId xmlns:a16="http://schemas.microsoft.com/office/drawing/2014/main" id="{D67CBAEA-3E5F-8336-A1F1-7AF7AE2A6A6B}"/>
              </a:ext>
            </a:extLst>
          </p:cNvPr>
          <p:cNvSpPr txBox="1"/>
          <p:nvPr/>
        </p:nvSpPr>
        <p:spPr>
          <a:xfrm>
            <a:off x="556461" y="1654983"/>
            <a:ext cx="7095624" cy="369332"/>
          </a:xfrm>
          <a:prstGeom prst="rect">
            <a:avLst/>
          </a:prstGeom>
          <a:noFill/>
        </p:spPr>
        <p:txBody>
          <a:bodyPr wrap="square">
            <a:spAutoFit/>
          </a:bodyPr>
          <a:lstStyle/>
          <a:p>
            <a:r>
              <a:rPr lang="en-US" altLang="zh-CN" dirty="0"/>
              <a:t>Topic: Malware</a:t>
            </a:r>
          </a:p>
        </p:txBody>
      </p:sp>
    </p:spTree>
    <p:extLst>
      <p:ext uri="{BB962C8B-B14F-4D97-AF65-F5344CB8AC3E}">
        <p14:creationId xmlns:p14="http://schemas.microsoft.com/office/powerpoint/2010/main" val="38174185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74E2C9-3BA9-40AD-C7ED-4D52982552C8}"/>
              </a:ext>
            </a:extLst>
          </p:cNvPr>
          <p:cNvSpPr>
            <a:spLocks noGrp="1"/>
          </p:cNvSpPr>
          <p:nvPr>
            <p:ph type="title"/>
          </p:nvPr>
        </p:nvSpPr>
        <p:spPr>
          <a:xfrm>
            <a:off x="358198" y="500240"/>
            <a:ext cx="11475604" cy="1073476"/>
          </a:xfrm>
        </p:spPr>
        <p:txBody>
          <a:bodyPr/>
          <a:lstStyle/>
          <a:p>
            <a:r>
              <a:rPr lang="en-US" altLang="zh-CN" noProof="0"/>
              <a:t>Strength Analysis</a:t>
            </a:r>
            <a:endParaRPr lang="zh-CN" altLang="en-US"/>
          </a:p>
        </p:txBody>
      </p:sp>
      <p:sp>
        <p:nvSpPr>
          <p:cNvPr id="3" name="Content Placeholder 2">
            <a:extLst>
              <a:ext uri="{FF2B5EF4-FFF2-40B4-BE49-F238E27FC236}">
                <a16:creationId xmlns:a16="http://schemas.microsoft.com/office/drawing/2014/main" id="{D594195F-1668-B1C9-DD61-7EAB80A8CACB}"/>
              </a:ext>
            </a:extLst>
          </p:cNvPr>
          <p:cNvSpPr>
            <a:spLocks noGrp="1"/>
          </p:cNvSpPr>
          <p:nvPr>
            <p:ph type="body" sz="quarter" idx="13"/>
          </p:nvPr>
        </p:nvSpPr>
        <p:spPr>
          <a:xfrm>
            <a:off x="1123039" y="2190649"/>
            <a:ext cx="4649687" cy="619136"/>
          </a:xfrm>
        </p:spPr>
        <p:txBody>
          <a:bodyPr/>
          <a:lstStyle/>
          <a:p>
            <a:r>
              <a:rPr lang="en-US" altLang="zh-CN"/>
              <a:t>Item title</a:t>
            </a:r>
          </a:p>
        </p:txBody>
      </p:sp>
      <p:sp>
        <p:nvSpPr>
          <p:cNvPr id="4" name="Content Placeholder 3">
            <a:extLst>
              <a:ext uri="{FF2B5EF4-FFF2-40B4-BE49-F238E27FC236}">
                <a16:creationId xmlns:a16="http://schemas.microsoft.com/office/drawing/2014/main" id="{F03FE2DF-89AB-A693-E249-FC3C830A6FB5}"/>
              </a:ext>
            </a:extLst>
          </p:cNvPr>
          <p:cNvSpPr>
            <a:spLocks noGrp="1"/>
          </p:cNvSpPr>
          <p:nvPr>
            <p:ph type="body" sz="quarter" idx="14"/>
          </p:nvPr>
        </p:nvSpPr>
        <p:spPr>
          <a:xfrm>
            <a:off x="1123038" y="2980080"/>
            <a:ext cx="4649687" cy="466492"/>
          </a:xfrm>
        </p:spPr>
        <p:txBody>
          <a:bodyPr/>
          <a:lstStyle/>
          <a:p>
            <a:r>
              <a:rPr lang="en-US" altLang="zh-CN"/>
              <a:t>Add a brief subitem here.</a:t>
            </a:r>
            <a:endParaRPr lang="zh-CN" altLang="en-US"/>
          </a:p>
        </p:txBody>
      </p:sp>
      <p:sp>
        <p:nvSpPr>
          <p:cNvPr id="7" name="Content Placeholder 6">
            <a:extLst>
              <a:ext uri="{FF2B5EF4-FFF2-40B4-BE49-F238E27FC236}">
                <a16:creationId xmlns:a16="http://schemas.microsoft.com/office/drawing/2014/main" id="{9BDB1345-5B07-B840-08B2-49B6BA8C11F5}"/>
              </a:ext>
            </a:extLst>
          </p:cNvPr>
          <p:cNvSpPr>
            <a:spLocks noGrp="1"/>
          </p:cNvSpPr>
          <p:nvPr>
            <p:ph type="body" sz="quarter" idx="21"/>
          </p:nvPr>
        </p:nvSpPr>
        <p:spPr>
          <a:xfrm>
            <a:off x="6625797" y="2190649"/>
            <a:ext cx="4649687" cy="619136"/>
          </a:xfrm>
        </p:spPr>
        <p:txBody>
          <a:bodyPr/>
          <a:lstStyle/>
          <a:p>
            <a:r>
              <a:rPr lang="en-US" altLang="zh-CN"/>
              <a:t>Item title</a:t>
            </a:r>
          </a:p>
        </p:txBody>
      </p:sp>
      <p:sp>
        <p:nvSpPr>
          <p:cNvPr id="8" name="Content Placeholder 7">
            <a:extLst>
              <a:ext uri="{FF2B5EF4-FFF2-40B4-BE49-F238E27FC236}">
                <a16:creationId xmlns:a16="http://schemas.microsoft.com/office/drawing/2014/main" id="{13780A0B-08D7-3F10-4E88-EDED776A8F21}"/>
              </a:ext>
            </a:extLst>
          </p:cNvPr>
          <p:cNvSpPr>
            <a:spLocks noGrp="1"/>
          </p:cNvSpPr>
          <p:nvPr>
            <p:ph type="body" sz="quarter" idx="22"/>
          </p:nvPr>
        </p:nvSpPr>
        <p:spPr>
          <a:xfrm>
            <a:off x="6625796" y="2980080"/>
            <a:ext cx="4649687" cy="466492"/>
          </a:xfrm>
        </p:spPr>
        <p:txBody>
          <a:bodyPr/>
          <a:lstStyle/>
          <a:p>
            <a:r>
              <a:rPr lang="en-US" altLang="zh-CN"/>
              <a:t>Add a brief subitem here.</a:t>
            </a:r>
            <a:endParaRPr lang="zh-CN" altLang="en-US"/>
          </a:p>
        </p:txBody>
      </p:sp>
      <p:sp>
        <p:nvSpPr>
          <p:cNvPr id="5" name="Content Placeholder 4">
            <a:extLst>
              <a:ext uri="{FF2B5EF4-FFF2-40B4-BE49-F238E27FC236}">
                <a16:creationId xmlns:a16="http://schemas.microsoft.com/office/drawing/2014/main" id="{D6A7C015-54A3-B3B6-5154-009DA68BB931}"/>
              </a:ext>
            </a:extLst>
          </p:cNvPr>
          <p:cNvSpPr>
            <a:spLocks noGrp="1"/>
          </p:cNvSpPr>
          <p:nvPr>
            <p:ph type="body" sz="quarter" idx="23"/>
          </p:nvPr>
        </p:nvSpPr>
        <p:spPr>
          <a:xfrm>
            <a:off x="1123038" y="4048216"/>
            <a:ext cx="4649687" cy="619136"/>
          </a:xfrm>
        </p:spPr>
        <p:txBody>
          <a:bodyPr/>
          <a:lstStyle/>
          <a:p>
            <a:r>
              <a:rPr lang="en-US" altLang="zh-CN"/>
              <a:t>Item title</a:t>
            </a:r>
          </a:p>
        </p:txBody>
      </p:sp>
      <p:sp>
        <p:nvSpPr>
          <p:cNvPr id="6" name="Content Placeholder 5">
            <a:extLst>
              <a:ext uri="{FF2B5EF4-FFF2-40B4-BE49-F238E27FC236}">
                <a16:creationId xmlns:a16="http://schemas.microsoft.com/office/drawing/2014/main" id="{D4EC99D8-67E5-F7B4-BD20-7093520CE822}"/>
              </a:ext>
            </a:extLst>
          </p:cNvPr>
          <p:cNvSpPr>
            <a:spLocks noGrp="1"/>
          </p:cNvSpPr>
          <p:nvPr>
            <p:ph type="body" sz="quarter" idx="24"/>
          </p:nvPr>
        </p:nvSpPr>
        <p:spPr>
          <a:xfrm>
            <a:off x="1123037" y="4837647"/>
            <a:ext cx="4649687" cy="466492"/>
          </a:xfrm>
        </p:spPr>
        <p:txBody>
          <a:bodyPr/>
          <a:lstStyle/>
          <a:p>
            <a:r>
              <a:rPr lang="en-US" altLang="zh-CN"/>
              <a:t>Add a brief subitem here.</a:t>
            </a:r>
            <a:endParaRPr lang="zh-CN" altLang="en-US"/>
          </a:p>
        </p:txBody>
      </p:sp>
      <p:sp>
        <p:nvSpPr>
          <p:cNvPr id="9" name="Content Placeholder 8">
            <a:extLst>
              <a:ext uri="{FF2B5EF4-FFF2-40B4-BE49-F238E27FC236}">
                <a16:creationId xmlns:a16="http://schemas.microsoft.com/office/drawing/2014/main" id="{F0345859-FF67-2C17-BEB5-4750DF2204F8}"/>
              </a:ext>
            </a:extLst>
          </p:cNvPr>
          <p:cNvSpPr>
            <a:spLocks noGrp="1"/>
          </p:cNvSpPr>
          <p:nvPr>
            <p:ph type="body" sz="quarter" idx="25"/>
          </p:nvPr>
        </p:nvSpPr>
        <p:spPr>
          <a:xfrm>
            <a:off x="6625796" y="4048216"/>
            <a:ext cx="4649687" cy="619136"/>
          </a:xfrm>
        </p:spPr>
        <p:txBody>
          <a:bodyPr/>
          <a:lstStyle/>
          <a:p>
            <a:r>
              <a:rPr lang="en-US" altLang="zh-CN"/>
              <a:t>Item title</a:t>
            </a:r>
          </a:p>
        </p:txBody>
      </p:sp>
      <p:sp>
        <p:nvSpPr>
          <p:cNvPr id="10" name="Content Placeholder 9">
            <a:extLst>
              <a:ext uri="{FF2B5EF4-FFF2-40B4-BE49-F238E27FC236}">
                <a16:creationId xmlns:a16="http://schemas.microsoft.com/office/drawing/2014/main" id="{5E07D1BC-7965-BC6A-F179-3AB548F48388}"/>
              </a:ext>
            </a:extLst>
          </p:cNvPr>
          <p:cNvSpPr>
            <a:spLocks noGrp="1"/>
          </p:cNvSpPr>
          <p:nvPr>
            <p:ph type="body" sz="quarter" idx="26"/>
          </p:nvPr>
        </p:nvSpPr>
        <p:spPr>
          <a:xfrm>
            <a:off x="6625795" y="4837647"/>
            <a:ext cx="4649687" cy="466492"/>
          </a:xfrm>
        </p:spPr>
        <p:txBody>
          <a:bodyPr/>
          <a:lstStyle/>
          <a:p>
            <a:r>
              <a:rPr lang="en-US" altLang="zh-CN"/>
              <a:t>Add a brief subitem here.</a:t>
            </a:r>
            <a:endParaRPr lang="zh-CN" altLang="en-US"/>
          </a:p>
        </p:txBody>
      </p:sp>
    </p:spTree>
    <p:extLst>
      <p:ext uri="{BB962C8B-B14F-4D97-AF65-F5344CB8AC3E}">
        <p14:creationId xmlns:p14="http://schemas.microsoft.com/office/powerpoint/2010/main" val="11191173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8A93AF-42DE-6A55-781F-B7906EB363DD}"/>
              </a:ext>
            </a:extLst>
          </p:cNvPr>
          <p:cNvSpPr>
            <a:spLocks noGrp="1"/>
          </p:cNvSpPr>
          <p:nvPr>
            <p:ph type="title"/>
          </p:nvPr>
        </p:nvSpPr>
        <p:spPr>
          <a:xfrm>
            <a:off x="358198" y="500240"/>
            <a:ext cx="11475604" cy="1073476"/>
          </a:xfrm>
        </p:spPr>
        <p:txBody>
          <a:bodyPr/>
          <a:lstStyle/>
          <a:p>
            <a:r>
              <a:rPr lang="en-US" altLang="zh-CN" noProof="0"/>
              <a:t>Competitor Comparison</a:t>
            </a:r>
            <a:endParaRPr lang="zh-CN" altLang="en-US"/>
          </a:p>
        </p:txBody>
      </p:sp>
      <p:sp>
        <p:nvSpPr>
          <p:cNvPr id="3" name="Content Placeholder 2">
            <a:extLst>
              <a:ext uri="{FF2B5EF4-FFF2-40B4-BE49-F238E27FC236}">
                <a16:creationId xmlns:a16="http://schemas.microsoft.com/office/drawing/2014/main" id="{D7F1E054-ACA5-9B7F-1047-E1E03552461D}"/>
              </a:ext>
            </a:extLst>
          </p:cNvPr>
          <p:cNvSpPr>
            <a:spLocks noGrp="1"/>
          </p:cNvSpPr>
          <p:nvPr>
            <p:ph sz="quarter" idx="17"/>
          </p:nvPr>
        </p:nvSpPr>
        <p:spPr>
          <a:xfrm>
            <a:off x="1463152" y="2262701"/>
            <a:ext cx="2628365" cy="520700"/>
          </a:xfrm>
        </p:spPr>
        <p:txBody>
          <a:bodyPr/>
          <a:lstStyle/>
          <a:p>
            <a:r>
              <a:rPr lang="en-US" altLang="zh-CN"/>
              <a:t>Item title</a:t>
            </a:r>
          </a:p>
        </p:txBody>
      </p:sp>
      <p:sp>
        <p:nvSpPr>
          <p:cNvPr id="4" name="Content Placeholder 3">
            <a:extLst>
              <a:ext uri="{FF2B5EF4-FFF2-40B4-BE49-F238E27FC236}">
                <a16:creationId xmlns:a16="http://schemas.microsoft.com/office/drawing/2014/main" id="{E31BFD9F-1860-BDF6-4DE4-AF23447E10CC}"/>
              </a:ext>
            </a:extLst>
          </p:cNvPr>
          <p:cNvSpPr>
            <a:spLocks noGrp="1"/>
          </p:cNvSpPr>
          <p:nvPr>
            <p:ph sz="quarter" idx="18"/>
          </p:nvPr>
        </p:nvSpPr>
        <p:spPr>
          <a:xfrm>
            <a:off x="1463152" y="3044865"/>
            <a:ext cx="2628900" cy="520700"/>
          </a:xfrm>
        </p:spPr>
        <p:txBody>
          <a:bodyPr/>
          <a:lstStyle/>
          <a:p>
            <a:r>
              <a:rPr lang="en-US" altLang="zh-CN"/>
              <a:t>Add a brief subitem here.</a:t>
            </a:r>
            <a:endParaRPr lang="zh-CN" altLang="en-US"/>
          </a:p>
        </p:txBody>
      </p:sp>
      <p:sp>
        <p:nvSpPr>
          <p:cNvPr id="5" name="Content Placeholder 4">
            <a:extLst>
              <a:ext uri="{FF2B5EF4-FFF2-40B4-BE49-F238E27FC236}">
                <a16:creationId xmlns:a16="http://schemas.microsoft.com/office/drawing/2014/main" id="{8FD16163-5418-872D-6B16-DF9B68FC13D8}"/>
              </a:ext>
            </a:extLst>
          </p:cNvPr>
          <p:cNvSpPr>
            <a:spLocks noGrp="1"/>
          </p:cNvSpPr>
          <p:nvPr>
            <p:ph sz="quarter" idx="19"/>
          </p:nvPr>
        </p:nvSpPr>
        <p:spPr>
          <a:xfrm>
            <a:off x="1463152" y="4349214"/>
            <a:ext cx="2628365" cy="520700"/>
          </a:xfrm>
        </p:spPr>
        <p:txBody>
          <a:bodyPr/>
          <a:lstStyle/>
          <a:p>
            <a:r>
              <a:rPr lang="en-US" altLang="zh-CN"/>
              <a:t>Item title</a:t>
            </a:r>
          </a:p>
        </p:txBody>
      </p:sp>
      <p:sp>
        <p:nvSpPr>
          <p:cNvPr id="6" name="Content Placeholder 5">
            <a:extLst>
              <a:ext uri="{FF2B5EF4-FFF2-40B4-BE49-F238E27FC236}">
                <a16:creationId xmlns:a16="http://schemas.microsoft.com/office/drawing/2014/main" id="{12A1C5DC-1093-DC49-9157-C616B1933A31}"/>
              </a:ext>
            </a:extLst>
          </p:cNvPr>
          <p:cNvSpPr>
            <a:spLocks noGrp="1"/>
          </p:cNvSpPr>
          <p:nvPr>
            <p:ph sz="quarter" idx="20"/>
          </p:nvPr>
        </p:nvSpPr>
        <p:spPr>
          <a:xfrm>
            <a:off x="1463152" y="5131378"/>
            <a:ext cx="2628900" cy="520700"/>
          </a:xfrm>
        </p:spPr>
        <p:txBody>
          <a:bodyPr/>
          <a:lstStyle/>
          <a:p>
            <a:r>
              <a:rPr lang="en-US" altLang="zh-CN"/>
              <a:t>Add a brief subitem here.</a:t>
            </a:r>
            <a:endParaRPr lang="zh-CN" altLang="en-US"/>
          </a:p>
          <a:p>
            <a:endParaRPr lang="zh-CN" altLang="en-US"/>
          </a:p>
        </p:txBody>
      </p:sp>
      <p:sp>
        <p:nvSpPr>
          <p:cNvPr id="7" name="Content Placeholder 6">
            <a:extLst>
              <a:ext uri="{FF2B5EF4-FFF2-40B4-BE49-F238E27FC236}">
                <a16:creationId xmlns:a16="http://schemas.microsoft.com/office/drawing/2014/main" id="{0679B7DA-CE9F-CB1E-2270-FEF2245B5F61}"/>
              </a:ext>
            </a:extLst>
          </p:cNvPr>
          <p:cNvSpPr>
            <a:spLocks noGrp="1"/>
          </p:cNvSpPr>
          <p:nvPr>
            <p:ph sz="quarter" idx="21"/>
          </p:nvPr>
        </p:nvSpPr>
        <p:spPr>
          <a:xfrm>
            <a:off x="8100483" y="2262701"/>
            <a:ext cx="2628365" cy="520700"/>
          </a:xfrm>
        </p:spPr>
        <p:txBody>
          <a:bodyPr/>
          <a:lstStyle/>
          <a:p>
            <a:r>
              <a:rPr lang="en-US" altLang="zh-CN"/>
              <a:t>Item title</a:t>
            </a:r>
          </a:p>
        </p:txBody>
      </p:sp>
      <p:sp>
        <p:nvSpPr>
          <p:cNvPr id="8" name="Content Placeholder 7">
            <a:extLst>
              <a:ext uri="{FF2B5EF4-FFF2-40B4-BE49-F238E27FC236}">
                <a16:creationId xmlns:a16="http://schemas.microsoft.com/office/drawing/2014/main" id="{838E6068-98B2-257B-11A2-3BF5BD5E0322}"/>
              </a:ext>
            </a:extLst>
          </p:cNvPr>
          <p:cNvSpPr>
            <a:spLocks noGrp="1"/>
          </p:cNvSpPr>
          <p:nvPr>
            <p:ph sz="quarter" idx="22"/>
          </p:nvPr>
        </p:nvSpPr>
        <p:spPr>
          <a:xfrm>
            <a:off x="8100483" y="3044865"/>
            <a:ext cx="2628900" cy="520700"/>
          </a:xfrm>
        </p:spPr>
        <p:txBody>
          <a:bodyPr/>
          <a:lstStyle/>
          <a:p>
            <a:r>
              <a:rPr lang="en-US" altLang="zh-CN"/>
              <a:t>Add a brief subitem here.</a:t>
            </a:r>
            <a:endParaRPr lang="zh-CN" altLang="en-US"/>
          </a:p>
        </p:txBody>
      </p:sp>
      <p:sp>
        <p:nvSpPr>
          <p:cNvPr id="9" name="Content Placeholder 8">
            <a:extLst>
              <a:ext uri="{FF2B5EF4-FFF2-40B4-BE49-F238E27FC236}">
                <a16:creationId xmlns:a16="http://schemas.microsoft.com/office/drawing/2014/main" id="{5CDCA16F-312E-9FD2-8DC5-6A7700B8F096}"/>
              </a:ext>
            </a:extLst>
          </p:cNvPr>
          <p:cNvSpPr>
            <a:spLocks noGrp="1"/>
          </p:cNvSpPr>
          <p:nvPr>
            <p:ph sz="quarter" idx="23"/>
          </p:nvPr>
        </p:nvSpPr>
        <p:spPr>
          <a:xfrm>
            <a:off x="8100483" y="4349214"/>
            <a:ext cx="2628365" cy="520700"/>
          </a:xfrm>
        </p:spPr>
        <p:txBody>
          <a:bodyPr/>
          <a:lstStyle/>
          <a:p>
            <a:r>
              <a:rPr lang="en-US" altLang="zh-CN"/>
              <a:t>Item title</a:t>
            </a:r>
          </a:p>
        </p:txBody>
      </p:sp>
      <p:sp>
        <p:nvSpPr>
          <p:cNvPr id="10" name="Content Placeholder 9">
            <a:extLst>
              <a:ext uri="{FF2B5EF4-FFF2-40B4-BE49-F238E27FC236}">
                <a16:creationId xmlns:a16="http://schemas.microsoft.com/office/drawing/2014/main" id="{7817010C-DE6A-0DA7-60E2-483C512F0133}"/>
              </a:ext>
            </a:extLst>
          </p:cNvPr>
          <p:cNvSpPr>
            <a:spLocks noGrp="1"/>
          </p:cNvSpPr>
          <p:nvPr>
            <p:ph sz="quarter" idx="24"/>
          </p:nvPr>
        </p:nvSpPr>
        <p:spPr>
          <a:xfrm>
            <a:off x="8100483" y="5131378"/>
            <a:ext cx="2628900" cy="520700"/>
          </a:xfrm>
        </p:spPr>
        <p:txBody>
          <a:bodyPr/>
          <a:lstStyle/>
          <a:p>
            <a:r>
              <a:rPr lang="en-US" altLang="zh-CN"/>
              <a:t>Add a brief subitem here.</a:t>
            </a:r>
            <a:endParaRPr lang="zh-CN" altLang="en-US"/>
          </a:p>
        </p:txBody>
      </p:sp>
    </p:spTree>
    <p:extLst>
      <p:ext uri="{BB962C8B-B14F-4D97-AF65-F5344CB8AC3E}">
        <p14:creationId xmlns:p14="http://schemas.microsoft.com/office/powerpoint/2010/main" val="34566683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9CED4E-3ACC-EE48-9B83-40CB0462E2EB}"/>
              </a:ext>
            </a:extLst>
          </p:cNvPr>
          <p:cNvSpPr>
            <a:spLocks noGrp="1"/>
          </p:cNvSpPr>
          <p:nvPr>
            <p:ph type="ctrTitle"/>
          </p:nvPr>
        </p:nvSpPr>
        <p:spPr>
          <a:xfrm>
            <a:off x="4038600" y="1143000"/>
            <a:ext cx="7315200" cy="4572000"/>
          </a:xfrm>
        </p:spPr>
        <p:txBody>
          <a:bodyPr/>
          <a:lstStyle/>
          <a:p>
            <a:r>
              <a:rPr lang="en-US" altLang="zh-CN" noProof="0"/>
              <a:t>Pricing Strategies</a:t>
            </a:r>
            <a:endParaRPr lang="en-US"/>
          </a:p>
        </p:txBody>
      </p:sp>
    </p:spTree>
    <p:extLst>
      <p:ext uri="{BB962C8B-B14F-4D97-AF65-F5344CB8AC3E}">
        <p14:creationId xmlns:p14="http://schemas.microsoft.com/office/powerpoint/2010/main" val="37838185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DA42E-9736-6C75-0BD3-DB4B8795BBF5}"/>
              </a:ext>
            </a:extLst>
          </p:cNvPr>
          <p:cNvSpPr>
            <a:spLocks noGrp="1"/>
          </p:cNvSpPr>
          <p:nvPr>
            <p:ph type="title"/>
          </p:nvPr>
        </p:nvSpPr>
        <p:spPr>
          <a:xfrm>
            <a:off x="467360" y="619059"/>
            <a:ext cx="3759200" cy="5594705"/>
          </a:xfrm>
        </p:spPr>
        <p:txBody>
          <a:bodyPr/>
          <a:lstStyle/>
          <a:p>
            <a:r>
              <a:rPr lang="en-US" altLang="zh-CN" noProof="0"/>
              <a:t>Pricing Models</a:t>
            </a:r>
            <a:endParaRPr lang="zh-CN" altLang="en-US"/>
          </a:p>
        </p:txBody>
      </p:sp>
      <p:sp>
        <p:nvSpPr>
          <p:cNvPr id="3" name="Content Placeholder 2">
            <a:extLst>
              <a:ext uri="{FF2B5EF4-FFF2-40B4-BE49-F238E27FC236}">
                <a16:creationId xmlns:a16="http://schemas.microsoft.com/office/drawing/2014/main" id="{D91EF6F2-60D2-D6A2-2691-63482C2296E1}"/>
              </a:ext>
            </a:extLst>
          </p:cNvPr>
          <p:cNvSpPr>
            <a:spLocks noGrp="1"/>
          </p:cNvSpPr>
          <p:nvPr>
            <p:ph type="body" sz="quarter" idx="13"/>
          </p:nvPr>
        </p:nvSpPr>
        <p:spPr>
          <a:xfrm>
            <a:off x="4656975" y="1747304"/>
            <a:ext cx="3175798" cy="619136"/>
          </a:xfrm>
        </p:spPr>
        <p:txBody>
          <a:bodyPr/>
          <a:lstStyle/>
          <a:p>
            <a:r>
              <a:rPr lang="en-US" altLang="zh-CN"/>
              <a:t>Item title</a:t>
            </a:r>
          </a:p>
        </p:txBody>
      </p:sp>
      <p:sp>
        <p:nvSpPr>
          <p:cNvPr id="4" name="Content Placeholder 3">
            <a:extLst>
              <a:ext uri="{FF2B5EF4-FFF2-40B4-BE49-F238E27FC236}">
                <a16:creationId xmlns:a16="http://schemas.microsoft.com/office/drawing/2014/main" id="{AF4981FB-874D-7F92-8011-A01631501128}"/>
              </a:ext>
            </a:extLst>
          </p:cNvPr>
          <p:cNvSpPr>
            <a:spLocks noGrp="1"/>
          </p:cNvSpPr>
          <p:nvPr>
            <p:ph type="body" sz="quarter" idx="14"/>
          </p:nvPr>
        </p:nvSpPr>
        <p:spPr>
          <a:xfrm>
            <a:off x="4656974" y="2536735"/>
            <a:ext cx="3175798" cy="466492"/>
          </a:xfrm>
        </p:spPr>
        <p:txBody>
          <a:bodyPr/>
          <a:lstStyle/>
          <a:p>
            <a:r>
              <a:rPr lang="en-US" altLang="zh-CN"/>
              <a:t>Add a brief subitem here.</a:t>
            </a:r>
            <a:endParaRPr lang="zh-CN" altLang="en-US"/>
          </a:p>
        </p:txBody>
      </p:sp>
      <p:sp>
        <p:nvSpPr>
          <p:cNvPr id="7" name="Content Placeholder 6">
            <a:extLst>
              <a:ext uri="{FF2B5EF4-FFF2-40B4-BE49-F238E27FC236}">
                <a16:creationId xmlns:a16="http://schemas.microsoft.com/office/drawing/2014/main" id="{C2A3A688-5EB2-32AC-E9D1-5982A83830B1}"/>
              </a:ext>
            </a:extLst>
          </p:cNvPr>
          <p:cNvSpPr>
            <a:spLocks noGrp="1"/>
          </p:cNvSpPr>
          <p:nvPr>
            <p:ph type="body" sz="quarter" idx="21"/>
          </p:nvPr>
        </p:nvSpPr>
        <p:spPr>
          <a:xfrm>
            <a:off x="8253278" y="1747304"/>
            <a:ext cx="3175798" cy="619136"/>
          </a:xfrm>
        </p:spPr>
        <p:txBody>
          <a:bodyPr/>
          <a:lstStyle/>
          <a:p>
            <a:r>
              <a:rPr lang="en-US" altLang="zh-CN"/>
              <a:t>Item title</a:t>
            </a:r>
          </a:p>
        </p:txBody>
      </p:sp>
      <p:sp>
        <p:nvSpPr>
          <p:cNvPr id="8" name="Content Placeholder 7">
            <a:extLst>
              <a:ext uri="{FF2B5EF4-FFF2-40B4-BE49-F238E27FC236}">
                <a16:creationId xmlns:a16="http://schemas.microsoft.com/office/drawing/2014/main" id="{E17D49B7-2BBF-8E56-877A-83C51427A22A}"/>
              </a:ext>
            </a:extLst>
          </p:cNvPr>
          <p:cNvSpPr>
            <a:spLocks noGrp="1"/>
          </p:cNvSpPr>
          <p:nvPr>
            <p:ph type="body" sz="quarter" idx="22"/>
          </p:nvPr>
        </p:nvSpPr>
        <p:spPr>
          <a:xfrm>
            <a:off x="8253277" y="2536735"/>
            <a:ext cx="3175798" cy="466492"/>
          </a:xfrm>
        </p:spPr>
        <p:txBody>
          <a:bodyPr/>
          <a:lstStyle/>
          <a:p>
            <a:r>
              <a:rPr lang="en-US" altLang="zh-CN"/>
              <a:t>Add a brief subitem here.</a:t>
            </a:r>
            <a:endParaRPr lang="zh-CN" altLang="en-US"/>
          </a:p>
          <a:p>
            <a:endParaRPr lang="zh-CN" altLang="en-US"/>
          </a:p>
        </p:txBody>
      </p:sp>
      <p:sp>
        <p:nvSpPr>
          <p:cNvPr id="5" name="Content Placeholder 4">
            <a:extLst>
              <a:ext uri="{FF2B5EF4-FFF2-40B4-BE49-F238E27FC236}">
                <a16:creationId xmlns:a16="http://schemas.microsoft.com/office/drawing/2014/main" id="{0998B84F-BAFC-71E2-9D33-FD05BB93A687}"/>
              </a:ext>
            </a:extLst>
          </p:cNvPr>
          <p:cNvSpPr>
            <a:spLocks noGrp="1"/>
          </p:cNvSpPr>
          <p:nvPr>
            <p:ph type="body" sz="quarter" idx="23"/>
          </p:nvPr>
        </p:nvSpPr>
        <p:spPr>
          <a:xfrm>
            <a:off x="4656974" y="3604871"/>
            <a:ext cx="3175798" cy="619136"/>
          </a:xfrm>
        </p:spPr>
        <p:txBody>
          <a:bodyPr/>
          <a:lstStyle/>
          <a:p>
            <a:r>
              <a:rPr lang="en-US" altLang="zh-CN"/>
              <a:t>Item title</a:t>
            </a:r>
          </a:p>
        </p:txBody>
      </p:sp>
      <p:sp>
        <p:nvSpPr>
          <p:cNvPr id="6" name="Content Placeholder 5">
            <a:extLst>
              <a:ext uri="{FF2B5EF4-FFF2-40B4-BE49-F238E27FC236}">
                <a16:creationId xmlns:a16="http://schemas.microsoft.com/office/drawing/2014/main" id="{7C235E36-D042-BE38-C999-D2986BD91267}"/>
              </a:ext>
            </a:extLst>
          </p:cNvPr>
          <p:cNvSpPr>
            <a:spLocks noGrp="1"/>
          </p:cNvSpPr>
          <p:nvPr>
            <p:ph type="body" sz="quarter" idx="24"/>
          </p:nvPr>
        </p:nvSpPr>
        <p:spPr>
          <a:xfrm>
            <a:off x="4656973" y="4394302"/>
            <a:ext cx="3175798" cy="466492"/>
          </a:xfrm>
        </p:spPr>
        <p:txBody>
          <a:bodyPr/>
          <a:lstStyle/>
          <a:p>
            <a:r>
              <a:rPr lang="en-US" altLang="zh-CN"/>
              <a:t>Add a brief subitem here.</a:t>
            </a:r>
            <a:endParaRPr lang="zh-CN" altLang="en-US"/>
          </a:p>
        </p:txBody>
      </p:sp>
      <p:sp>
        <p:nvSpPr>
          <p:cNvPr id="9" name="Content Placeholder 8">
            <a:extLst>
              <a:ext uri="{FF2B5EF4-FFF2-40B4-BE49-F238E27FC236}">
                <a16:creationId xmlns:a16="http://schemas.microsoft.com/office/drawing/2014/main" id="{4A1F7D29-C5CD-4808-592B-E6E75A23900B}"/>
              </a:ext>
            </a:extLst>
          </p:cNvPr>
          <p:cNvSpPr>
            <a:spLocks noGrp="1"/>
          </p:cNvSpPr>
          <p:nvPr>
            <p:ph type="body" sz="quarter" idx="25"/>
          </p:nvPr>
        </p:nvSpPr>
        <p:spPr>
          <a:xfrm>
            <a:off x="8253277" y="3604871"/>
            <a:ext cx="3175798" cy="619136"/>
          </a:xfrm>
        </p:spPr>
        <p:txBody>
          <a:bodyPr/>
          <a:lstStyle/>
          <a:p>
            <a:r>
              <a:rPr lang="en-US" altLang="zh-CN"/>
              <a:t>Item title</a:t>
            </a:r>
          </a:p>
        </p:txBody>
      </p:sp>
      <p:sp>
        <p:nvSpPr>
          <p:cNvPr id="10" name="Content Placeholder 9">
            <a:extLst>
              <a:ext uri="{FF2B5EF4-FFF2-40B4-BE49-F238E27FC236}">
                <a16:creationId xmlns:a16="http://schemas.microsoft.com/office/drawing/2014/main" id="{5E36C1B5-0544-BAC0-A591-C8BCC921E74C}"/>
              </a:ext>
            </a:extLst>
          </p:cNvPr>
          <p:cNvSpPr>
            <a:spLocks noGrp="1"/>
          </p:cNvSpPr>
          <p:nvPr>
            <p:ph type="body" sz="quarter" idx="26"/>
          </p:nvPr>
        </p:nvSpPr>
        <p:spPr>
          <a:xfrm>
            <a:off x="8253276" y="4394302"/>
            <a:ext cx="3175798" cy="466492"/>
          </a:xfrm>
        </p:spPr>
        <p:txBody>
          <a:bodyPr/>
          <a:lstStyle/>
          <a:p>
            <a:r>
              <a:rPr lang="en-US" altLang="zh-CN"/>
              <a:t>Add a brief subitem here.</a:t>
            </a:r>
            <a:endParaRPr lang="zh-CN" altLang="en-US"/>
          </a:p>
        </p:txBody>
      </p:sp>
    </p:spTree>
    <p:extLst>
      <p:ext uri="{BB962C8B-B14F-4D97-AF65-F5344CB8AC3E}">
        <p14:creationId xmlns:p14="http://schemas.microsoft.com/office/powerpoint/2010/main" val="22153138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261C5F-1BE9-6249-55DF-5CF9F070621B}"/>
              </a:ext>
            </a:extLst>
          </p:cNvPr>
          <p:cNvSpPr>
            <a:spLocks noGrp="1"/>
          </p:cNvSpPr>
          <p:nvPr>
            <p:ph type="title"/>
          </p:nvPr>
        </p:nvSpPr>
        <p:spPr>
          <a:xfrm>
            <a:off x="1416050" y="622569"/>
            <a:ext cx="9360000" cy="2423843"/>
          </a:xfrm>
        </p:spPr>
        <p:txBody>
          <a:bodyPr/>
          <a:lstStyle/>
          <a:p>
            <a:r>
              <a:rPr lang="en-US" altLang="zh-CN" noProof="0"/>
              <a:t>Competitive Pricing</a:t>
            </a:r>
            <a:endParaRPr lang="zh-CN" altLang="en-US"/>
          </a:p>
        </p:txBody>
      </p:sp>
      <p:sp>
        <p:nvSpPr>
          <p:cNvPr id="3" name="TextBox 2">
            <a:extLst>
              <a:ext uri="{FF2B5EF4-FFF2-40B4-BE49-F238E27FC236}">
                <a16:creationId xmlns:a16="http://schemas.microsoft.com/office/drawing/2014/main" id="{4F1C075C-44D7-0549-B396-C4FD132B3983}"/>
              </a:ext>
            </a:extLst>
          </p:cNvPr>
          <p:cNvSpPr>
            <a:spLocks noGrp="1"/>
          </p:cNvSpPr>
          <p:nvPr>
            <p:ph sz="quarter" idx="13"/>
          </p:nvPr>
        </p:nvSpPr>
        <p:spPr>
          <a:xfrm>
            <a:off x="1416051" y="3315855"/>
            <a:ext cx="9359999" cy="2133600"/>
          </a:xfrm>
        </p:spPr>
        <p:txBody>
          <a:bodyPr lIns="0" tIns="0" rIns="0" bIns="0">
            <a:noAutofit/>
          </a:bodyPr>
          <a:lstStyle/>
          <a:p>
            <a:r>
              <a:rPr lang="en-US" altLang="zh-CN"/>
              <a:t>Write a comprehensive explanation for this section, including critical points, examples, and supporting arguments to provide clarity and depth. Highlight key details, elaborate on their significance, and ensure the audience fully understands the content.</a:t>
            </a:r>
            <a:endParaRPr lang="en-US" altLang="zh-CN" noProof="1"/>
          </a:p>
          <a:p>
            <a:endParaRPr lang="zh-CN" altLang="en-US"/>
          </a:p>
        </p:txBody>
      </p:sp>
    </p:spTree>
    <p:extLst>
      <p:ext uri="{BB962C8B-B14F-4D97-AF65-F5344CB8AC3E}">
        <p14:creationId xmlns:p14="http://schemas.microsoft.com/office/powerpoint/2010/main" val="20074268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09D13D-9ACE-DE0A-E458-47490919420C}"/>
              </a:ext>
            </a:extLst>
          </p:cNvPr>
          <p:cNvSpPr>
            <a:spLocks noGrp="1"/>
          </p:cNvSpPr>
          <p:nvPr>
            <p:ph type="ctrTitle"/>
          </p:nvPr>
        </p:nvSpPr>
        <p:spPr>
          <a:xfrm>
            <a:off x="838200" y="1143000"/>
            <a:ext cx="7315200" cy="4572000"/>
          </a:xfrm>
        </p:spPr>
        <p:txBody>
          <a:bodyPr/>
          <a:lstStyle/>
          <a:p>
            <a:r>
              <a:rPr lang="en-US" altLang="zh-CN"/>
              <a:t>Sales Channels</a:t>
            </a:r>
            <a:endParaRPr lang="en-US"/>
          </a:p>
        </p:txBody>
      </p:sp>
    </p:spTree>
    <p:extLst>
      <p:ext uri="{BB962C8B-B14F-4D97-AF65-F5344CB8AC3E}">
        <p14:creationId xmlns:p14="http://schemas.microsoft.com/office/powerpoint/2010/main" val="29698849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56FC14-7E0F-23AB-D905-780B752EC6AA}"/>
              </a:ext>
            </a:extLst>
          </p:cNvPr>
          <p:cNvSpPr>
            <a:spLocks noGrp="1"/>
          </p:cNvSpPr>
          <p:nvPr>
            <p:ph type="title"/>
          </p:nvPr>
        </p:nvSpPr>
        <p:spPr>
          <a:xfrm>
            <a:off x="358198" y="500240"/>
            <a:ext cx="11475604" cy="1073476"/>
          </a:xfrm>
        </p:spPr>
        <p:txBody>
          <a:bodyPr/>
          <a:lstStyle/>
          <a:p>
            <a:r>
              <a:rPr lang="en-US" altLang="zh-CN" noProof="0"/>
              <a:t>Channel Overview</a:t>
            </a:r>
            <a:endParaRPr lang="zh-CN" altLang="en-US"/>
          </a:p>
        </p:txBody>
      </p:sp>
      <p:sp>
        <p:nvSpPr>
          <p:cNvPr id="3" name="Text Placeholder 2">
            <a:extLst>
              <a:ext uri="{FF2B5EF4-FFF2-40B4-BE49-F238E27FC236}">
                <a16:creationId xmlns:a16="http://schemas.microsoft.com/office/drawing/2014/main" id="{C196E0DC-CAA8-4707-1478-1274F73DA5C5}"/>
              </a:ext>
            </a:extLst>
          </p:cNvPr>
          <p:cNvSpPr>
            <a:spLocks noGrp="1"/>
          </p:cNvSpPr>
          <p:nvPr>
            <p:ph type="body" sz="quarter" idx="28"/>
          </p:nvPr>
        </p:nvSpPr>
        <p:spPr>
          <a:xfrm>
            <a:off x="5844883" y="2081211"/>
            <a:ext cx="502234" cy="363433"/>
          </a:xfrm>
        </p:spPr>
        <p:txBody>
          <a:bodyPr/>
          <a:lstStyle/>
          <a:p>
            <a:r>
              <a:rPr lang="en-US" altLang="zh-CN"/>
              <a:t>01</a:t>
            </a:r>
            <a:endParaRPr lang="zh-CN" altLang="en-US"/>
          </a:p>
        </p:txBody>
      </p:sp>
      <p:sp>
        <p:nvSpPr>
          <p:cNvPr id="10" name="Text Placeholder 9">
            <a:extLst>
              <a:ext uri="{FF2B5EF4-FFF2-40B4-BE49-F238E27FC236}">
                <a16:creationId xmlns:a16="http://schemas.microsoft.com/office/drawing/2014/main" id="{C9125BEC-8C63-13BB-BA1B-EAF922382C5E}"/>
              </a:ext>
            </a:extLst>
          </p:cNvPr>
          <p:cNvSpPr>
            <a:spLocks noGrp="1"/>
          </p:cNvSpPr>
          <p:nvPr>
            <p:ph type="body" sz="quarter" idx="37"/>
          </p:nvPr>
        </p:nvSpPr>
        <p:spPr>
          <a:xfrm>
            <a:off x="688964" y="2571409"/>
            <a:ext cx="3732219" cy="605232"/>
          </a:xfrm>
        </p:spPr>
        <p:txBody>
          <a:bodyPr/>
          <a:lstStyle/>
          <a:p>
            <a:r>
              <a:rPr lang="en-US" altLang="zh-CN"/>
              <a:t>Item title</a:t>
            </a:r>
          </a:p>
        </p:txBody>
      </p:sp>
      <p:sp>
        <p:nvSpPr>
          <p:cNvPr id="11" name="Text Placeholder 10">
            <a:extLst>
              <a:ext uri="{FF2B5EF4-FFF2-40B4-BE49-F238E27FC236}">
                <a16:creationId xmlns:a16="http://schemas.microsoft.com/office/drawing/2014/main" id="{EAE80941-0A33-6BC4-7E26-D989F1DC8F0F}"/>
              </a:ext>
            </a:extLst>
          </p:cNvPr>
          <p:cNvSpPr>
            <a:spLocks noGrp="1"/>
          </p:cNvSpPr>
          <p:nvPr>
            <p:ph type="body" sz="quarter" idx="38"/>
          </p:nvPr>
        </p:nvSpPr>
        <p:spPr>
          <a:xfrm>
            <a:off x="688964" y="3354800"/>
            <a:ext cx="3732219" cy="365126"/>
          </a:xfrm>
        </p:spPr>
        <p:txBody>
          <a:bodyPr/>
          <a:lstStyle/>
          <a:p>
            <a:r>
              <a:rPr lang="en-US" altLang="zh-CN"/>
              <a:t>Add a brief subitem here.</a:t>
            </a:r>
          </a:p>
        </p:txBody>
      </p:sp>
      <p:sp>
        <p:nvSpPr>
          <p:cNvPr id="4" name="Text Placeholder 3">
            <a:extLst>
              <a:ext uri="{FF2B5EF4-FFF2-40B4-BE49-F238E27FC236}">
                <a16:creationId xmlns:a16="http://schemas.microsoft.com/office/drawing/2014/main" id="{5AD1AE34-E584-3A9F-DF50-88748F0750FF}"/>
              </a:ext>
            </a:extLst>
          </p:cNvPr>
          <p:cNvSpPr>
            <a:spLocks noGrp="1"/>
          </p:cNvSpPr>
          <p:nvPr>
            <p:ph type="body" sz="quarter" idx="29"/>
          </p:nvPr>
        </p:nvSpPr>
        <p:spPr>
          <a:xfrm>
            <a:off x="6897507" y="3876694"/>
            <a:ext cx="502234" cy="363433"/>
          </a:xfrm>
        </p:spPr>
        <p:txBody>
          <a:bodyPr/>
          <a:lstStyle/>
          <a:p>
            <a:r>
              <a:rPr lang="en-US" altLang="zh-CN"/>
              <a:t>02</a:t>
            </a:r>
            <a:endParaRPr lang="zh-CN" altLang="en-US"/>
          </a:p>
        </p:txBody>
      </p:sp>
      <p:sp>
        <p:nvSpPr>
          <p:cNvPr id="8" name="Text Placeholder 7">
            <a:extLst>
              <a:ext uri="{FF2B5EF4-FFF2-40B4-BE49-F238E27FC236}">
                <a16:creationId xmlns:a16="http://schemas.microsoft.com/office/drawing/2014/main" id="{4F986134-DD02-75C2-8F5C-2C82A39AFFD6}"/>
              </a:ext>
            </a:extLst>
          </p:cNvPr>
          <p:cNvSpPr>
            <a:spLocks noGrp="1"/>
          </p:cNvSpPr>
          <p:nvPr>
            <p:ph type="body" sz="quarter" idx="35"/>
          </p:nvPr>
        </p:nvSpPr>
        <p:spPr>
          <a:xfrm>
            <a:off x="7770817" y="2571409"/>
            <a:ext cx="3732219" cy="605232"/>
          </a:xfrm>
        </p:spPr>
        <p:txBody>
          <a:bodyPr/>
          <a:lstStyle/>
          <a:p>
            <a:r>
              <a:rPr lang="en-US" altLang="zh-CN"/>
              <a:t>Item title</a:t>
            </a:r>
          </a:p>
        </p:txBody>
      </p:sp>
      <p:sp>
        <p:nvSpPr>
          <p:cNvPr id="9" name="Text Placeholder 8">
            <a:extLst>
              <a:ext uri="{FF2B5EF4-FFF2-40B4-BE49-F238E27FC236}">
                <a16:creationId xmlns:a16="http://schemas.microsoft.com/office/drawing/2014/main" id="{CC59ACBD-C48A-F14D-9637-FD0F8B13A948}"/>
              </a:ext>
            </a:extLst>
          </p:cNvPr>
          <p:cNvSpPr>
            <a:spLocks noGrp="1"/>
          </p:cNvSpPr>
          <p:nvPr>
            <p:ph type="body" sz="quarter" idx="36"/>
          </p:nvPr>
        </p:nvSpPr>
        <p:spPr>
          <a:xfrm>
            <a:off x="7770817" y="3354800"/>
            <a:ext cx="3732219" cy="365126"/>
          </a:xfrm>
        </p:spPr>
        <p:txBody>
          <a:bodyPr/>
          <a:lstStyle/>
          <a:p>
            <a:r>
              <a:rPr lang="en-US" altLang="zh-CN"/>
              <a:t>Add a brief subitem here.</a:t>
            </a:r>
          </a:p>
        </p:txBody>
      </p:sp>
      <p:sp>
        <p:nvSpPr>
          <p:cNvPr id="5" name="Text Placeholder 4">
            <a:extLst>
              <a:ext uri="{FF2B5EF4-FFF2-40B4-BE49-F238E27FC236}">
                <a16:creationId xmlns:a16="http://schemas.microsoft.com/office/drawing/2014/main" id="{587E4E8C-FA44-880E-5F01-FE338EE5BE7E}"/>
              </a:ext>
            </a:extLst>
          </p:cNvPr>
          <p:cNvSpPr>
            <a:spLocks noGrp="1"/>
          </p:cNvSpPr>
          <p:nvPr>
            <p:ph type="body" sz="quarter" idx="30"/>
          </p:nvPr>
        </p:nvSpPr>
        <p:spPr>
          <a:xfrm>
            <a:off x="4792259" y="3876693"/>
            <a:ext cx="502234" cy="363433"/>
          </a:xfrm>
        </p:spPr>
        <p:txBody>
          <a:bodyPr/>
          <a:lstStyle/>
          <a:p>
            <a:r>
              <a:rPr lang="en-US" altLang="zh-CN"/>
              <a:t>03</a:t>
            </a:r>
            <a:endParaRPr lang="zh-CN" altLang="en-US"/>
          </a:p>
        </p:txBody>
      </p:sp>
      <p:sp>
        <p:nvSpPr>
          <p:cNvPr id="6" name="Text Placeholder 5">
            <a:extLst>
              <a:ext uri="{FF2B5EF4-FFF2-40B4-BE49-F238E27FC236}">
                <a16:creationId xmlns:a16="http://schemas.microsoft.com/office/drawing/2014/main" id="{0A149E17-F6BC-5F7F-5519-2AB648B65390}"/>
              </a:ext>
            </a:extLst>
          </p:cNvPr>
          <p:cNvSpPr>
            <a:spLocks noGrp="1"/>
          </p:cNvSpPr>
          <p:nvPr>
            <p:ph type="body" sz="quarter" idx="33"/>
          </p:nvPr>
        </p:nvSpPr>
        <p:spPr>
          <a:xfrm>
            <a:off x="4229891" y="5144316"/>
            <a:ext cx="3732219" cy="605232"/>
          </a:xfrm>
        </p:spPr>
        <p:txBody>
          <a:bodyPr/>
          <a:lstStyle/>
          <a:p>
            <a:r>
              <a:rPr lang="en-US" altLang="zh-CN"/>
              <a:t>Item title</a:t>
            </a:r>
          </a:p>
        </p:txBody>
      </p:sp>
      <p:sp>
        <p:nvSpPr>
          <p:cNvPr id="7" name="Text Placeholder 6">
            <a:extLst>
              <a:ext uri="{FF2B5EF4-FFF2-40B4-BE49-F238E27FC236}">
                <a16:creationId xmlns:a16="http://schemas.microsoft.com/office/drawing/2014/main" id="{8E4EC253-5454-F7E0-DC2F-8BEC1B6FDCA5}"/>
              </a:ext>
            </a:extLst>
          </p:cNvPr>
          <p:cNvSpPr>
            <a:spLocks noGrp="1"/>
          </p:cNvSpPr>
          <p:nvPr>
            <p:ph type="body" sz="quarter" idx="34"/>
          </p:nvPr>
        </p:nvSpPr>
        <p:spPr>
          <a:xfrm>
            <a:off x="4229891" y="5927707"/>
            <a:ext cx="3732219" cy="365126"/>
          </a:xfrm>
        </p:spPr>
        <p:txBody>
          <a:bodyPr/>
          <a:lstStyle/>
          <a:p>
            <a:r>
              <a:rPr lang="en-US" altLang="zh-CN"/>
              <a:t>Add a brief subitem here.</a:t>
            </a:r>
          </a:p>
        </p:txBody>
      </p:sp>
    </p:spTree>
    <p:extLst>
      <p:ext uri="{BB962C8B-B14F-4D97-AF65-F5344CB8AC3E}">
        <p14:creationId xmlns:p14="http://schemas.microsoft.com/office/powerpoint/2010/main" val="19956483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114135-E53C-22E1-821A-2E21E67D01A6}"/>
              </a:ext>
            </a:extLst>
          </p:cNvPr>
          <p:cNvSpPr>
            <a:spLocks noGrp="1"/>
          </p:cNvSpPr>
          <p:nvPr>
            <p:ph type="title"/>
          </p:nvPr>
        </p:nvSpPr>
        <p:spPr>
          <a:xfrm>
            <a:off x="1123942" y="587547"/>
            <a:ext cx="10180800" cy="1288800"/>
          </a:xfrm>
        </p:spPr>
        <p:txBody>
          <a:bodyPr/>
          <a:lstStyle/>
          <a:p>
            <a:r>
              <a:rPr lang="en-US" altLang="zh-CN" noProof="0"/>
              <a:t>Channel Effectiveness</a:t>
            </a:r>
            <a:endParaRPr lang="zh-CN" altLang="en-US"/>
          </a:p>
        </p:txBody>
      </p:sp>
      <p:sp>
        <p:nvSpPr>
          <p:cNvPr id="3" name="Content Placeholder 2">
            <a:extLst>
              <a:ext uri="{FF2B5EF4-FFF2-40B4-BE49-F238E27FC236}">
                <a16:creationId xmlns:a16="http://schemas.microsoft.com/office/drawing/2014/main" id="{F15D05DF-F276-7737-09C0-F362A3137160}"/>
              </a:ext>
            </a:extLst>
          </p:cNvPr>
          <p:cNvSpPr>
            <a:spLocks noGrp="1"/>
          </p:cNvSpPr>
          <p:nvPr>
            <p:ph type="body" sz="quarter" idx="13"/>
          </p:nvPr>
        </p:nvSpPr>
        <p:spPr>
          <a:xfrm>
            <a:off x="1123942" y="2406323"/>
            <a:ext cx="2887089" cy="619136"/>
          </a:xfrm>
        </p:spPr>
        <p:txBody>
          <a:bodyPr/>
          <a:lstStyle/>
          <a:p>
            <a:r>
              <a:rPr lang="en-US" altLang="zh-CN"/>
              <a:t>Item title</a:t>
            </a:r>
          </a:p>
        </p:txBody>
      </p:sp>
      <p:sp>
        <p:nvSpPr>
          <p:cNvPr id="4" name="Content Placeholder 3">
            <a:extLst>
              <a:ext uri="{FF2B5EF4-FFF2-40B4-BE49-F238E27FC236}">
                <a16:creationId xmlns:a16="http://schemas.microsoft.com/office/drawing/2014/main" id="{3812C5A0-32AD-964F-76FE-DEF88004CCBE}"/>
              </a:ext>
            </a:extLst>
          </p:cNvPr>
          <p:cNvSpPr>
            <a:spLocks noGrp="1"/>
          </p:cNvSpPr>
          <p:nvPr>
            <p:ph type="body" sz="quarter" idx="14"/>
          </p:nvPr>
        </p:nvSpPr>
        <p:spPr>
          <a:xfrm>
            <a:off x="1123941" y="3195754"/>
            <a:ext cx="2887089" cy="466492"/>
          </a:xfrm>
        </p:spPr>
        <p:txBody>
          <a:bodyPr/>
          <a:lstStyle/>
          <a:p>
            <a:r>
              <a:rPr lang="en-US" altLang="zh-CN"/>
              <a:t>Add a brief subitem here.</a:t>
            </a:r>
            <a:endParaRPr lang="zh-CN" altLang="en-US"/>
          </a:p>
        </p:txBody>
      </p:sp>
      <p:sp>
        <p:nvSpPr>
          <p:cNvPr id="9" name="Content Placeholder 8">
            <a:extLst>
              <a:ext uri="{FF2B5EF4-FFF2-40B4-BE49-F238E27FC236}">
                <a16:creationId xmlns:a16="http://schemas.microsoft.com/office/drawing/2014/main" id="{66968F40-FB3A-6E0D-8C9E-7DEA45514303}"/>
              </a:ext>
            </a:extLst>
          </p:cNvPr>
          <p:cNvSpPr>
            <a:spLocks noGrp="1"/>
          </p:cNvSpPr>
          <p:nvPr>
            <p:ph type="body" sz="quarter" idx="21"/>
          </p:nvPr>
        </p:nvSpPr>
        <p:spPr>
          <a:xfrm>
            <a:off x="4720245" y="2406323"/>
            <a:ext cx="2887089" cy="619136"/>
          </a:xfrm>
        </p:spPr>
        <p:txBody>
          <a:bodyPr/>
          <a:lstStyle/>
          <a:p>
            <a:r>
              <a:rPr lang="en-US" altLang="zh-CN"/>
              <a:t>Item title</a:t>
            </a:r>
          </a:p>
        </p:txBody>
      </p:sp>
      <p:sp>
        <p:nvSpPr>
          <p:cNvPr id="10" name="Content Placeholder 9">
            <a:extLst>
              <a:ext uri="{FF2B5EF4-FFF2-40B4-BE49-F238E27FC236}">
                <a16:creationId xmlns:a16="http://schemas.microsoft.com/office/drawing/2014/main" id="{620CDDFE-ED22-AC2B-146C-E2EF74567DDD}"/>
              </a:ext>
            </a:extLst>
          </p:cNvPr>
          <p:cNvSpPr>
            <a:spLocks noGrp="1"/>
          </p:cNvSpPr>
          <p:nvPr>
            <p:ph type="body" sz="quarter" idx="22"/>
          </p:nvPr>
        </p:nvSpPr>
        <p:spPr>
          <a:xfrm>
            <a:off x="4720244" y="3195754"/>
            <a:ext cx="2887089" cy="466492"/>
          </a:xfrm>
        </p:spPr>
        <p:txBody>
          <a:bodyPr/>
          <a:lstStyle/>
          <a:p>
            <a:r>
              <a:rPr lang="en-US" altLang="zh-CN"/>
              <a:t>Add a brief subitem here.</a:t>
            </a:r>
            <a:endParaRPr lang="zh-CN" altLang="en-US"/>
          </a:p>
        </p:txBody>
      </p:sp>
      <p:sp>
        <p:nvSpPr>
          <p:cNvPr id="7" name="Content Placeholder 6">
            <a:extLst>
              <a:ext uri="{FF2B5EF4-FFF2-40B4-BE49-F238E27FC236}">
                <a16:creationId xmlns:a16="http://schemas.microsoft.com/office/drawing/2014/main" id="{86A2EFE2-113C-799D-986E-0BDBF894092E}"/>
              </a:ext>
            </a:extLst>
          </p:cNvPr>
          <p:cNvSpPr>
            <a:spLocks noGrp="1"/>
          </p:cNvSpPr>
          <p:nvPr>
            <p:ph type="body" sz="quarter" idx="27"/>
          </p:nvPr>
        </p:nvSpPr>
        <p:spPr>
          <a:xfrm>
            <a:off x="8316548" y="2408577"/>
            <a:ext cx="2887089" cy="619136"/>
          </a:xfrm>
        </p:spPr>
        <p:txBody>
          <a:bodyPr/>
          <a:lstStyle/>
          <a:p>
            <a:r>
              <a:rPr lang="en-US" altLang="zh-CN"/>
              <a:t>Item title</a:t>
            </a:r>
          </a:p>
        </p:txBody>
      </p:sp>
      <p:sp>
        <p:nvSpPr>
          <p:cNvPr id="8" name="Content Placeholder 7">
            <a:extLst>
              <a:ext uri="{FF2B5EF4-FFF2-40B4-BE49-F238E27FC236}">
                <a16:creationId xmlns:a16="http://schemas.microsoft.com/office/drawing/2014/main" id="{4ECDF267-48A4-8B05-2D7D-79CA3D108209}"/>
              </a:ext>
            </a:extLst>
          </p:cNvPr>
          <p:cNvSpPr>
            <a:spLocks noGrp="1"/>
          </p:cNvSpPr>
          <p:nvPr>
            <p:ph type="body" sz="quarter" idx="28"/>
          </p:nvPr>
        </p:nvSpPr>
        <p:spPr>
          <a:xfrm>
            <a:off x="8316547" y="3198008"/>
            <a:ext cx="2887089" cy="466492"/>
          </a:xfrm>
        </p:spPr>
        <p:txBody>
          <a:bodyPr/>
          <a:lstStyle/>
          <a:p>
            <a:r>
              <a:rPr lang="en-US" altLang="zh-CN"/>
              <a:t>Add a brief subitem here.</a:t>
            </a:r>
            <a:endParaRPr lang="zh-CN" altLang="en-US"/>
          </a:p>
        </p:txBody>
      </p:sp>
      <p:sp>
        <p:nvSpPr>
          <p:cNvPr id="5" name="Content Placeholder 4">
            <a:extLst>
              <a:ext uri="{FF2B5EF4-FFF2-40B4-BE49-F238E27FC236}">
                <a16:creationId xmlns:a16="http://schemas.microsoft.com/office/drawing/2014/main" id="{383EABEB-D848-42DB-D6BF-BE175DEE1389}"/>
              </a:ext>
            </a:extLst>
          </p:cNvPr>
          <p:cNvSpPr>
            <a:spLocks noGrp="1"/>
          </p:cNvSpPr>
          <p:nvPr>
            <p:ph type="body" sz="quarter" idx="23"/>
          </p:nvPr>
        </p:nvSpPr>
        <p:spPr>
          <a:xfrm>
            <a:off x="1123941" y="4263890"/>
            <a:ext cx="2887089" cy="619136"/>
          </a:xfrm>
        </p:spPr>
        <p:txBody>
          <a:bodyPr/>
          <a:lstStyle/>
          <a:p>
            <a:r>
              <a:rPr lang="en-US" altLang="zh-CN"/>
              <a:t>Item title</a:t>
            </a:r>
          </a:p>
        </p:txBody>
      </p:sp>
      <p:sp>
        <p:nvSpPr>
          <p:cNvPr id="6" name="Content Placeholder 5">
            <a:extLst>
              <a:ext uri="{FF2B5EF4-FFF2-40B4-BE49-F238E27FC236}">
                <a16:creationId xmlns:a16="http://schemas.microsoft.com/office/drawing/2014/main" id="{1623B8B6-DE45-D95A-2B91-6CDB2470C80E}"/>
              </a:ext>
            </a:extLst>
          </p:cNvPr>
          <p:cNvSpPr>
            <a:spLocks noGrp="1"/>
          </p:cNvSpPr>
          <p:nvPr>
            <p:ph type="body" sz="quarter" idx="24"/>
          </p:nvPr>
        </p:nvSpPr>
        <p:spPr>
          <a:xfrm>
            <a:off x="1123940" y="5053321"/>
            <a:ext cx="2887089" cy="466492"/>
          </a:xfrm>
        </p:spPr>
        <p:txBody>
          <a:bodyPr/>
          <a:lstStyle/>
          <a:p>
            <a:r>
              <a:rPr lang="en-US" altLang="zh-CN"/>
              <a:t>Add a brief subitem here.</a:t>
            </a:r>
            <a:endParaRPr lang="zh-CN" altLang="en-US"/>
          </a:p>
        </p:txBody>
      </p:sp>
      <p:sp>
        <p:nvSpPr>
          <p:cNvPr id="11" name="Content Placeholder 10">
            <a:extLst>
              <a:ext uri="{FF2B5EF4-FFF2-40B4-BE49-F238E27FC236}">
                <a16:creationId xmlns:a16="http://schemas.microsoft.com/office/drawing/2014/main" id="{6CD1A4FD-AB87-BF66-6B74-1B19AE0715B8}"/>
              </a:ext>
            </a:extLst>
          </p:cNvPr>
          <p:cNvSpPr>
            <a:spLocks noGrp="1"/>
          </p:cNvSpPr>
          <p:nvPr>
            <p:ph type="body" sz="quarter" idx="25"/>
          </p:nvPr>
        </p:nvSpPr>
        <p:spPr>
          <a:xfrm>
            <a:off x="4720244" y="4263890"/>
            <a:ext cx="2887089" cy="619136"/>
          </a:xfrm>
        </p:spPr>
        <p:txBody>
          <a:bodyPr/>
          <a:lstStyle/>
          <a:p>
            <a:r>
              <a:rPr lang="en-US" altLang="zh-CN"/>
              <a:t>Item title</a:t>
            </a:r>
          </a:p>
        </p:txBody>
      </p:sp>
      <p:sp>
        <p:nvSpPr>
          <p:cNvPr id="12" name="Content Placeholder 11">
            <a:extLst>
              <a:ext uri="{FF2B5EF4-FFF2-40B4-BE49-F238E27FC236}">
                <a16:creationId xmlns:a16="http://schemas.microsoft.com/office/drawing/2014/main" id="{DDA5CD2E-0542-392E-4A20-4C0BFC620732}"/>
              </a:ext>
            </a:extLst>
          </p:cNvPr>
          <p:cNvSpPr>
            <a:spLocks noGrp="1"/>
          </p:cNvSpPr>
          <p:nvPr>
            <p:ph type="body" sz="quarter" idx="26"/>
          </p:nvPr>
        </p:nvSpPr>
        <p:spPr>
          <a:xfrm>
            <a:off x="4720243" y="5053321"/>
            <a:ext cx="2887089" cy="466492"/>
          </a:xfrm>
        </p:spPr>
        <p:txBody>
          <a:bodyPr/>
          <a:lstStyle/>
          <a:p>
            <a:r>
              <a:rPr lang="en-US" altLang="zh-CN"/>
              <a:t>Add a brief subitem here.</a:t>
            </a:r>
            <a:endParaRPr lang="zh-CN" altLang="en-US"/>
          </a:p>
        </p:txBody>
      </p:sp>
      <p:sp>
        <p:nvSpPr>
          <p:cNvPr id="13" name="Content Placeholder 12">
            <a:extLst>
              <a:ext uri="{FF2B5EF4-FFF2-40B4-BE49-F238E27FC236}">
                <a16:creationId xmlns:a16="http://schemas.microsoft.com/office/drawing/2014/main" id="{1516BEBB-01BB-7220-B2D0-B7C65F999A85}"/>
              </a:ext>
            </a:extLst>
          </p:cNvPr>
          <p:cNvSpPr>
            <a:spLocks noGrp="1"/>
          </p:cNvSpPr>
          <p:nvPr>
            <p:ph type="body" sz="quarter" idx="29"/>
          </p:nvPr>
        </p:nvSpPr>
        <p:spPr>
          <a:xfrm>
            <a:off x="8316547" y="4266144"/>
            <a:ext cx="2887089" cy="619136"/>
          </a:xfrm>
        </p:spPr>
        <p:txBody>
          <a:bodyPr/>
          <a:lstStyle/>
          <a:p>
            <a:r>
              <a:rPr lang="en-US" altLang="zh-CN"/>
              <a:t>Item title</a:t>
            </a:r>
          </a:p>
        </p:txBody>
      </p:sp>
      <p:sp>
        <p:nvSpPr>
          <p:cNvPr id="14" name="Content Placeholder 13">
            <a:extLst>
              <a:ext uri="{FF2B5EF4-FFF2-40B4-BE49-F238E27FC236}">
                <a16:creationId xmlns:a16="http://schemas.microsoft.com/office/drawing/2014/main" id="{FD63DE13-7D79-04F1-3537-07E3B2D3C360}"/>
              </a:ext>
            </a:extLst>
          </p:cNvPr>
          <p:cNvSpPr>
            <a:spLocks noGrp="1"/>
          </p:cNvSpPr>
          <p:nvPr>
            <p:ph type="body" sz="quarter" idx="30"/>
          </p:nvPr>
        </p:nvSpPr>
        <p:spPr>
          <a:xfrm>
            <a:off x="8316546" y="5055575"/>
            <a:ext cx="2887089" cy="466492"/>
          </a:xfrm>
        </p:spPr>
        <p:txBody>
          <a:bodyPr/>
          <a:lstStyle/>
          <a:p>
            <a:r>
              <a:rPr lang="en-US" altLang="zh-CN"/>
              <a:t>Add a brief subitem here.</a:t>
            </a:r>
            <a:endParaRPr lang="zh-CN" altLang="en-US"/>
          </a:p>
        </p:txBody>
      </p:sp>
    </p:spTree>
    <p:extLst>
      <p:ext uri="{BB962C8B-B14F-4D97-AF65-F5344CB8AC3E}">
        <p14:creationId xmlns:p14="http://schemas.microsoft.com/office/powerpoint/2010/main" val="37125881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525F1B-349C-473A-5825-789E4EE2D8F2}"/>
              </a:ext>
            </a:extLst>
          </p:cNvPr>
          <p:cNvSpPr>
            <a:spLocks noGrp="1"/>
          </p:cNvSpPr>
          <p:nvPr>
            <p:ph type="ctrTitle"/>
          </p:nvPr>
        </p:nvSpPr>
        <p:spPr>
          <a:xfrm>
            <a:off x="4038600" y="1143000"/>
            <a:ext cx="7315200" cy="4572000"/>
          </a:xfrm>
        </p:spPr>
        <p:txBody>
          <a:bodyPr/>
          <a:lstStyle/>
          <a:p>
            <a:r>
              <a:rPr lang="en-US" altLang="zh-CN"/>
              <a:t>Implementation Plan</a:t>
            </a:r>
            <a:endParaRPr lang="en-US"/>
          </a:p>
        </p:txBody>
      </p:sp>
    </p:spTree>
    <p:extLst>
      <p:ext uri="{BB962C8B-B14F-4D97-AF65-F5344CB8AC3E}">
        <p14:creationId xmlns:p14="http://schemas.microsoft.com/office/powerpoint/2010/main" val="37970024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6E1BBC-7BE8-22B7-F2AD-7A9D8B3C9F46}"/>
              </a:ext>
            </a:extLst>
          </p:cNvPr>
          <p:cNvSpPr>
            <a:spLocks noGrp="1"/>
          </p:cNvSpPr>
          <p:nvPr>
            <p:ph type="title"/>
          </p:nvPr>
        </p:nvSpPr>
        <p:spPr>
          <a:xfrm>
            <a:off x="2240400" y="2855363"/>
            <a:ext cx="7711200" cy="1144800"/>
          </a:xfrm>
        </p:spPr>
        <p:txBody>
          <a:bodyPr>
            <a:noAutofit/>
          </a:bodyPr>
          <a:lstStyle/>
          <a:p>
            <a:r>
              <a:rPr lang="en-US" altLang="zh-CN" noProof="0"/>
              <a:t>Action Steps</a:t>
            </a:r>
            <a:endParaRPr lang="zh-CN" altLang="en-US"/>
          </a:p>
        </p:txBody>
      </p:sp>
      <p:sp>
        <p:nvSpPr>
          <p:cNvPr id="9" name="Text Placeholder 8">
            <a:extLst>
              <a:ext uri="{FF2B5EF4-FFF2-40B4-BE49-F238E27FC236}">
                <a16:creationId xmlns:a16="http://schemas.microsoft.com/office/drawing/2014/main" id="{77500A15-F994-7B13-1223-D82CA61660F3}"/>
              </a:ext>
            </a:extLst>
          </p:cNvPr>
          <p:cNvSpPr>
            <a:spLocks noGrp="1"/>
          </p:cNvSpPr>
          <p:nvPr>
            <p:ph type="body" sz="quarter" idx="25"/>
          </p:nvPr>
        </p:nvSpPr>
        <p:spPr>
          <a:xfrm>
            <a:off x="3462135" y="2561917"/>
            <a:ext cx="502234" cy="273146"/>
          </a:xfrm>
        </p:spPr>
        <p:txBody>
          <a:bodyPr>
            <a:noAutofit/>
          </a:bodyPr>
          <a:lstStyle/>
          <a:p>
            <a:r>
              <a:rPr lang="en-US" altLang="zh-CN"/>
              <a:t>01</a:t>
            </a:r>
            <a:endParaRPr lang="zh-CN" altLang="en-US"/>
          </a:p>
        </p:txBody>
      </p:sp>
      <p:sp>
        <p:nvSpPr>
          <p:cNvPr id="3" name="Text Placeholder 2">
            <a:extLst>
              <a:ext uri="{FF2B5EF4-FFF2-40B4-BE49-F238E27FC236}">
                <a16:creationId xmlns:a16="http://schemas.microsoft.com/office/drawing/2014/main" id="{923D57B9-096C-350A-EF20-BA0D2C8B81AF}"/>
              </a:ext>
            </a:extLst>
          </p:cNvPr>
          <p:cNvSpPr>
            <a:spLocks noGrp="1"/>
          </p:cNvSpPr>
          <p:nvPr>
            <p:ph type="body" sz="quarter" idx="13"/>
          </p:nvPr>
        </p:nvSpPr>
        <p:spPr>
          <a:xfrm>
            <a:off x="2627195" y="895747"/>
            <a:ext cx="2172114" cy="619136"/>
          </a:xfrm>
        </p:spPr>
        <p:txBody>
          <a:bodyPr>
            <a:noAutofit/>
          </a:bodyPr>
          <a:lstStyle/>
          <a:p>
            <a:r>
              <a:rPr lang="en-US" altLang="zh-CN"/>
              <a:t>Item title</a:t>
            </a:r>
          </a:p>
        </p:txBody>
      </p:sp>
      <p:sp>
        <p:nvSpPr>
          <p:cNvPr id="4" name="Text Placeholder 3">
            <a:extLst>
              <a:ext uri="{FF2B5EF4-FFF2-40B4-BE49-F238E27FC236}">
                <a16:creationId xmlns:a16="http://schemas.microsoft.com/office/drawing/2014/main" id="{D0A1582F-7815-6413-A580-ADEEDC17760C}"/>
              </a:ext>
            </a:extLst>
          </p:cNvPr>
          <p:cNvSpPr>
            <a:spLocks noGrp="1"/>
          </p:cNvSpPr>
          <p:nvPr>
            <p:ph type="body" sz="quarter" idx="14"/>
          </p:nvPr>
        </p:nvSpPr>
        <p:spPr>
          <a:xfrm>
            <a:off x="2627195" y="1712663"/>
            <a:ext cx="2172114" cy="537150"/>
          </a:xfrm>
        </p:spPr>
        <p:txBody>
          <a:bodyPr>
            <a:noAutofit/>
          </a:bodyPr>
          <a:lstStyle/>
          <a:p>
            <a:r>
              <a:rPr lang="en-US" altLang="zh-CN"/>
              <a:t>Add a brief subitem here.</a:t>
            </a:r>
            <a:endParaRPr lang="zh-CN" altLang="en-US"/>
          </a:p>
        </p:txBody>
      </p:sp>
      <p:sp>
        <p:nvSpPr>
          <p:cNvPr id="10" name="Text Placeholder 9">
            <a:extLst>
              <a:ext uri="{FF2B5EF4-FFF2-40B4-BE49-F238E27FC236}">
                <a16:creationId xmlns:a16="http://schemas.microsoft.com/office/drawing/2014/main" id="{ED1F67BA-E709-F742-C20E-C1B2797824A7}"/>
              </a:ext>
            </a:extLst>
          </p:cNvPr>
          <p:cNvSpPr>
            <a:spLocks noGrp="1"/>
          </p:cNvSpPr>
          <p:nvPr>
            <p:ph type="body" sz="quarter" idx="26"/>
          </p:nvPr>
        </p:nvSpPr>
        <p:spPr>
          <a:xfrm>
            <a:off x="5844883" y="2561917"/>
            <a:ext cx="502234" cy="273146"/>
          </a:xfrm>
        </p:spPr>
        <p:txBody>
          <a:bodyPr>
            <a:noAutofit/>
          </a:bodyPr>
          <a:lstStyle/>
          <a:p>
            <a:r>
              <a:rPr lang="en-US" altLang="zh-CN"/>
              <a:t>02</a:t>
            </a:r>
            <a:endParaRPr lang="zh-CN" altLang="en-US"/>
          </a:p>
        </p:txBody>
      </p:sp>
      <p:sp>
        <p:nvSpPr>
          <p:cNvPr id="5" name="Text Placeholder 4">
            <a:extLst>
              <a:ext uri="{FF2B5EF4-FFF2-40B4-BE49-F238E27FC236}">
                <a16:creationId xmlns:a16="http://schemas.microsoft.com/office/drawing/2014/main" id="{D1450A31-6A14-2EDE-AB65-6C3CDCD2321B}"/>
              </a:ext>
            </a:extLst>
          </p:cNvPr>
          <p:cNvSpPr>
            <a:spLocks noGrp="1"/>
          </p:cNvSpPr>
          <p:nvPr>
            <p:ph type="body" sz="quarter" idx="16"/>
          </p:nvPr>
        </p:nvSpPr>
        <p:spPr>
          <a:xfrm>
            <a:off x="5009943" y="895747"/>
            <a:ext cx="2172114" cy="619136"/>
          </a:xfrm>
        </p:spPr>
        <p:txBody>
          <a:bodyPr>
            <a:noAutofit/>
          </a:bodyPr>
          <a:lstStyle/>
          <a:p>
            <a:r>
              <a:rPr lang="en-US" altLang="zh-CN"/>
              <a:t>Item title</a:t>
            </a:r>
          </a:p>
        </p:txBody>
      </p:sp>
      <p:sp>
        <p:nvSpPr>
          <p:cNvPr id="6" name="Text Placeholder 5">
            <a:extLst>
              <a:ext uri="{FF2B5EF4-FFF2-40B4-BE49-F238E27FC236}">
                <a16:creationId xmlns:a16="http://schemas.microsoft.com/office/drawing/2014/main" id="{372F9C2C-6A2A-9F9D-AABB-8C64FDE9CA70}"/>
              </a:ext>
            </a:extLst>
          </p:cNvPr>
          <p:cNvSpPr>
            <a:spLocks noGrp="1"/>
          </p:cNvSpPr>
          <p:nvPr>
            <p:ph type="body" sz="quarter" idx="15"/>
          </p:nvPr>
        </p:nvSpPr>
        <p:spPr>
          <a:xfrm>
            <a:off x="5009943" y="1712663"/>
            <a:ext cx="2172114" cy="537150"/>
          </a:xfrm>
        </p:spPr>
        <p:txBody>
          <a:bodyPr>
            <a:noAutofit/>
          </a:bodyPr>
          <a:lstStyle/>
          <a:p>
            <a:r>
              <a:rPr lang="en-US" altLang="zh-CN"/>
              <a:t>Add a brief subitem here.</a:t>
            </a:r>
            <a:endParaRPr lang="zh-CN" altLang="en-US"/>
          </a:p>
        </p:txBody>
      </p:sp>
      <p:sp>
        <p:nvSpPr>
          <p:cNvPr id="11" name="Text Placeholder 10">
            <a:extLst>
              <a:ext uri="{FF2B5EF4-FFF2-40B4-BE49-F238E27FC236}">
                <a16:creationId xmlns:a16="http://schemas.microsoft.com/office/drawing/2014/main" id="{4AC04ECB-9745-A03D-0871-E45AA5DE24ED}"/>
              </a:ext>
            </a:extLst>
          </p:cNvPr>
          <p:cNvSpPr>
            <a:spLocks noGrp="1"/>
          </p:cNvSpPr>
          <p:nvPr>
            <p:ph type="body" sz="quarter" idx="27"/>
          </p:nvPr>
        </p:nvSpPr>
        <p:spPr>
          <a:xfrm>
            <a:off x="8223147" y="2561917"/>
            <a:ext cx="502234" cy="273146"/>
          </a:xfrm>
        </p:spPr>
        <p:txBody>
          <a:bodyPr>
            <a:noAutofit/>
          </a:bodyPr>
          <a:lstStyle/>
          <a:p>
            <a:r>
              <a:rPr lang="en-US" altLang="zh-CN"/>
              <a:t>03</a:t>
            </a:r>
            <a:endParaRPr lang="zh-CN" altLang="en-US"/>
          </a:p>
        </p:txBody>
      </p:sp>
      <p:sp>
        <p:nvSpPr>
          <p:cNvPr id="7" name="Text Placeholder 6">
            <a:extLst>
              <a:ext uri="{FF2B5EF4-FFF2-40B4-BE49-F238E27FC236}">
                <a16:creationId xmlns:a16="http://schemas.microsoft.com/office/drawing/2014/main" id="{AB51550D-20BB-7751-B6F0-BBCEC653A5D9}"/>
              </a:ext>
            </a:extLst>
          </p:cNvPr>
          <p:cNvSpPr>
            <a:spLocks noGrp="1"/>
          </p:cNvSpPr>
          <p:nvPr>
            <p:ph type="body" sz="quarter" idx="18"/>
          </p:nvPr>
        </p:nvSpPr>
        <p:spPr>
          <a:xfrm>
            <a:off x="7392691" y="895747"/>
            <a:ext cx="2172114" cy="619136"/>
          </a:xfrm>
        </p:spPr>
        <p:txBody>
          <a:bodyPr>
            <a:noAutofit/>
          </a:bodyPr>
          <a:lstStyle/>
          <a:p>
            <a:r>
              <a:rPr lang="en-US" altLang="zh-CN"/>
              <a:t>Item title</a:t>
            </a:r>
          </a:p>
        </p:txBody>
      </p:sp>
      <p:sp>
        <p:nvSpPr>
          <p:cNvPr id="8" name="Text Placeholder 7">
            <a:extLst>
              <a:ext uri="{FF2B5EF4-FFF2-40B4-BE49-F238E27FC236}">
                <a16:creationId xmlns:a16="http://schemas.microsoft.com/office/drawing/2014/main" id="{272F1EF1-F1C8-40B7-D48D-41C3D03758A7}"/>
              </a:ext>
            </a:extLst>
          </p:cNvPr>
          <p:cNvSpPr>
            <a:spLocks noGrp="1"/>
          </p:cNvSpPr>
          <p:nvPr>
            <p:ph type="body" sz="quarter" idx="17"/>
          </p:nvPr>
        </p:nvSpPr>
        <p:spPr>
          <a:xfrm>
            <a:off x="7392691" y="1712663"/>
            <a:ext cx="2172114" cy="537150"/>
          </a:xfrm>
        </p:spPr>
        <p:txBody>
          <a:bodyPr>
            <a:noAutofit/>
          </a:bodyPr>
          <a:lstStyle/>
          <a:p>
            <a:r>
              <a:rPr lang="en-US" altLang="zh-CN"/>
              <a:t>Add a brief subitem here.</a:t>
            </a:r>
            <a:endParaRPr lang="zh-CN" altLang="en-US"/>
          </a:p>
        </p:txBody>
      </p:sp>
      <p:sp>
        <p:nvSpPr>
          <p:cNvPr id="14" name="Text Placeholder 13">
            <a:extLst>
              <a:ext uri="{FF2B5EF4-FFF2-40B4-BE49-F238E27FC236}">
                <a16:creationId xmlns:a16="http://schemas.microsoft.com/office/drawing/2014/main" id="{ED967365-6DF2-FAE8-675E-848ADD36C496}"/>
              </a:ext>
            </a:extLst>
          </p:cNvPr>
          <p:cNvSpPr>
            <a:spLocks noGrp="1"/>
          </p:cNvSpPr>
          <p:nvPr>
            <p:ph type="body" sz="quarter" idx="30"/>
          </p:nvPr>
        </p:nvSpPr>
        <p:spPr>
          <a:xfrm>
            <a:off x="8223147" y="4056516"/>
            <a:ext cx="502234" cy="273146"/>
          </a:xfrm>
        </p:spPr>
        <p:txBody>
          <a:bodyPr>
            <a:noAutofit/>
          </a:bodyPr>
          <a:lstStyle/>
          <a:p>
            <a:r>
              <a:rPr lang="en-US" altLang="zh-CN"/>
              <a:t>04</a:t>
            </a:r>
            <a:endParaRPr lang="zh-CN" altLang="en-US"/>
          </a:p>
        </p:txBody>
      </p:sp>
      <p:sp>
        <p:nvSpPr>
          <p:cNvPr id="19" name="Text Placeholder 18">
            <a:extLst>
              <a:ext uri="{FF2B5EF4-FFF2-40B4-BE49-F238E27FC236}">
                <a16:creationId xmlns:a16="http://schemas.microsoft.com/office/drawing/2014/main" id="{A5FF6D64-CF0C-DF32-3F8D-EEE041DCC836}"/>
              </a:ext>
            </a:extLst>
          </p:cNvPr>
          <p:cNvSpPr>
            <a:spLocks noGrp="1"/>
          </p:cNvSpPr>
          <p:nvPr>
            <p:ph type="body" sz="quarter" idx="35"/>
          </p:nvPr>
        </p:nvSpPr>
        <p:spPr>
          <a:xfrm>
            <a:off x="7392691" y="4593038"/>
            <a:ext cx="2172114" cy="619136"/>
          </a:xfrm>
        </p:spPr>
        <p:txBody>
          <a:bodyPr>
            <a:noAutofit/>
          </a:bodyPr>
          <a:lstStyle/>
          <a:p>
            <a:r>
              <a:rPr lang="en-US" altLang="zh-CN"/>
              <a:t>Item title</a:t>
            </a:r>
          </a:p>
        </p:txBody>
      </p:sp>
      <p:sp>
        <p:nvSpPr>
          <p:cNvPr id="20" name="Text Placeholder 19">
            <a:extLst>
              <a:ext uri="{FF2B5EF4-FFF2-40B4-BE49-F238E27FC236}">
                <a16:creationId xmlns:a16="http://schemas.microsoft.com/office/drawing/2014/main" id="{81495D3C-C922-0760-A0A1-A85A9BE34BD8}"/>
              </a:ext>
            </a:extLst>
          </p:cNvPr>
          <p:cNvSpPr>
            <a:spLocks noGrp="1"/>
          </p:cNvSpPr>
          <p:nvPr>
            <p:ph type="body" sz="quarter" idx="36"/>
          </p:nvPr>
        </p:nvSpPr>
        <p:spPr>
          <a:xfrm>
            <a:off x="7392691" y="5409954"/>
            <a:ext cx="2172114" cy="537150"/>
          </a:xfrm>
        </p:spPr>
        <p:txBody>
          <a:bodyPr>
            <a:noAutofit/>
          </a:bodyPr>
          <a:lstStyle/>
          <a:p>
            <a:r>
              <a:rPr lang="en-US" altLang="zh-CN"/>
              <a:t>Add a brief subitem here.</a:t>
            </a:r>
            <a:endParaRPr lang="zh-CN" altLang="en-US"/>
          </a:p>
        </p:txBody>
      </p:sp>
      <p:sp>
        <p:nvSpPr>
          <p:cNvPr id="13" name="Text Placeholder 12">
            <a:extLst>
              <a:ext uri="{FF2B5EF4-FFF2-40B4-BE49-F238E27FC236}">
                <a16:creationId xmlns:a16="http://schemas.microsoft.com/office/drawing/2014/main" id="{DD6CC0EA-BB46-5765-3E32-55D8BF08755A}"/>
              </a:ext>
            </a:extLst>
          </p:cNvPr>
          <p:cNvSpPr>
            <a:spLocks noGrp="1"/>
          </p:cNvSpPr>
          <p:nvPr>
            <p:ph type="body" sz="quarter" idx="29"/>
          </p:nvPr>
        </p:nvSpPr>
        <p:spPr>
          <a:xfrm>
            <a:off x="5842641" y="4047357"/>
            <a:ext cx="502234" cy="273146"/>
          </a:xfrm>
        </p:spPr>
        <p:txBody>
          <a:bodyPr>
            <a:noAutofit/>
          </a:bodyPr>
          <a:lstStyle/>
          <a:p>
            <a:r>
              <a:rPr lang="en-US" altLang="zh-CN"/>
              <a:t>05</a:t>
            </a:r>
            <a:endParaRPr lang="zh-CN" altLang="en-US"/>
          </a:p>
        </p:txBody>
      </p:sp>
      <p:sp>
        <p:nvSpPr>
          <p:cNvPr id="17" name="Text Placeholder 16">
            <a:extLst>
              <a:ext uri="{FF2B5EF4-FFF2-40B4-BE49-F238E27FC236}">
                <a16:creationId xmlns:a16="http://schemas.microsoft.com/office/drawing/2014/main" id="{75941F08-7DBD-8A8E-8827-E685313D680F}"/>
              </a:ext>
            </a:extLst>
          </p:cNvPr>
          <p:cNvSpPr>
            <a:spLocks noGrp="1"/>
          </p:cNvSpPr>
          <p:nvPr>
            <p:ph type="body" sz="quarter" idx="33"/>
          </p:nvPr>
        </p:nvSpPr>
        <p:spPr>
          <a:xfrm>
            <a:off x="5009943" y="4593038"/>
            <a:ext cx="2172114" cy="619136"/>
          </a:xfrm>
        </p:spPr>
        <p:txBody>
          <a:bodyPr>
            <a:noAutofit/>
          </a:bodyPr>
          <a:lstStyle/>
          <a:p>
            <a:r>
              <a:rPr lang="en-US" altLang="zh-CN"/>
              <a:t>Item title</a:t>
            </a:r>
          </a:p>
        </p:txBody>
      </p:sp>
      <p:sp>
        <p:nvSpPr>
          <p:cNvPr id="18" name="Text Placeholder 17">
            <a:extLst>
              <a:ext uri="{FF2B5EF4-FFF2-40B4-BE49-F238E27FC236}">
                <a16:creationId xmlns:a16="http://schemas.microsoft.com/office/drawing/2014/main" id="{5A4D1E1E-57B4-49DA-8E52-03F6F6255048}"/>
              </a:ext>
            </a:extLst>
          </p:cNvPr>
          <p:cNvSpPr>
            <a:spLocks noGrp="1"/>
          </p:cNvSpPr>
          <p:nvPr>
            <p:ph type="body" sz="quarter" idx="34"/>
          </p:nvPr>
        </p:nvSpPr>
        <p:spPr>
          <a:xfrm>
            <a:off x="5009943" y="5409954"/>
            <a:ext cx="2172114" cy="537150"/>
          </a:xfrm>
        </p:spPr>
        <p:txBody>
          <a:bodyPr>
            <a:noAutofit/>
          </a:bodyPr>
          <a:lstStyle/>
          <a:p>
            <a:r>
              <a:rPr lang="en-US" altLang="zh-CN"/>
              <a:t>Add a brief subitem here.</a:t>
            </a:r>
            <a:endParaRPr lang="zh-CN" altLang="en-US"/>
          </a:p>
        </p:txBody>
      </p:sp>
      <p:sp>
        <p:nvSpPr>
          <p:cNvPr id="12" name="Text Placeholder 11">
            <a:extLst>
              <a:ext uri="{FF2B5EF4-FFF2-40B4-BE49-F238E27FC236}">
                <a16:creationId xmlns:a16="http://schemas.microsoft.com/office/drawing/2014/main" id="{E324593D-4068-C5C3-7D30-933A19BA1ED9}"/>
              </a:ext>
            </a:extLst>
          </p:cNvPr>
          <p:cNvSpPr>
            <a:spLocks noGrp="1"/>
          </p:cNvSpPr>
          <p:nvPr>
            <p:ph type="body" sz="quarter" idx="28"/>
          </p:nvPr>
        </p:nvSpPr>
        <p:spPr>
          <a:xfrm>
            <a:off x="3462135" y="4040581"/>
            <a:ext cx="502234" cy="273146"/>
          </a:xfrm>
        </p:spPr>
        <p:txBody>
          <a:bodyPr>
            <a:noAutofit/>
          </a:bodyPr>
          <a:lstStyle/>
          <a:p>
            <a:r>
              <a:rPr lang="en-US" altLang="zh-CN"/>
              <a:t>06</a:t>
            </a:r>
            <a:endParaRPr lang="zh-CN" altLang="en-US"/>
          </a:p>
        </p:txBody>
      </p:sp>
      <p:sp>
        <p:nvSpPr>
          <p:cNvPr id="15" name="Text Placeholder 14">
            <a:extLst>
              <a:ext uri="{FF2B5EF4-FFF2-40B4-BE49-F238E27FC236}">
                <a16:creationId xmlns:a16="http://schemas.microsoft.com/office/drawing/2014/main" id="{E55F2D09-0277-DF69-22CC-92996C794E46}"/>
              </a:ext>
            </a:extLst>
          </p:cNvPr>
          <p:cNvSpPr>
            <a:spLocks noGrp="1"/>
          </p:cNvSpPr>
          <p:nvPr>
            <p:ph type="body" sz="quarter" idx="31"/>
          </p:nvPr>
        </p:nvSpPr>
        <p:spPr>
          <a:xfrm>
            <a:off x="2627195" y="4593038"/>
            <a:ext cx="2172114" cy="619136"/>
          </a:xfrm>
        </p:spPr>
        <p:txBody>
          <a:bodyPr>
            <a:noAutofit/>
          </a:bodyPr>
          <a:lstStyle/>
          <a:p>
            <a:r>
              <a:rPr lang="en-US" altLang="zh-CN"/>
              <a:t>Item title</a:t>
            </a:r>
          </a:p>
        </p:txBody>
      </p:sp>
      <p:sp>
        <p:nvSpPr>
          <p:cNvPr id="16" name="Text Placeholder 15">
            <a:extLst>
              <a:ext uri="{FF2B5EF4-FFF2-40B4-BE49-F238E27FC236}">
                <a16:creationId xmlns:a16="http://schemas.microsoft.com/office/drawing/2014/main" id="{7846DE45-01C6-B48E-F651-634896C7E064}"/>
              </a:ext>
            </a:extLst>
          </p:cNvPr>
          <p:cNvSpPr>
            <a:spLocks noGrp="1"/>
          </p:cNvSpPr>
          <p:nvPr>
            <p:ph type="body" sz="quarter" idx="32"/>
          </p:nvPr>
        </p:nvSpPr>
        <p:spPr>
          <a:xfrm>
            <a:off x="2627195" y="5409954"/>
            <a:ext cx="2172114" cy="537150"/>
          </a:xfrm>
        </p:spPr>
        <p:txBody>
          <a:bodyPr>
            <a:noAutofit/>
          </a:bodyPr>
          <a:lstStyle/>
          <a:p>
            <a:r>
              <a:rPr lang="en-US" altLang="zh-CN"/>
              <a:t>Add a brief subitem here.</a:t>
            </a:r>
            <a:endParaRPr lang="zh-CN" altLang="en-US"/>
          </a:p>
        </p:txBody>
      </p:sp>
    </p:spTree>
    <p:extLst>
      <p:ext uri="{BB962C8B-B14F-4D97-AF65-F5344CB8AC3E}">
        <p14:creationId xmlns:p14="http://schemas.microsoft.com/office/powerpoint/2010/main" val="24816065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a:extLst>
              <a:ext uri="{FF2B5EF4-FFF2-40B4-BE49-F238E27FC236}">
                <a16:creationId xmlns:a16="http://schemas.microsoft.com/office/drawing/2014/main" id="{9B8644BF-F8ED-57E4-428E-A7D25D40123E}"/>
              </a:ext>
            </a:extLst>
          </p:cNvPr>
          <p:cNvSpPr>
            <a:spLocks noGrp="1"/>
          </p:cNvSpPr>
          <p:nvPr>
            <p:ph type="title"/>
          </p:nvPr>
        </p:nvSpPr>
        <p:spPr>
          <a:xfrm>
            <a:off x="488686" y="1050575"/>
            <a:ext cx="4504419" cy="1583073"/>
          </a:xfrm>
        </p:spPr>
        <p:txBody>
          <a:bodyPr>
            <a:normAutofit/>
          </a:bodyPr>
          <a:lstStyle/>
          <a:p>
            <a:r>
              <a:rPr lang="en-US" sz="1800" dirty="0">
                <a:solidFill>
                  <a:schemeClr val="tx1"/>
                </a:solidFill>
              </a:rPr>
              <a:t>What is Malware?</a:t>
            </a:r>
          </a:p>
        </p:txBody>
      </p:sp>
      <p:sp>
        <p:nvSpPr>
          <p:cNvPr id="36" name="Text Placeholder 35">
            <a:extLst>
              <a:ext uri="{FF2B5EF4-FFF2-40B4-BE49-F238E27FC236}">
                <a16:creationId xmlns:a16="http://schemas.microsoft.com/office/drawing/2014/main" id="{FD37F2B6-AD09-5067-F295-4CE2CEDD97DA}"/>
              </a:ext>
            </a:extLst>
          </p:cNvPr>
          <p:cNvSpPr>
            <a:spLocks noGrp="1"/>
          </p:cNvSpPr>
          <p:nvPr>
            <p:ph type="body" sz="quarter" idx="23"/>
          </p:nvPr>
        </p:nvSpPr>
        <p:spPr>
          <a:xfrm>
            <a:off x="488686" y="2055244"/>
            <a:ext cx="10957348" cy="578404"/>
          </a:xfrm>
        </p:spPr>
        <p:txBody>
          <a:bodyPr/>
          <a:lstStyle/>
          <a:p>
            <a:r>
              <a:rPr lang="en-US" sz="1600" b="1" dirty="0">
                <a:solidFill>
                  <a:schemeClr val="tx1"/>
                </a:solidFill>
              </a:rPr>
              <a:t>Malware (Malicious Software)</a:t>
            </a:r>
            <a:r>
              <a:rPr lang="en-US" sz="1600" dirty="0">
                <a:solidFill>
                  <a:schemeClr val="tx1"/>
                </a:solidFill>
              </a:rPr>
              <a:t> refers to </a:t>
            </a:r>
            <a:r>
              <a:rPr lang="en-US" sz="1600" b="1" dirty="0">
                <a:solidFill>
                  <a:schemeClr val="tx1"/>
                </a:solidFill>
              </a:rPr>
              <a:t>any software</a:t>
            </a:r>
            <a:r>
              <a:rPr lang="en-US" sz="1600" dirty="0">
                <a:solidFill>
                  <a:schemeClr val="tx1"/>
                </a:solidFill>
              </a:rPr>
              <a:t> that is </a:t>
            </a:r>
            <a:r>
              <a:rPr lang="en-US" sz="1600" b="1" dirty="0">
                <a:solidFill>
                  <a:schemeClr val="tx1"/>
                </a:solidFill>
              </a:rPr>
              <a:t>intentionally designed to cause damage</a:t>
            </a:r>
            <a:r>
              <a:rPr lang="en-US" sz="1600" dirty="0">
                <a:solidFill>
                  <a:schemeClr val="tx1"/>
                </a:solidFill>
              </a:rPr>
              <a:t>, disrupt operations, steal data, or gain unauthorized access to a computer system, network, or device — without the user's knowledge or consent.</a:t>
            </a:r>
          </a:p>
        </p:txBody>
      </p:sp>
      <p:sp>
        <p:nvSpPr>
          <p:cNvPr id="38" name="TextBox 37">
            <a:extLst>
              <a:ext uri="{FF2B5EF4-FFF2-40B4-BE49-F238E27FC236}">
                <a16:creationId xmlns:a16="http://schemas.microsoft.com/office/drawing/2014/main" id="{58FA7D4C-AE10-5C91-7548-EFAE7B8654B7}"/>
              </a:ext>
            </a:extLst>
          </p:cNvPr>
          <p:cNvSpPr txBox="1"/>
          <p:nvPr/>
        </p:nvSpPr>
        <p:spPr>
          <a:xfrm>
            <a:off x="488686" y="3244334"/>
            <a:ext cx="6093994" cy="369332"/>
          </a:xfrm>
          <a:prstGeom prst="rect">
            <a:avLst/>
          </a:prstGeom>
          <a:noFill/>
        </p:spPr>
        <p:txBody>
          <a:bodyPr wrap="square">
            <a:spAutoFit/>
          </a:bodyPr>
          <a:lstStyle/>
          <a:p>
            <a:r>
              <a:rPr lang="en-US" sz="1800" dirty="0">
                <a:solidFill>
                  <a:schemeClr val="tx1"/>
                </a:solidFill>
              </a:rPr>
              <a:t>What is Malware?</a:t>
            </a:r>
            <a:endParaRPr lang="en-US" dirty="0"/>
          </a:p>
        </p:txBody>
      </p:sp>
    </p:spTree>
    <p:extLst>
      <p:ext uri="{BB962C8B-B14F-4D97-AF65-F5344CB8AC3E}">
        <p14:creationId xmlns:p14="http://schemas.microsoft.com/office/powerpoint/2010/main" val="30016136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ABB4D-A4FB-D5D9-43A4-B118A26FB4AC}"/>
              </a:ext>
            </a:extLst>
          </p:cNvPr>
          <p:cNvSpPr>
            <a:spLocks noGrp="1"/>
          </p:cNvSpPr>
          <p:nvPr>
            <p:ph type="title"/>
          </p:nvPr>
        </p:nvSpPr>
        <p:spPr>
          <a:xfrm>
            <a:off x="358198" y="500240"/>
            <a:ext cx="11475604" cy="1073476"/>
          </a:xfrm>
        </p:spPr>
        <p:txBody>
          <a:bodyPr/>
          <a:lstStyle/>
          <a:p>
            <a:r>
              <a:rPr lang="en-US" altLang="zh-CN" noProof="0"/>
              <a:t>Timeline</a:t>
            </a:r>
            <a:endParaRPr lang="zh-CN" altLang="en-US"/>
          </a:p>
        </p:txBody>
      </p:sp>
      <p:sp>
        <p:nvSpPr>
          <p:cNvPr id="3" name="Text Placeholder 2">
            <a:extLst>
              <a:ext uri="{FF2B5EF4-FFF2-40B4-BE49-F238E27FC236}">
                <a16:creationId xmlns:a16="http://schemas.microsoft.com/office/drawing/2014/main" id="{4586B5DB-661B-3599-FF6B-464714557BFB}"/>
              </a:ext>
            </a:extLst>
          </p:cNvPr>
          <p:cNvSpPr>
            <a:spLocks noGrp="1"/>
          </p:cNvSpPr>
          <p:nvPr>
            <p:ph type="body" sz="quarter" idx="28"/>
          </p:nvPr>
        </p:nvSpPr>
        <p:spPr>
          <a:xfrm>
            <a:off x="1687293" y="3292427"/>
            <a:ext cx="502234" cy="273146"/>
          </a:xfrm>
        </p:spPr>
        <p:txBody>
          <a:bodyPr/>
          <a:lstStyle/>
          <a:p>
            <a:r>
              <a:rPr lang="en-US" altLang="zh-CN"/>
              <a:t>01</a:t>
            </a:r>
            <a:endParaRPr lang="zh-CN" altLang="en-US"/>
          </a:p>
        </p:txBody>
      </p:sp>
      <p:sp>
        <p:nvSpPr>
          <p:cNvPr id="7" name="Text Placeholder 6">
            <a:extLst>
              <a:ext uri="{FF2B5EF4-FFF2-40B4-BE49-F238E27FC236}">
                <a16:creationId xmlns:a16="http://schemas.microsoft.com/office/drawing/2014/main" id="{0C092B72-C6FB-7F66-BEF7-9BB525C8093F}"/>
              </a:ext>
            </a:extLst>
          </p:cNvPr>
          <p:cNvSpPr>
            <a:spLocks noGrp="1"/>
          </p:cNvSpPr>
          <p:nvPr>
            <p:ph type="body" sz="quarter" idx="13"/>
          </p:nvPr>
        </p:nvSpPr>
        <p:spPr>
          <a:xfrm>
            <a:off x="634669" y="2165720"/>
            <a:ext cx="2607482" cy="619136"/>
          </a:xfrm>
        </p:spPr>
        <p:txBody>
          <a:bodyPr/>
          <a:lstStyle/>
          <a:p>
            <a:r>
              <a:rPr lang="en-US" altLang="zh-CN"/>
              <a:t>Initial Market Research</a:t>
            </a:r>
            <a:endParaRPr lang="zh-CN" altLang="en-US"/>
          </a:p>
        </p:txBody>
      </p:sp>
      <p:sp>
        <p:nvSpPr>
          <p:cNvPr id="6" name="Text Placeholder 5">
            <a:extLst>
              <a:ext uri="{FF2B5EF4-FFF2-40B4-BE49-F238E27FC236}">
                <a16:creationId xmlns:a16="http://schemas.microsoft.com/office/drawing/2014/main" id="{B91F0E8F-4F2C-893F-8A08-CC7EB2B45614}"/>
              </a:ext>
            </a:extLst>
          </p:cNvPr>
          <p:cNvSpPr>
            <a:spLocks noGrp="1"/>
          </p:cNvSpPr>
          <p:nvPr>
            <p:ph type="body" sz="quarter" idx="14"/>
          </p:nvPr>
        </p:nvSpPr>
        <p:spPr>
          <a:xfrm>
            <a:off x="731576" y="4073144"/>
            <a:ext cx="2607482" cy="1586709"/>
          </a:xfrm>
        </p:spPr>
        <p:txBody>
          <a:bodyPr/>
          <a:lstStyle/>
          <a:p>
            <a:r>
              <a:rPr lang="en-US" altLang="zh-CN"/>
              <a:t>Provide a detailed subitem that explains its focus and purpose clearly, offering concise insights.</a:t>
            </a:r>
            <a:endParaRPr lang="zh-CN" altLang="en-US"/>
          </a:p>
        </p:txBody>
      </p:sp>
      <p:sp>
        <p:nvSpPr>
          <p:cNvPr id="4" name="Text Placeholder 3">
            <a:extLst>
              <a:ext uri="{FF2B5EF4-FFF2-40B4-BE49-F238E27FC236}">
                <a16:creationId xmlns:a16="http://schemas.microsoft.com/office/drawing/2014/main" id="{3987DE17-F125-97F8-B532-0DBE734F0A5E}"/>
              </a:ext>
            </a:extLst>
          </p:cNvPr>
          <p:cNvSpPr>
            <a:spLocks noGrp="1"/>
          </p:cNvSpPr>
          <p:nvPr>
            <p:ph type="body" sz="quarter" idx="29"/>
          </p:nvPr>
        </p:nvSpPr>
        <p:spPr>
          <a:xfrm>
            <a:off x="5844883" y="3292427"/>
            <a:ext cx="502234" cy="273146"/>
          </a:xfrm>
        </p:spPr>
        <p:txBody>
          <a:bodyPr/>
          <a:lstStyle/>
          <a:p>
            <a:r>
              <a:rPr lang="en-US" altLang="zh-CN"/>
              <a:t>02</a:t>
            </a:r>
            <a:endParaRPr lang="zh-CN" altLang="en-US"/>
          </a:p>
        </p:txBody>
      </p:sp>
      <p:sp>
        <p:nvSpPr>
          <p:cNvPr id="9" name="Text Placeholder 8">
            <a:extLst>
              <a:ext uri="{FF2B5EF4-FFF2-40B4-BE49-F238E27FC236}">
                <a16:creationId xmlns:a16="http://schemas.microsoft.com/office/drawing/2014/main" id="{74AE4F4F-8C41-4DCD-5DC4-E718E1B50F27}"/>
              </a:ext>
            </a:extLst>
          </p:cNvPr>
          <p:cNvSpPr>
            <a:spLocks noGrp="1"/>
          </p:cNvSpPr>
          <p:nvPr>
            <p:ph type="body" sz="quarter" idx="32"/>
          </p:nvPr>
        </p:nvSpPr>
        <p:spPr>
          <a:xfrm>
            <a:off x="4792259" y="2165720"/>
            <a:ext cx="2607482" cy="619136"/>
          </a:xfrm>
        </p:spPr>
        <p:txBody>
          <a:bodyPr/>
          <a:lstStyle/>
          <a:p>
            <a:r>
              <a:rPr lang="en-US" altLang="zh-CN"/>
              <a:t>Strategy Development</a:t>
            </a:r>
            <a:endParaRPr lang="zh-CN" altLang="en-US"/>
          </a:p>
        </p:txBody>
      </p:sp>
      <p:sp>
        <p:nvSpPr>
          <p:cNvPr id="8" name="Text Placeholder 7">
            <a:extLst>
              <a:ext uri="{FF2B5EF4-FFF2-40B4-BE49-F238E27FC236}">
                <a16:creationId xmlns:a16="http://schemas.microsoft.com/office/drawing/2014/main" id="{61183523-9765-2022-106F-5ED9D1365552}"/>
              </a:ext>
            </a:extLst>
          </p:cNvPr>
          <p:cNvSpPr>
            <a:spLocks noGrp="1"/>
          </p:cNvSpPr>
          <p:nvPr>
            <p:ph type="body" sz="quarter" idx="31"/>
          </p:nvPr>
        </p:nvSpPr>
        <p:spPr>
          <a:xfrm>
            <a:off x="4792259" y="4073144"/>
            <a:ext cx="2607482" cy="1586709"/>
          </a:xfrm>
        </p:spPr>
        <p:txBody>
          <a:bodyPr/>
          <a:lstStyle/>
          <a:p>
            <a:r>
              <a:rPr lang="en-US" altLang="zh-CN"/>
              <a:t>Provide a detailed subitem that explains its focus and purpose clearly, offering concise insights.</a:t>
            </a:r>
            <a:endParaRPr lang="zh-CN" altLang="en-US"/>
          </a:p>
        </p:txBody>
      </p:sp>
      <p:sp>
        <p:nvSpPr>
          <p:cNvPr id="5" name="Text Placeholder 4">
            <a:extLst>
              <a:ext uri="{FF2B5EF4-FFF2-40B4-BE49-F238E27FC236}">
                <a16:creationId xmlns:a16="http://schemas.microsoft.com/office/drawing/2014/main" id="{4F8934D4-F883-3D0B-FF2E-6C086CC01C95}"/>
              </a:ext>
            </a:extLst>
          </p:cNvPr>
          <p:cNvSpPr>
            <a:spLocks noGrp="1"/>
          </p:cNvSpPr>
          <p:nvPr>
            <p:ph type="body" sz="quarter" idx="30"/>
          </p:nvPr>
        </p:nvSpPr>
        <p:spPr>
          <a:xfrm>
            <a:off x="10024668" y="3292427"/>
            <a:ext cx="502234" cy="273146"/>
          </a:xfrm>
        </p:spPr>
        <p:txBody>
          <a:bodyPr/>
          <a:lstStyle/>
          <a:p>
            <a:r>
              <a:rPr lang="en-US" altLang="zh-CN"/>
              <a:t>03</a:t>
            </a:r>
            <a:endParaRPr lang="zh-CN" altLang="en-US"/>
          </a:p>
        </p:txBody>
      </p:sp>
      <p:sp>
        <p:nvSpPr>
          <p:cNvPr id="11" name="Text Placeholder 10">
            <a:extLst>
              <a:ext uri="{FF2B5EF4-FFF2-40B4-BE49-F238E27FC236}">
                <a16:creationId xmlns:a16="http://schemas.microsoft.com/office/drawing/2014/main" id="{24199C9C-3297-FECF-C6A4-45CFFDF5D8B1}"/>
              </a:ext>
            </a:extLst>
          </p:cNvPr>
          <p:cNvSpPr>
            <a:spLocks noGrp="1"/>
          </p:cNvSpPr>
          <p:nvPr>
            <p:ph type="body" sz="quarter" idx="34"/>
          </p:nvPr>
        </p:nvSpPr>
        <p:spPr>
          <a:xfrm>
            <a:off x="8972044" y="2165720"/>
            <a:ext cx="2607482" cy="619136"/>
          </a:xfrm>
        </p:spPr>
        <p:txBody>
          <a:bodyPr/>
          <a:lstStyle/>
          <a:p>
            <a:r>
              <a:rPr lang="en-US" altLang="zh-CN"/>
              <a:t>Implementation and Monitoring</a:t>
            </a:r>
            <a:endParaRPr lang="zh-CN" altLang="en-US"/>
          </a:p>
        </p:txBody>
      </p:sp>
      <p:sp>
        <p:nvSpPr>
          <p:cNvPr id="10" name="Text Placeholder 9">
            <a:extLst>
              <a:ext uri="{FF2B5EF4-FFF2-40B4-BE49-F238E27FC236}">
                <a16:creationId xmlns:a16="http://schemas.microsoft.com/office/drawing/2014/main" id="{F10CA00D-C104-26EB-0D50-3A044979B67F}"/>
              </a:ext>
            </a:extLst>
          </p:cNvPr>
          <p:cNvSpPr>
            <a:spLocks noGrp="1"/>
          </p:cNvSpPr>
          <p:nvPr>
            <p:ph type="body" sz="quarter" idx="33"/>
          </p:nvPr>
        </p:nvSpPr>
        <p:spPr>
          <a:xfrm>
            <a:off x="8972044" y="4073144"/>
            <a:ext cx="2607482" cy="1586709"/>
          </a:xfrm>
        </p:spPr>
        <p:txBody>
          <a:bodyPr/>
          <a:lstStyle/>
          <a:p>
            <a:r>
              <a:rPr lang="en-US" altLang="zh-CN"/>
              <a:t>Provide a detailed subitem that explains its focus and purpose clearly, offering concise insights.</a:t>
            </a:r>
            <a:endParaRPr lang="zh-CN" altLang="en-US"/>
          </a:p>
        </p:txBody>
      </p:sp>
    </p:spTree>
    <p:extLst>
      <p:ext uri="{BB962C8B-B14F-4D97-AF65-F5344CB8AC3E}">
        <p14:creationId xmlns:p14="http://schemas.microsoft.com/office/powerpoint/2010/main" val="25292572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0AEED4-8E8E-CF63-5C48-9A79761D4CDD}"/>
              </a:ext>
            </a:extLst>
          </p:cNvPr>
          <p:cNvSpPr>
            <a:spLocks noGrp="1"/>
          </p:cNvSpPr>
          <p:nvPr>
            <p:ph type="title"/>
          </p:nvPr>
        </p:nvSpPr>
        <p:spPr>
          <a:xfrm>
            <a:off x="838200" y="876300"/>
            <a:ext cx="5372100" cy="5105400"/>
          </a:xfrm>
        </p:spPr>
        <p:txBody>
          <a:bodyPr/>
          <a:lstStyle/>
          <a:p>
            <a:r>
              <a:rPr lang="en-US" altLang="zh-CN"/>
              <a:t>Thank You</a:t>
            </a:r>
            <a:endParaRPr lang="zh-CN" altLang="en-US"/>
          </a:p>
        </p:txBody>
      </p:sp>
    </p:spTree>
    <p:extLst>
      <p:ext uri="{BB962C8B-B14F-4D97-AF65-F5344CB8AC3E}">
        <p14:creationId xmlns:p14="http://schemas.microsoft.com/office/powerpoint/2010/main" val="30498461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B34D8CC-07AB-0BE5-EEE8-6FDAF0524A8F}"/>
              </a:ext>
            </a:extLst>
          </p:cNvPr>
          <p:cNvSpPr txBox="1"/>
          <p:nvPr/>
        </p:nvSpPr>
        <p:spPr>
          <a:xfrm>
            <a:off x="592555" y="994429"/>
            <a:ext cx="6093994" cy="369332"/>
          </a:xfrm>
          <a:prstGeom prst="rect">
            <a:avLst/>
          </a:prstGeom>
          <a:noFill/>
        </p:spPr>
        <p:txBody>
          <a:bodyPr wrap="square">
            <a:spAutoFit/>
          </a:bodyPr>
          <a:lstStyle/>
          <a:p>
            <a:r>
              <a:rPr lang="en-US" dirty="0">
                <a:solidFill>
                  <a:schemeClr val="tx1"/>
                </a:solidFill>
              </a:rPr>
              <a:t>What is Malware?</a:t>
            </a:r>
            <a:endParaRPr lang="en-US" dirty="0"/>
          </a:p>
        </p:txBody>
      </p:sp>
    </p:spTree>
    <p:extLst>
      <p:ext uri="{BB962C8B-B14F-4D97-AF65-F5344CB8AC3E}">
        <p14:creationId xmlns:p14="http://schemas.microsoft.com/office/powerpoint/2010/main" val="14334607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6813D1-F56F-897A-84BC-0C5F4706DF55}"/>
              </a:ext>
            </a:extLst>
          </p:cNvPr>
          <p:cNvSpPr>
            <a:spLocks noGrp="1"/>
          </p:cNvSpPr>
          <p:nvPr>
            <p:ph type="title"/>
          </p:nvPr>
        </p:nvSpPr>
        <p:spPr>
          <a:xfrm>
            <a:off x="467360" y="619059"/>
            <a:ext cx="3759200" cy="5594705"/>
          </a:xfrm>
        </p:spPr>
        <p:txBody>
          <a:bodyPr>
            <a:noAutofit/>
          </a:bodyPr>
          <a:lstStyle/>
          <a:p>
            <a:r>
              <a:rPr lang="en-US" altLang="zh-CN" noProof="0"/>
              <a:t>Overview</a:t>
            </a:r>
            <a:endParaRPr lang="en-US"/>
          </a:p>
        </p:txBody>
      </p:sp>
      <p:sp>
        <p:nvSpPr>
          <p:cNvPr id="3" name="Text Placeholder 2">
            <a:extLst>
              <a:ext uri="{FF2B5EF4-FFF2-40B4-BE49-F238E27FC236}">
                <a16:creationId xmlns:a16="http://schemas.microsoft.com/office/drawing/2014/main" id="{51467A11-8E1E-39FB-B24A-9E3079E9C59C}"/>
              </a:ext>
            </a:extLst>
          </p:cNvPr>
          <p:cNvSpPr>
            <a:spLocks noGrp="1"/>
          </p:cNvSpPr>
          <p:nvPr>
            <p:ph type="body" sz="quarter" idx="13"/>
          </p:nvPr>
        </p:nvSpPr>
        <p:spPr>
          <a:xfrm>
            <a:off x="4754564" y="619059"/>
            <a:ext cx="6148387" cy="619136"/>
          </a:xfrm>
        </p:spPr>
        <p:txBody>
          <a:bodyPr anchor="b" anchorCtr="0">
            <a:noAutofit/>
          </a:bodyPr>
          <a:lstStyle/>
          <a:p>
            <a:r>
              <a:rPr lang="en-US" altLang="zh-CN"/>
              <a:t>Item title</a:t>
            </a:r>
          </a:p>
        </p:txBody>
      </p:sp>
      <p:sp>
        <p:nvSpPr>
          <p:cNvPr id="4" name="Text Placeholder 3">
            <a:extLst>
              <a:ext uri="{FF2B5EF4-FFF2-40B4-BE49-F238E27FC236}">
                <a16:creationId xmlns:a16="http://schemas.microsoft.com/office/drawing/2014/main" id="{162354ED-B3DD-E542-B1A0-8DC5E5E667E2}"/>
              </a:ext>
            </a:extLst>
          </p:cNvPr>
          <p:cNvSpPr>
            <a:spLocks noGrp="1"/>
          </p:cNvSpPr>
          <p:nvPr>
            <p:ph type="body" sz="quarter" idx="14"/>
          </p:nvPr>
        </p:nvSpPr>
        <p:spPr>
          <a:xfrm>
            <a:off x="4754563" y="1408490"/>
            <a:ext cx="6148387" cy="466492"/>
          </a:xfrm>
        </p:spPr>
        <p:txBody>
          <a:bodyPr>
            <a:noAutofit/>
          </a:bodyPr>
          <a:lstStyle/>
          <a:p>
            <a:r>
              <a:rPr lang="en-US" altLang="zh-CN"/>
              <a:t>Provide a detailed subitem that explains its focus and purpose clearly, offering concise insights.</a:t>
            </a:r>
            <a:endParaRPr lang="zh-CN" altLang="en-US"/>
          </a:p>
        </p:txBody>
      </p:sp>
      <p:sp>
        <p:nvSpPr>
          <p:cNvPr id="5" name="Text Placeholder 4">
            <a:extLst>
              <a:ext uri="{FF2B5EF4-FFF2-40B4-BE49-F238E27FC236}">
                <a16:creationId xmlns:a16="http://schemas.microsoft.com/office/drawing/2014/main" id="{E74D870C-5996-AAD8-507C-59A75EF78716}"/>
              </a:ext>
            </a:extLst>
          </p:cNvPr>
          <p:cNvSpPr>
            <a:spLocks noGrp="1"/>
          </p:cNvSpPr>
          <p:nvPr>
            <p:ph type="body" sz="quarter" idx="28"/>
          </p:nvPr>
        </p:nvSpPr>
        <p:spPr>
          <a:xfrm>
            <a:off x="4754564" y="2698273"/>
            <a:ext cx="6148387" cy="619136"/>
          </a:xfrm>
        </p:spPr>
        <p:txBody>
          <a:bodyPr anchor="b" anchorCtr="0">
            <a:noAutofit/>
          </a:bodyPr>
          <a:lstStyle/>
          <a:p>
            <a:r>
              <a:rPr lang="en-US" altLang="zh-CN"/>
              <a:t>Item title</a:t>
            </a:r>
          </a:p>
        </p:txBody>
      </p:sp>
      <p:sp>
        <p:nvSpPr>
          <p:cNvPr id="6" name="Text Placeholder 5">
            <a:extLst>
              <a:ext uri="{FF2B5EF4-FFF2-40B4-BE49-F238E27FC236}">
                <a16:creationId xmlns:a16="http://schemas.microsoft.com/office/drawing/2014/main" id="{ACC51B8F-2151-2EE4-C1A0-9D215C5258A6}"/>
              </a:ext>
            </a:extLst>
          </p:cNvPr>
          <p:cNvSpPr>
            <a:spLocks noGrp="1"/>
          </p:cNvSpPr>
          <p:nvPr>
            <p:ph type="body" sz="quarter" idx="29"/>
          </p:nvPr>
        </p:nvSpPr>
        <p:spPr>
          <a:xfrm>
            <a:off x="4754563" y="3487704"/>
            <a:ext cx="6148387" cy="466492"/>
          </a:xfrm>
        </p:spPr>
        <p:txBody>
          <a:bodyPr>
            <a:noAutofit/>
          </a:bodyPr>
          <a:lstStyle/>
          <a:p>
            <a:r>
              <a:rPr lang="en-US" altLang="zh-CN"/>
              <a:t>Provide a detailed subitem that explains its focus and purpose clearly, offering concise insights.</a:t>
            </a:r>
            <a:endParaRPr lang="zh-CN" altLang="en-US"/>
          </a:p>
        </p:txBody>
      </p:sp>
      <p:sp>
        <p:nvSpPr>
          <p:cNvPr id="7" name="Text Placeholder 6">
            <a:extLst>
              <a:ext uri="{FF2B5EF4-FFF2-40B4-BE49-F238E27FC236}">
                <a16:creationId xmlns:a16="http://schemas.microsoft.com/office/drawing/2014/main" id="{81F198AD-AF34-EE7E-E092-7BE369777F01}"/>
              </a:ext>
            </a:extLst>
          </p:cNvPr>
          <p:cNvSpPr>
            <a:spLocks noGrp="1"/>
          </p:cNvSpPr>
          <p:nvPr>
            <p:ph type="body" sz="quarter" idx="30"/>
          </p:nvPr>
        </p:nvSpPr>
        <p:spPr>
          <a:xfrm>
            <a:off x="4754564" y="4777487"/>
            <a:ext cx="6148387" cy="619136"/>
          </a:xfrm>
        </p:spPr>
        <p:txBody>
          <a:bodyPr anchor="b" anchorCtr="0">
            <a:noAutofit/>
          </a:bodyPr>
          <a:lstStyle/>
          <a:p>
            <a:r>
              <a:rPr lang="en-US" altLang="zh-CN"/>
              <a:t>Item title</a:t>
            </a:r>
          </a:p>
        </p:txBody>
      </p:sp>
      <p:sp>
        <p:nvSpPr>
          <p:cNvPr id="8" name="Text Placeholder 7">
            <a:extLst>
              <a:ext uri="{FF2B5EF4-FFF2-40B4-BE49-F238E27FC236}">
                <a16:creationId xmlns:a16="http://schemas.microsoft.com/office/drawing/2014/main" id="{52C2E14A-00EC-B6D1-3FF2-145648989B6E}"/>
              </a:ext>
            </a:extLst>
          </p:cNvPr>
          <p:cNvSpPr>
            <a:spLocks noGrp="1"/>
          </p:cNvSpPr>
          <p:nvPr>
            <p:ph type="body" sz="quarter" idx="31"/>
          </p:nvPr>
        </p:nvSpPr>
        <p:spPr>
          <a:xfrm>
            <a:off x="4754563" y="5566918"/>
            <a:ext cx="6148387" cy="466492"/>
          </a:xfrm>
        </p:spPr>
        <p:txBody>
          <a:bodyPr>
            <a:noAutofit/>
          </a:bodyPr>
          <a:lstStyle/>
          <a:p>
            <a:r>
              <a:rPr lang="en-US" altLang="zh-CN"/>
              <a:t>Provide a detailed subitem that explains its focus and purpose clearly, offering concise insights.</a:t>
            </a:r>
            <a:endParaRPr lang="zh-CN" altLang="en-US"/>
          </a:p>
        </p:txBody>
      </p:sp>
    </p:spTree>
    <p:extLst>
      <p:ext uri="{BB962C8B-B14F-4D97-AF65-F5344CB8AC3E}">
        <p14:creationId xmlns:p14="http://schemas.microsoft.com/office/powerpoint/2010/main" val="24413804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32612-D981-C006-C296-E90DECF099C0}"/>
              </a:ext>
            </a:extLst>
          </p:cNvPr>
          <p:cNvSpPr>
            <a:spLocks noGrp="1"/>
          </p:cNvSpPr>
          <p:nvPr>
            <p:ph type="title"/>
          </p:nvPr>
        </p:nvSpPr>
        <p:spPr>
          <a:xfrm>
            <a:off x="358198" y="500240"/>
            <a:ext cx="11475604" cy="1073476"/>
          </a:xfrm>
        </p:spPr>
        <p:txBody>
          <a:bodyPr/>
          <a:lstStyle/>
          <a:p>
            <a:r>
              <a:rPr lang="en-US" altLang="zh-CN" noProof="0"/>
              <a:t>Objectives</a:t>
            </a:r>
            <a:endParaRPr lang="zh-CN" altLang="en-US"/>
          </a:p>
        </p:txBody>
      </p:sp>
      <p:sp>
        <p:nvSpPr>
          <p:cNvPr id="3" name="Content Placeholder 2">
            <a:extLst>
              <a:ext uri="{FF2B5EF4-FFF2-40B4-BE49-F238E27FC236}">
                <a16:creationId xmlns:a16="http://schemas.microsoft.com/office/drawing/2014/main" id="{AF609BB8-B809-1F20-CC4F-E1E1B1600EC7}"/>
              </a:ext>
            </a:extLst>
          </p:cNvPr>
          <p:cNvSpPr>
            <a:spLocks noGrp="1"/>
          </p:cNvSpPr>
          <p:nvPr>
            <p:ph type="body" sz="quarter" idx="13"/>
          </p:nvPr>
        </p:nvSpPr>
        <p:spPr>
          <a:xfrm>
            <a:off x="2782115" y="1796213"/>
            <a:ext cx="2624626" cy="619136"/>
          </a:xfrm>
        </p:spPr>
        <p:txBody>
          <a:bodyPr/>
          <a:lstStyle/>
          <a:p>
            <a:r>
              <a:rPr lang="en-US" altLang="zh-CN"/>
              <a:t>Item title</a:t>
            </a:r>
          </a:p>
        </p:txBody>
      </p:sp>
      <p:sp>
        <p:nvSpPr>
          <p:cNvPr id="4" name="Content Placeholder 3">
            <a:extLst>
              <a:ext uri="{FF2B5EF4-FFF2-40B4-BE49-F238E27FC236}">
                <a16:creationId xmlns:a16="http://schemas.microsoft.com/office/drawing/2014/main" id="{2C3E6FFB-9EFD-AE73-8825-6FE40FD44D17}"/>
              </a:ext>
            </a:extLst>
          </p:cNvPr>
          <p:cNvSpPr>
            <a:spLocks noGrp="1"/>
          </p:cNvSpPr>
          <p:nvPr>
            <p:ph type="body" sz="quarter" idx="14"/>
          </p:nvPr>
        </p:nvSpPr>
        <p:spPr>
          <a:xfrm>
            <a:off x="2782114" y="2585644"/>
            <a:ext cx="2624626" cy="466492"/>
          </a:xfrm>
        </p:spPr>
        <p:txBody>
          <a:bodyPr/>
          <a:lstStyle/>
          <a:p>
            <a:r>
              <a:rPr lang="en-US" altLang="zh-CN"/>
              <a:t>Add a brief subitem here.</a:t>
            </a:r>
            <a:endParaRPr lang="zh-CN" altLang="en-US"/>
          </a:p>
          <a:p>
            <a:endParaRPr lang="zh-CN" altLang="en-US"/>
          </a:p>
        </p:txBody>
      </p:sp>
      <p:sp>
        <p:nvSpPr>
          <p:cNvPr id="7" name="Content Placeholder 6">
            <a:extLst>
              <a:ext uri="{FF2B5EF4-FFF2-40B4-BE49-F238E27FC236}">
                <a16:creationId xmlns:a16="http://schemas.microsoft.com/office/drawing/2014/main" id="{4F1C2945-8D98-1B99-2508-33746008485C}"/>
              </a:ext>
            </a:extLst>
          </p:cNvPr>
          <p:cNvSpPr>
            <a:spLocks noGrp="1"/>
          </p:cNvSpPr>
          <p:nvPr>
            <p:ph type="body" sz="quarter" idx="21"/>
          </p:nvPr>
        </p:nvSpPr>
        <p:spPr>
          <a:xfrm>
            <a:off x="6766042" y="1796213"/>
            <a:ext cx="2624626" cy="619136"/>
          </a:xfrm>
        </p:spPr>
        <p:txBody>
          <a:bodyPr/>
          <a:lstStyle/>
          <a:p>
            <a:r>
              <a:rPr lang="en-US" altLang="zh-CN"/>
              <a:t>Item title</a:t>
            </a:r>
          </a:p>
        </p:txBody>
      </p:sp>
      <p:sp>
        <p:nvSpPr>
          <p:cNvPr id="8" name="Content Placeholder 7">
            <a:extLst>
              <a:ext uri="{FF2B5EF4-FFF2-40B4-BE49-F238E27FC236}">
                <a16:creationId xmlns:a16="http://schemas.microsoft.com/office/drawing/2014/main" id="{4E95367A-F68E-1D85-A34A-8AFC5D7C4DC7}"/>
              </a:ext>
            </a:extLst>
          </p:cNvPr>
          <p:cNvSpPr>
            <a:spLocks noGrp="1"/>
          </p:cNvSpPr>
          <p:nvPr>
            <p:ph type="body" sz="quarter" idx="22"/>
          </p:nvPr>
        </p:nvSpPr>
        <p:spPr>
          <a:xfrm>
            <a:off x="6766041" y="2585644"/>
            <a:ext cx="2624626" cy="466492"/>
          </a:xfrm>
        </p:spPr>
        <p:txBody>
          <a:bodyPr/>
          <a:lstStyle/>
          <a:p>
            <a:r>
              <a:rPr lang="en-US" altLang="zh-CN"/>
              <a:t>Add a brief subitem here.</a:t>
            </a:r>
            <a:endParaRPr lang="zh-CN" altLang="en-US"/>
          </a:p>
        </p:txBody>
      </p:sp>
      <p:sp>
        <p:nvSpPr>
          <p:cNvPr id="11" name="Content Placeholder 10">
            <a:extLst>
              <a:ext uri="{FF2B5EF4-FFF2-40B4-BE49-F238E27FC236}">
                <a16:creationId xmlns:a16="http://schemas.microsoft.com/office/drawing/2014/main" id="{0BAAE542-FC20-E92C-C65B-4C0B1DEDB647}"/>
              </a:ext>
            </a:extLst>
          </p:cNvPr>
          <p:cNvSpPr>
            <a:spLocks noGrp="1"/>
          </p:cNvSpPr>
          <p:nvPr>
            <p:ph type="body" sz="quarter" idx="23"/>
          </p:nvPr>
        </p:nvSpPr>
        <p:spPr>
          <a:xfrm>
            <a:off x="2782114" y="3344212"/>
            <a:ext cx="2624626" cy="619136"/>
          </a:xfrm>
        </p:spPr>
        <p:txBody>
          <a:bodyPr/>
          <a:lstStyle/>
          <a:p>
            <a:r>
              <a:rPr lang="en-US" altLang="zh-CN"/>
              <a:t>Item title</a:t>
            </a:r>
          </a:p>
        </p:txBody>
      </p:sp>
      <p:sp>
        <p:nvSpPr>
          <p:cNvPr id="12" name="Content Placeholder 11">
            <a:extLst>
              <a:ext uri="{FF2B5EF4-FFF2-40B4-BE49-F238E27FC236}">
                <a16:creationId xmlns:a16="http://schemas.microsoft.com/office/drawing/2014/main" id="{E70FC35E-E4B5-EB3B-080B-33914452B17C}"/>
              </a:ext>
            </a:extLst>
          </p:cNvPr>
          <p:cNvSpPr>
            <a:spLocks noGrp="1"/>
          </p:cNvSpPr>
          <p:nvPr>
            <p:ph type="body" sz="quarter" idx="24"/>
          </p:nvPr>
        </p:nvSpPr>
        <p:spPr>
          <a:xfrm>
            <a:off x="2782113" y="4133643"/>
            <a:ext cx="2624626" cy="466492"/>
          </a:xfrm>
        </p:spPr>
        <p:txBody>
          <a:bodyPr/>
          <a:lstStyle/>
          <a:p>
            <a:r>
              <a:rPr lang="en-US" altLang="zh-CN"/>
              <a:t>Add a brief subitem here.</a:t>
            </a:r>
            <a:endParaRPr lang="zh-CN" altLang="en-US"/>
          </a:p>
          <a:p>
            <a:endParaRPr lang="zh-CN" altLang="en-US"/>
          </a:p>
        </p:txBody>
      </p:sp>
      <p:sp>
        <p:nvSpPr>
          <p:cNvPr id="5" name="Content Placeholder 4">
            <a:extLst>
              <a:ext uri="{FF2B5EF4-FFF2-40B4-BE49-F238E27FC236}">
                <a16:creationId xmlns:a16="http://schemas.microsoft.com/office/drawing/2014/main" id="{8593D8C0-15DD-8C43-B91D-DDA0595C370F}"/>
              </a:ext>
            </a:extLst>
          </p:cNvPr>
          <p:cNvSpPr>
            <a:spLocks noGrp="1"/>
          </p:cNvSpPr>
          <p:nvPr>
            <p:ph type="body" sz="quarter" idx="25"/>
          </p:nvPr>
        </p:nvSpPr>
        <p:spPr>
          <a:xfrm>
            <a:off x="6766041" y="3344212"/>
            <a:ext cx="2624626" cy="619136"/>
          </a:xfrm>
        </p:spPr>
        <p:txBody>
          <a:bodyPr/>
          <a:lstStyle/>
          <a:p>
            <a:r>
              <a:rPr lang="en-US" altLang="zh-CN"/>
              <a:t>Item title</a:t>
            </a:r>
          </a:p>
        </p:txBody>
      </p:sp>
      <p:sp>
        <p:nvSpPr>
          <p:cNvPr id="6" name="Content Placeholder 5">
            <a:extLst>
              <a:ext uri="{FF2B5EF4-FFF2-40B4-BE49-F238E27FC236}">
                <a16:creationId xmlns:a16="http://schemas.microsoft.com/office/drawing/2014/main" id="{669ADD1B-EA4C-03EF-E23E-BAAF614E126A}"/>
              </a:ext>
            </a:extLst>
          </p:cNvPr>
          <p:cNvSpPr>
            <a:spLocks noGrp="1"/>
          </p:cNvSpPr>
          <p:nvPr>
            <p:ph type="body" sz="quarter" idx="26"/>
          </p:nvPr>
        </p:nvSpPr>
        <p:spPr>
          <a:xfrm>
            <a:off x="6766040" y="4133643"/>
            <a:ext cx="2624626" cy="466492"/>
          </a:xfrm>
        </p:spPr>
        <p:txBody>
          <a:bodyPr/>
          <a:lstStyle/>
          <a:p>
            <a:r>
              <a:rPr lang="en-US" altLang="zh-CN"/>
              <a:t>Add a brief subitem here.</a:t>
            </a:r>
            <a:endParaRPr lang="zh-CN" altLang="en-US"/>
          </a:p>
        </p:txBody>
      </p:sp>
      <p:sp>
        <p:nvSpPr>
          <p:cNvPr id="9" name="Content Placeholder 8">
            <a:extLst>
              <a:ext uri="{FF2B5EF4-FFF2-40B4-BE49-F238E27FC236}">
                <a16:creationId xmlns:a16="http://schemas.microsoft.com/office/drawing/2014/main" id="{653DC141-A912-D865-CDED-D0493A6F1787}"/>
              </a:ext>
            </a:extLst>
          </p:cNvPr>
          <p:cNvSpPr>
            <a:spLocks noGrp="1"/>
          </p:cNvSpPr>
          <p:nvPr>
            <p:ph type="body" sz="quarter" idx="27"/>
          </p:nvPr>
        </p:nvSpPr>
        <p:spPr>
          <a:xfrm>
            <a:off x="2782113" y="4896040"/>
            <a:ext cx="2624626" cy="619136"/>
          </a:xfrm>
        </p:spPr>
        <p:txBody>
          <a:bodyPr/>
          <a:lstStyle/>
          <a:p>
            <a:r>
              <a:rPr lang="en-US" altLang="zh-CN"/>
              <a:t>Item title</a:t>
            </a:r>
          </a:p>
        </p:txBody>
      </p:sp>
      <p:sp>
        <p:nvSpPr>
          <p:cNvPr id="10" name="Content Placeholder 9">
            <a:extLst>
              <a:ext uri="{FF2B5EF4-FFF2-40B4-BE49-F238E27FC236}">
                <a16:creationId xmlns:a16="http://schemas.microsoft.com/office/drawing/2014/main" id="{67F3C0C3-B96F-0F55-C34A-48013C2E8AAB}"/>
              </a:ext>
            </a:extLst>
          </p:cNvPr>
          <p:cNvSpPr>
            <a:spLocks noGrp="1"/>
          </p:cNvSpPr>
          <p:nvPr>
            <p:ph type="body" sz="quarter" idx="28"/>
          </p:nvPr>
        </p:nvSpPr>
        <p:spPr>
          <a:xfrm>
            <a:off x="2782112" y="5685471"/>
            <a:ext cx="2624626" cy="466492"/>
          </a:xfrm>
        </p:spPr>
        <p:txBody>
          <a:bodyPr/>
          <a:lstStyle/>
          <a:p>
            <a:r>
              <a:rPr lang="en-US" altLang="zh-CN"/>
              <a:t>Add a brief subitem here.</a:t>
            </a:r>
            <a:endParaRPr lang="zh-CN" altLang="en-US"/>
          </a:p>
        </p:txBody>
      </p:sp>
      <p:sp>
        <p:nvSpPr>
          <p:cNvPr id="13" name="Content Placeholder 12">
            <a:extLst>
              <a:ext uri="{FF2B5EF4-FFF2-40B4-BE49-F238E27FC236}">
                <a16:creationId xmlns:a16="http://schemas.microsoft.com/office/drawing/2014/main" id="{FB07D072-524B-754B-FB05-124EB559442C}"/>
              </a:ext>
            </a:extLst>
          </p:cNvPr>
          <p:cNvSpPr>
            <a:spLocks noGrp="1"/>
          </p:cNvSpPr>
          <p:nvPr>
            <p:ph type="body" sz="quarter" idx="29"/>
          </p:nvPr>
        </p:nvSpPr>
        <p:spPr>
          <a:xfrm>
            <a:off x="6766040" y="4896040"/>
            <a:ext cx="2624626" cy="619136"/>
          </a:xfrm>
        </p:spPr>
        <p:txBody>
          <a:bodyPr/>
          <a:lstStyle/>
          <a:p>
            <a:r>
              <a:rPr lang="en-US" altLang="zh-CN"/>
              <a:t>Item title</a:t>
            </a:r>
          </a:p>
        </p:txBody>
      </p:sp>
      <p:sp>
        <p:nvSpPr>
          <p:cNvPr id="14" name="Content Placeholder 13">
            <a:extLst>
              <a:ext uri="{FF2B5EF4-FFF2-40B4-BE49-F238E27FC236}">
                <a16:creationId xmlns:a16="http://schemas.microsoft.com/office/drawing/2014/main" id="{497EE694-C98A-CA80-F6F0-E2874344F07F}"/>
              </a:ext>
            </a:extLst>
          </p:cNvPr>
          <p:cNvSpPr>
            <a:spLocks noGrp="1"/>
          </p:cNvSpPr>
          <p:nvPr>
            <p:ph type="body" sz="quarter" idx="30"/>
          </p:nvPr>
        </p:nvSpPr>
        <p:spPr>
          <a:xfrm>
            <a:off x="6766039" y="5685471"/>
            <a:ext cx="2624626" cy="466492"/>
          </a:xfrm>
        </p:spPr>
        <p:txBody>
          <a:bodyPr/>
          <a:lstStyle/>
          <a:p>
            <a:r>
              <a:rPr lang="en-US" altLang="zh-CN"/>
              <a:t>Add a brief subitem here.</a:t>
            </a:r>
            <a:endParaRPr lang="zh-CN" altLang="en-US"/>
          </a:p>
        </p:txBody>
      </p:sp>
    </p:spTree>
    <p:extLst>
      <p:ext uri="{BB962C8B-B14F-4D97-AF65-F5344CB8AC3E}">
        <p14:creationId xmlns:p14="http://schemas.microsoft.com/office/powerpoint/2010/main" val="12089396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712801-9283-9FF1-E6F1-8ACFE822EEDD}"/>
              </a:ext>
            </a:extLst>
          </p:cNvPr>
          <p:cNvSpPr>
            <a:spLocks noGrp="1"/>
          </p:cNvSpPr>
          <p:nvPr>
            <p:ph type="ctrTitle"/>
          </p:nvPr>
        </p:nvSpPr>
        <p:spPr>
          <a:xfrm>
            <a:off x="4038600" y="1143000"/>
            <a:ext cx="7315200" cy="4572000"/>
          </a:xfrm>
        </p:spPr>
        <p:txBody>
          <a:bodyPr/>
          <a:lstStyle/>
          <a:p>
            <a:r>
              <a:rPr lang="en-US" altLang="zh-CN"/>
              <a:t>Market Analysis</a:t>
            </a:r>
            <a:endParaRPr lang="en-US"/>
          </a:p>
        </p:txBody>
      </p:sp>
    </p:spTree>
    <p:extLst>
      <p:ext uri="{BB962C8B-B14F-4D97-AF65-F5344CB8AC3E}">
        <p14:creationId xmlns:p14="http://schemas.microsoft.com/office/powerpoint/2010/main" val="14681097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0421D5-B4E2-FC61-C309-FF2DD1558B82}"/>
              </a:ext>
            </a:extLst>
          </p:cNvPr>
          <p:cNvSpPr>
            <a:spLocks noGrp="1"/>
          </p:cNvSpPr>
          <p:nvPr>
            <p:ph type="title"/>
          </p:nvPr>
        </p:nvSpPr>
        <p:spPr>
          <a:xfrm>
            <a:off x="358198" y="500240"/>
            <a:ext cx="11475604" cy="1073476"/>
          </a:xfrm>
        </p:spPr>
        <p:txBody>
          <a:bodyPr>
            <a:noAutofit/>
          </a:bodyPr>
          <a:lstStyle/>
          <a:p>
            <a:r>
              <a:rPr lang="en-US" altLang="zh-CN" noProof="0"/>
              <a:t>Target Demographics</a:t>
            </a:r>
            <a:endParaRPr lang="zh-CN" altLang="en-US"/>
          </a:p>
        </p:txBody>
      </p:sp>
      <p:sp>
        <p:nvSpPr>
          <p:cNvPr id="3" name="Text Placeholder 2">
            <a:extLst>
              <a:ext uri="{FF2B5EF4-FFF2-40B4-BE49-F238E27FC236}">
                <a16:creationId xmlns:a16="http://schemas.microsoft.com/office/drawing/2014/main" id="{FEC4A79A-06C2-299C-3658-8027A328CF41}"/>
              </a:ext>
            </a:extLst>
          </p:cNvPr>
          <p:cNvSpPr>
            <a:spLocks noGrp="1"/>
          </p:cNvSpPr>
          <p:nvPr>
            <p:ph type="body" sz="quarter" idx="28"/>
          </p:nvPr>
        </p:nvSpPr>
        <p:spPr>
          <a:xfrm>
            <a:off x="5218024" y="3057469"/>
            <a:ext cx="502234" cy="363433"/>
          </a:xfrm>
        </p:spPr>
        <p:txBody>
          <a:bodyPr>
            <a:noAutofit/>
          </a:bodyPr>
          <a:lstStyle/>
          <a:p>
            <a:r>
              <a:rPr lang="en-US" altLang="zh-CN"/>
              <a:t>01</a:t>
            </a:r>
            <a:endParaRPr lang="zh-CN" altLang="en-US"/>
          </a:p>
        </p:txBody>
      </p:sp>
      <p:sp>
        <p:nvSpPr>
          <p:cNvPr id="7" name="Text Placeholder 6">
            <a:extLst>
              <a:ext uri="{FF2B5EF4-FFF2-40B4-BE49-F238E27FC236}">
                <a16:creationId xmlns:a16="http://schemas.microsoft.com/office/drawing/2014/main" id="{B4EE0823-0640-3801-9FA9-7DA5411188AC}"/>
              </a:ext>
            </a:extLst>
          </p:cNvPr>
          <p:cNvSpPr>
            <a:spLocks noGrp="1"/>
          </p:cNvSpPr>
          <p:nvPr>
            <p:ph type="body" sz="quarter" idx="13"/>
          </p:nvPr>
        </p:nvSpPr>
        <p:spPr>
          <a:xfrm>
            <a:off x="735198" y="2350267"/>
            <a:ext cx="3827474" cy="619136"/>
          </a:xfrm>
        </p:spPr>
        <p:txBody>
          <a:bodyPr>
            <a:noAutofit/>
          </a:bodyPr>
          <a:lstStyle/>
          <a:p>
            <a:r>
              <a:rPr lang="en-US" altLang="zh-CN"/>
              <a:t>Item title</a:t>
            </a:r>
          </a:p>
        </p:txBody>
      </p:sp>
      <p:sp>
        <p:nvSpPr>
          <p:cNvPr id="8" name="Text Placeholder 7">
            <a:extLst>
              <a:ext uri="{FF2B5EF4-FFF2-40B4-BE49-F238E27FC236}">
                <a16:creationId xmlns:a16="http://schemas.microsoft.com/office/drawing/2014/main" id="{F4EFC625-4E44-C0C0-8C75-4D5D8C9D7958}"/>
              </a:ext>
            </a:extLst>
          </p:cNvPr>
          <p:cNvSpPr>
            <a:spLocks noGrp="1"/>
          </p:cNvSpPr>
          <p:nvPr>
            <p:ph type="body" sz="quarter" idx="14"/>
          </p:nvPr>
        </p:nvSpPr>
        <p:spPr>
          <a:xfrm>
            <a:off x="735196" y="3167183"/>
            <a:ext cx="3827474" cy="537150"/>
          </a:xfrm>
        </p:spPr>
        <p:txBody>
          <a:bodyPr>
            <a:noAutofit/>
          </a:bodyPr>
          <a:lstStyle/>
          <a:p>
            <a:r>
              <a:rPr lang="en-US" altLang="zh-CN"/>
              <a:t>Add a brief subitem here.</a:t>
            </a:r>
            <a:endParaRPr lang="zh-CN" altLang="en-US"/>
          </a:p>
        </p:txBody>
      </p:sp>
      <p:sp>
        <p:nvSpPr>
          <p:cNvPr id="4" name="Text Placeholder 3">
            <a:extLst>
              <a:ext uri="{FF2B5EF4-FFF2-40B4-BE49-F238E27FC236}">
                <a16:creationId xmlns:a16="http://schemas.microsoft.com/office/drawing/2014/main" id="{2A4F6117-48AE-041A-FC47-AFA541F2BA70}"/>
              </a:ext>
            </a:extLst>
          </p:cNvPr>
          <p:cNvSpPr>
            <a:spLocks noGrp="1"/>
          </p:cNvSpPr>
          <p:nvPr>
            <p:ph type="body" sz="quarter" idx="29"/>
          </p:nvPr>
        </p:nvSpPr>
        <p:spPr>
          <a:xfrm>
            <a:off x="6471738" y="3057469"/>
            <a:ext cx="502234" cy="363433"/>
          </a:xfrm>
        </p:spPr>
        <p:txBody>
          <a:bodyPr>
            <a:noAutofit/>
          </a:bodyPr>
          <a:lstStyle/>
          <a:p>
            <a:r>
              <a:rPr lang="en-US" altLang="zh-CN"/>
              <a:t>02</a:t>
            </a:r>
            <a:endParaRPr lang="zh-CN" altLang="en-US"/>
          </a:p>
        </p:txBody>
      </p:sp>
      <p:sp>
        <p:nvSpPr>
          <p:cNvPr id="9" name="Text Placeholder 8">
            <a:extLst>
              <a:ext uri="{FF2B5EF4-FFF2-40B4-BE49-F238E27FC236}">
                <a16:creationId xmlns:a16="http://schemas.microsoft.com/office/drawing/2014/main" id="{2FD4D27C-50CB-7773-094C-43A614DFA92C}"/>
              </a:ext>
            </a:extLst>
          </p:cNvPr>
          <p:cNvSpPr>
            <a:spLocks noGrp="1"/>
          </p:cNvSpPr>
          <p:nvPr>
            <p:ph type="body" sz="quarter" idx="32"/>
          </p:nvPr>
        </p:nvSpPr>
        <p:spPr>
          <a:xfrm>
            <a:off x="7629328" y="2350267"/>
            <a:ext cx="3827474" cy="619136"/>
          </a:xfrm>
        </p:spPr>
        <p:txBody>
          <a:bodyPr>
            <a:noAutofit/>
          </a:bodyPr>
          <a:lstStyle/>
          <a:p>
            <a:r>
              <a:rPr lang="en-US" altLang="zh-CN"/>
              <a:t>Item title</a:t>
            </a:r>
          </a:p>
        </p:txBody>
      </p:sp>
      <p:sp>
        <p:nvSpPr>
          <p:cNvPr id="10" name="Text Placeholder 9">
            <a:extLst>
              <a:ext uri="{FF2B5EF4-FFF2-40B4-BE49-F238E27FC236}">
                <a16:creationId xmlns:a16="http://schemas.microsoft.com/office/drawing/2014/main" id="{DAC7562F-D778-0987-C08E-BFCE01404188}"/>
              </a:ext>
            </a:extLst>
          </p:cNvPr>
          <p:cNvSpPr>
            <a:spLocks noGrp="1"/>
          </p:cNvSpPr>
          <p:nvPr>
            <p:ph type="body" sz="quarter" idx="33"/>
          </p:nvPr>
        </p:nvSpPr>
        <p:spPr>
          <a:xfrm>
            <a:off x="7629326" y="3167183"/>
            <a:ext cx="3827474" cy="537150"/>
          </a:xfrm>
        </p:spPr>
        <p:txBody>
          <a:bodyPr>
            <a:noAutofit/>
          </a:bodyPr>
          <a:lstStyle/>
          <a:p>
            <a:r>
              <a:rPr lang="en-US" altLang="zh-CN"/>
              <a:t>Add a brief subitem here.</a:t>
            </a:r>
            <a:endParaRPr lang="zh-CN" altLang="en-US"/>
          </a:p>
        </p:txBody>
      </p:sp>
      <p:sp>
        <p:nvSpPr>
          <p:cNvPr id="5" name="Text Placeholder 4">
            <a:extLst>
              <a:ext uri="{FF2B5EF4-FFF2-40B4-BE49-F238E27FC236}">
                <a16:creationId xmlns:a16="http://schemas.microsoft.com/office/drawing/2014/main" id="{DE46F80B-AF28-48FA-E938-EEBD4E4701FD}"/>
              </a:ext>
            </a:extLst>
          </p:cNvPr>
          <p:cNvSpPr>
            <a:spLocks noGrp="1"/>
          </p:cNvSpPr>
          <p:nvPr>
            <p:ph type="body" sz="quarter" idx="30"/>
          </p:nvPr>
        </p:nvSpPr>
        <p:spPr>
          <a:xfrm>
            <a:off x="5218026" y="4315566"/>
            <a:ext cx="502234" cy="363433"/>
          </a:xfrm>
        </p:spPr>
        <p:txBody>
          <a:bodyPr>
            <a:noAutofit/>
          </a:bodyPr>
          <a:lstStyle/>
          <a:p>
            <a:r>
              <a:rPr lang="en-US" altLang="zh-CN"/>
              <a:t>03</a:t>
            </a:r>
            <a:endParaRPr lang="zh-CN" altLang="en-US"/>
          </a:p>
        </p:txBody>
      </p:sp>
      <p:sp>
        <p:nvSpPr>
          <p:cNvPr id="11" name="Text Placeholder 10">
            <a:extLst>
              <a:ext uri="{FF2B5EF4-FFF2-40B4-BE49-F238E27FC236}">
                <a16:creationId xmlns:a16="http://schemas.microsoft.com/office/drawing/2014/main" id="{D6895823-A7FA-FBCA-C03E-B2373BCC09F2}"/>
              </a:ext>
            </a:extLst>
          </p:cNvPr>
          <p:cNvSpPr>
            <a:spLocks noGrp="1"/>
          </p:cNvSpPr>
          <p:nvPr>
            <p:ph type="body" sz="quarter" idx="34"/>
          </p:nvPr>
        </p:nvSpPr>
        <p:spPr>
          <a:xfrm>
            <a:off x="735198" y="4087738"/>
            <a:ext cx="3827474" cy="619136"/>
          </a:xfrm>
        </p:spPr>
        <p:txBody>
          <a:bodyPr>
            <a:noAutofit/>
          </a:bodyPr>
          <a:lstStyle/>
          <a:p>
            <a:r>
              <a:rPr lang="en-US" altLang="zh-CN"/>
              <a:t>Item title</a:t>
            </a:r>
          </a:p>
        </p:txBody>
      </p:sp>
      <p:sp>
        <p:nvSpPr>
          <p:cNvPr id="12" name="Text Placeholder 11">
            <a:extLst>
              <a:ext uri="{FF2B5EF4-FFF2-40B4-BE49-F238E27FC236}">
                <a16:creationId xmlns:a16="http://schemas.microsoft.com/office/drawing/2014/main" id="{EF157CED-71CA-3A67-F036-25E7FE7BA853}"/>
              </a:ext>
            </a:extLst>
          </p:cNvPr>
          <p:cNvSpPr>
            <a:spLocks noGrp="1"/>
          </p:cNvSpPr>
          <p:nvPr>
            <p:ph type="body" sz="quarter" idx="35"/>
          </p:nvPr>
        </p:nvSpPr>
        <p:spPr>
          <a:xfrm>
            <a:off x="735196" y="4904654"/>
            <a:ext cx="3827474" cy="537150"/>
          </a:xfrm>
        </p:spPr>
        <p:txBody>
          <a:bodyPr>
            <a:noAutofit/>
          </a:bodyPr>
          <a:lstStyle/>
          <a:p>
            <a:r>
              <a:rPr lang="en-US" altLang="zh-CN"/>
              <a:t>Add a brief subitem here.</a:t>
            </a:r>
            <a:endParaRPr lang="zh-CN" altLang="en-US"/>
          </a:p>
        </p:txBody>
      </p:sp>
      <p:sp>
        <p:nvSpPr>
          <p:cNvPr id="6" name="Text Placeholder 5">
            <a:extLst>
              <a:ext uri="{FF2B5EF4-FFF2-40B4-BE49-F238E27FC236}">
                <a16:creationId xmlns:a16="http://schemas.microsoft.com/office/drawing/2014/main" id="{283991B9-2242-72C4-CC93-26DC4ACBDF1A}"/>
              </a:ext>
            </a:extLst>
          </p:cNvPr>
          <p:cNvSpPr>
            <a:spLocks noGrp="1"/>
          </p:cNvSpPr>
          <p:nvPr>
            <p:ph type="body" sz="quarter" idx="31"/>
          </p:nvPr>
        </p:nvSpPr>
        <p:spPr>
          <a:xfrm>
            <a:off x="6471738" y="4315566"/>
            <a:ext cx="502234" cy="363433"/>
          </a:xfrm>
        </p:spPr>
        <p:txBody>
          <a:bodyPr>
            <a:noAutofit/>
          </a:bodyPr>
          <a:lstStyle/>
          <a:p>
            <a:r>
              <a:rPr lang="en-US" altLang="zh-CN"/>
              <a:t>04</a:t>
            </a:r>
            <a:endParaRPr lang="zh-CN" altLang="en-US"/>
          </a:p>
        </p:txBody>
      </p:sp>
      <p:sp>
        <p:nvSpPr>
          <p:cNvPr id="13" name="Text Placeholder 12">
            <a:extLst>
              <a:ext uri="{FF2B5EF4-FFF2-40B4-BE49-F238E27FC236}">
                <a16:creationId xmlns:a16="http://schemas.microsoft.com/office/drawing/2014/main" id="{F6DC28BB-8C7D-4EA6-60E7-53D90A08D4EC}"/>
              </a:ext>
            </a:extLst>
          </p:cNvPr>
          <p:cNvSpPr>
            <a:spLocks noGrp="1"/>
          </p:cNvSpPr>
          <p:nvPr>
            <p:ph type="body" sz="quarter" idx="36"/>
          </p:nvPr>
        </p:nvSpPr>
        <p:spPr>
          <a:xfrm>
            <a:off x="7629328" y="4087738"/>
            <a:ext cx="3827474" cy="619136"/>
          </a:xfrm>
        </p:spPr>
        <p:txBody>
          <a:bodyPr>
            <a:noAutofit/>
          </a:bodyPr>
          <a:lstStyle/>
          <a:p>
            <a:r>
              <a:rPr lang="en-US" altLang="zh-CN"/>
              <a:t>Item title</a:t>
            </a:r>
          </a:p>
        </p:txBody>
      </p:sp>
      <p:sp>
        <p:nvSpPr>
          <p:cNvPr id="14" name="Text Placeholder 13">
            <a:extLst>
              <a:ext uri="{FF2B5EF4-FFF2-40B4-BE49-F238E27FC236}">
                <a16:creationId xmlns:a16="http://schemas.microsoft.com/office/drawing/2014/main" id="{4C93F126-CDCA-774A-76D0-FF5FD4D97BEA}"/>
              </a:ext>
            </a:extLst>
          </p:cNvPr>
          <p:cNvSpPr>
            <a:spLocks noGrp="1"/>
          </p:cNvSpPr>
          <p:nvPr>
            <p:ph type="body" sz="quarter" idx="37"/>
          </p:nvPr>
        </p:nvSpPr>
        <p:spPr>
          <a:xfrm>
            <a:off x="7629326" y="4904654"/>
            <a:ext cx="3827474" cy="537150"/>
          </a:xfrm>
        </p:spPr>
        <p:txBody>
          <a:bodyPr>
            <a:noAutofit/>
          </a:bodyPr>
          <a:lstStyle/>
          <a:p>
            <a:r>
              <a:rPr lang="en-US" altLang="zh-CN"/>
              <a:t>Add a brief subitem here.</a:t>
            </a:r>
            <a:endParaRPr lang="zh-CN" altLang="en-US"/>
          </a:p>
        </p:txBody>
      </p:sp>
    </p:spTree>
    <p:extLst>
      <p:ext uri="{BB962C8B-B14F-4D97-AF65-F5344CB8AC3E}">
        <p14:creationId xmlns:p14="http://schemas.microsoft.com/office/powerpoint/2010/main" val="20322350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4E1DA6-39CA-36D2-105E-AF067257FB4E}"/>
              </a:ext>
            </a:extLst>
          </p:cNvPr>
          <p:cNvSpPr>
            <a:spLocks noGrp="1"/>
          </p:cNvSpPr>
          <p:nvPr>
            <p:ph type="title"/>
          </p:nvPr>
        </p:nvSpPr>
        <p:spPr>
          <a:xfrm>
            <a:off x="1123942" y="587547"/>
            <a:ext cx="10180800" cy="1288800"/>
          </a:xfrm>
        </p:spPr>
        <p:txBody>
          <a:bodyPr/>
          <a:lstStyle/>
          <a:p>
            <a:r>
              <a:rPr lang="en-US" altLang="zh-CN" noProof="0"/>
              <a:t>Market Trends</a:t>
            </a:r>
            <a:endParaRPr lang="zh-CN" altLang="en-US"/>
          </a:p>
        </p:txBody>
      </p:sp>
      <p:sp>
        <p:nvSpPr>
          <p:cNvPr id="3" name="Content Placeholder 2">
            <a:extLst>
              <a:ext uri="{FF2B5EF4-FFF2-40B4-BE49-F238E27FC236}">
                <a16:creationId xmlns:a16="http://schemas.microsoft.com/office/drawing/2014/main" id="{295E6AFA-0585-0EE2-ACCC-8C82212EF822}"/>
              </a:ext>
            </a:extLst>
          </p:cNvPr>
          <p:cNvSpPr>
            <a:spLocks noGrp="1"/>
          </p:cNvSpPr>
          <p:nvPr>
            <p:ph type="body" sz="quarter" idx="13"/>
          </p:nvPr>
        </p:nvSpPr>
        <p:spPr>
          <a:xfrm>
            <a:off x="1123039" y="2190649"/>
            <a:ext cx="4649687" cy="619136"/>
          </a:xfrm>
        </p:spPr>
        <p:txBody>
          <a:bodyPr/>
          <a:lstStyle/>
          <a:p>
            <a:r>
              <a:rPr lang="en-US" altLang="zh-CN"/>
              <a:t>Item title</a:t>
            </a:r>
          </a:p>
        </p:txBody>
      </p:sp>
      <p:sp>
        <p:nvSpPr>
          <p:cNvPr id="4" name="Content Placeholder 3">
            <a:extLst>
              <a:ext uri="{FF2B5EF4-FFF2-40B4-BE49-F238E27FC236}">
                <a16:creationId xmlns:a16="http://schemas.microsoft.com/office/drawing/2014/main" id="{24654091-2A90-64BE-0EAC-32A584F5D9C3}"/>
              </a:ext>
            </a:extLst>
          </p:cNvPr>
          <p:cNvSpPr>
            <a:spLocks noGrp="1"/>
          </p:cNvSpPr>
          <p:nvPr>
            <p:ph type="body" sz="quarter" idx="14"/>
          </p:nvPr>
        </p:nvSpPr>
        <p:spPr>
          <a:xfrm>
            <a:off x="1123038" y="2980080"/>
            <a:ext cx="4649687" cy="466492"/>
          </a:xfrm>
        </p:spPr>
        <p:txBody>
          <a:bodyPr/>
          <a:lstStyle/>
          <a:p>
            <a:r>
              <a:rPr lang="en-US" altLang="zh-CN"/>
              <a:t>Provide a detailed subitem that explains its focus and purpose clearly, offering concise insights.</a:t>
            </a:r>
            <a:endParaRPr lang="zh-CN" altLang="en-US"/>
          </a:p>
        </p:txBody>
      </p:sp>
      <p:sp>
        <p:nvSpPr>
          <p:cNvPr id="5" name="Content Placeholder 4">
            <a:extLst>
              <a:ext uri="{FF2B5EF4-FFF2-40B4-BE49-F238E27FC236}">
                <a16:creationId xmlns:a16="http://schemas.microsoft.com/office/drawing/2014/main" id="{08A7CE1F-3585-A2EC-D084-24F184714BDA}"/>
              </a:ext>
            </a:extLst>
          </p:cNvPr>
          <p:cNvSpPr>
            <a:spLocks noGrp="1"/>
          </p:cNvSpPr>
          <p:nvPr>
            <p:ph type="body" sz="quarter" idx="21"/>
          </p:nvPr>
        </p:nvSpPr>
        <p:spPr>
          <a:xfrm>
            <a:off x="6625797" y="2190649"/>
            <a:ext cx="4649687" cy="619136"/>
          </a:xfrm>
        </p:spPr>
        <p:txBody>
          <a:bodyPr/>
          <a:lstStyle/>
          <a:p>
            <a:r>
              <a:rPr lang="en-US" altLang="zh-CN"/>
              <a:t>Item title</a:t>
            </a:r>
          </a:p>
        </p:txBody>
      </p:sp>
      <p:sp>
        <p:nvSpPr>
          <p:cNvPr id="6" name="Content Placeholder 5">
            <a:extLst>
              <a:ext uri="{FF2B5EF4-FFF2-40B4-BE49-F238E27FC236}">
                <a16:creationId xmlns:a16="http://schemas.microsoft.com/office/drawing/2014/main" id="{8FA2740C-FCA3-34B6-7A55-D2C4C0872967}"/>
              </a:ext>
            </a:extLst>
          </p:cNvPr>
          <p:cNvSpPr>
            <a:spLocks noGrp="1"/>
          </p:cNvSpPr>
          <p:nvPr>
            <p:ph type="body" sz="quarter" idx="22"/>
          </p:nvPr>
        </p:nvSpPr>
        <p:spPr>
          <a:xfrm>
            <a:off x="6625796" y="2980080"/>
            <a:ext cx="4649687" cy="466492"/>
          </a:xfrm>
        </p:spPr>
        <p:txBody>
          <a:bodyPr/>
          <a:lstStyle/>
          <a:p>
            <a:r>
              <a:rPr lang="en-US" altLang="zh-CN"/>
              <a:t>Provide a detailed subitem that explains its focus and purpose clearly, offering concise insights.</a:t>
            </a:r>
            <a:endParaRPr lang="zh-CN" altLang="en-US"/>
          </a:p>
        </p:txBody>
      </p:sp>
      <p:sp>
        <p:nvSpPr>
          <p:cNvPr id="7" name="Content Placeholder 6">
            <a:extLst>
              <a:ext uri="{FF2B5EF4-FFF2-40B4-BE49-F238E27FC236}">
                <a16:creationId xmlns:a16="http://schemas.microsoft.com/office/drawing/2014/main" id="{C4A38C2B-904C-3BC8-F6FE-ABF501BE69E6}"/>
              </a:ext>
            </a:extLst>
          </p:cNvPr>
          <p:cNvSpPr>
            <a:spLocks noGrp="1"/>
          </p:cNvSpPr>
          <p:nvPr>
            <p:ph type="body" sz="quarter" idx="23"/>
          </p:nvPr>
        </p:nvSpPr>
        <p:spPr>
          <a:xfrm>
            <a:off x="1123038" y="4048216"/>
            <a:ext cx="4649687" cy="619136"/>
          </a:xfrm>
        </p:spPr>
        <p:txBody>
          <a:bodyPr/>
          <a:lstStyle/>
          <a:p>
            <a:r>
              <a:rPr lang="en-US" altLang="zh-CN"/>
              <a:t>Item title</a:t>
            </a:r>
          </a:p>
        </p:txBody>
      </p:sp>
      <p:sp>
        <p:nvSpPr>
          <p:cNvPr id="8" name="Content Placeholder 7">
            <a:extLst>
              <a:ext uri="{FF2B5EF4-FFF2-40B4-BE49-F238E27FC236}">
                <a16:creationId xmlns:a16="http://schemas.microsoft.com/office/drawing/2014/main" id="{5535532E-D5D2-DBE7-243E-993D23F8B98E}"/>
              </a:ext>
            </a:extLst>
          </p:cNvPr>
          <p:cNvSpPr>
            <a:spLocks noGrp="1"/>
          </p:cNvSpPr>
          <p:nvPr>
            <p:ph type="body" sz="quarter" idx="24"/>
          </p:nvPr>
        </p:nvSpPr>
        <p:spPr>
          <a:xfrm>
            <a:off x="1123037" y="4837647"/>
            <a:ext cx="4649687" cy="466492"/>
          </a:xfrm>
        </p:spPr>
        <p:txBody>
          <a:bodyPr/>
          <a:lstStyle/>
          <a:p>
            <a:r>
              <a:rPr lang="en-US" altLang="zh-CN"/>
              <a:t>Provide a detailed subitem that explains its focus and purpose clearly, offering concise insights.</a:t>
            </a:r>
            <a:endParaRPr lang="zh-CN" altLang="en-US"/>
          </a:p>
        </p:txBody>
      </p:sp>
      <p:sp>
        <p:nvSpPr>
          <p:cNvPr id="9" name="Content Placeholder 8">
            <a:extLst>
              <a:ext uri="{FF2B5EF4-FFF2-40B4-BE49-F238E27FC236}">
                <a16:creationId xmlns:a16="http://schemas.microsoft.com/office/drawing/2014/main" id="{093FE771-F0EA-D6B1-4FEC-BFD44DFDCD73}"/>
              </a:ext>
            </a:extLst>
          </p:cNvPr>
          <p:cNvSpPr>
            <a:spLocks noGrp="1"/>
          </p:cNvSpPr>
          <p:nvPr>
            <p:ph type="body" sz="quarter" idx="25"/>
          </p:nvPr>
        </p:nvSpPr>
        <p:spPr>
          <a:xfrm>
            <a:off x="6625796" y="4048216"/>
            <a:ext cx="4649687" cy="619136"/>
          </a:xfrm>
        </p:spPr>
        <p:txBody>
          <a:bodyPr/>
          <a:lstStyle/>
          <a:p>
            <a:r>
              <a:rPr lang="en-US" altLang="zh-CN"/>
              <a:t>Item title</a:t>
            </a:r>
          </a:p>
        </p:txBody>
      </p:sp>
      <p:sp>
        <p:nvSpPr>
          <p:cNvPr id="10" name="Content Placeholder 9">
            <a:extLst>
              <a:ext uri="{FF2B5EF4-FFF2-40B4-BE49-F238E27FC236}">
                <a16:creationId xmlns:a16="http://schemas.microsoft.com/office/drawing/2014/main" id="{7B45EAA1-5508-8AD4-CCB0-140B782A9A40}"/>
              </a:ext>
            </a:extLst>
          </p:cNvPr>
          <p:cNvSpPr>
            <a:spLocks noGrp="1"/>
          </p:cNvSpPr>
          <p:nvPr>
            <p:ph type="body" sz="quarter" idx="26"/>
          </p:nvPr>
        </p:nvSpPr>
        <p:spPr>
          <a:xfrm>
            <a:off x="6625795" y="4837647"/>
            <a:ext cx="4649687" cy="466492"/>
          </a:xfrm>
        </p:spPr>
        <p:txBody>
          <a:bodyPr/>
          <a:lstStyle/>
          <a:p>
            <a:r>
              <a:rPr lang="en-US" altLang="zh-CN"/>
              <a:t>Provide a detailed subitem that explains its focus and purpose clearly, offering concise insights.</a:t>
            </a:r>
            <a:endParaRPr lang="zh-CN" altLang="en-US"/>
          </a:p>
        </p:txBody>
      </p:sp>
    </p:spTree>
    <p:extLst>
      <p:ext uri="{BB962C8B-B14F-4D97-AF65-F5344CB8AC3E}">
        <p14:creationId xmlns:p14="http://schemas.microsoft.com/office/powerpoint/2010/main" val="7652697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07868E-FC1E-CD35-5A63-283FFE242ABE}"/>
              </a:ext>
            </a:extLst>
          </p:cNvPr>
          <p:cNvSpPr>
            <a:spLocks noGrp="1"/>
          </p:cNvSpPr>
          <p:nvPr>
            <p:ph type="ctrTitle"/>
          </p:nvPr>
        </p:nvSpPr>
        <p:spPr>
          <a:xfrm>
            <a:off x="838200" y="1143000"/>
            <a:ext cx="7315200" cy="4572000"/>
          </a:xfrm>
        </p:spPr>
        <p:txBody>
          <a:bodyPr/>
          <a:lstStyle/>
          <a:p>
            <a:r>
              <a:rPr lang="en-US" altLang="zh-CN"/>
              <a:t>Competitive Advantages</a:t>
            </a:r>
            <a:endParaRPr lang="en-US"/>
          </a:p>
        </p:txBody>
      </p:sp>
    </p:spTree>
    <p:extLst>
      <p:ext uri="{BB962C8B-B14F-4D97-AF65-F5344CB8AC3E}">
        <p14:creationId xmlns:p14="http://schemas.microsoft.com/office/powerpoint/2010/main" val="350788574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OFFICEPLUS.THEME" val="template.pptx"/>
</p:tagLst>
</file>

<file path=ppt/theme/theme1.xml><?xml version="1.0" encoding="utf-8"?>
<a:theme xmlns:a="http://schemas.openxmlformats.org/drawingml/2006/main" name="Custom">
  <a:themeElements>
    <a:clrScheme name="global2.11">
      <a:dk1>
        <a:sysClr val="windowText" lastClr="000000"/>
      </a:dk1>
      <a:lt1>
        <a:sysClr val="window" lastClr="FFFFFF"/>
      </a:lt1>
      <a:dk2>
        <a:srgbClr val="1E55B8"/>
      </a:dk2>
      <a:lt2>
        <a:srgbClr val="6CABF0"/>
      </a:lt2>
      <a:accent1>
        <a:srgbClr val="1674DC"/>
      </a:accent1>
      <a:accent2>
        <a:srgbClr val="5AE495"/>
      </a:accent2>
      <a:accent3>
        <a:srgbClr val="4253EF"/>
      </a:accent3>
      <a:accent4>
        <a:srgbClr val="00B0F0"/>
      </a:accent4>
      <a:accent5>
        <a:srgbClr val="63C0F8"/>
      </a:accent5>
      <a:accent6>
        <a:srgbClr val="0070C0"/>
      </a:accent6>
      <a:hlink>
        <a:srgbClr val="002060"/>
      </a:hlink>
      <a:folHlink>
        <a:srgbClr val="7030A0"/>
      </a:folHlink>
    </a:clrScheme>
    <a:fontScheme name="Custom 7">
      <a:majorFont>
        <a:latin typeface="Poppins SemiBold"/>
        <a:ea typeface=""/>
        <a:cs typeface=""/>
      </a:majorFont>
      <a:minorFont>
        <a:latin typeface="Poppins"/>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rial"/>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等线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867FBBEFD40724CA20725D6B3094130" ma:contentTypeVersion="14" ma:contentTypeDescription="Create a new document." ma:contentTypeScope="" ma:versionID="b563ecc397a77cd5d82b22a852f9d63c">
  <xsd:schema xmlns:xsd="http://www.w3.org/2001/XMLSchema" xmlns:xs="http://www.w3.org/2001/XMLSchema" xmlns:p="http://schemas.microsoft.com/office/2006/metadata/properties" xmlns:ns1="http://schemas.microsoft.com/sharepoint/v3" xmlns:ns2="21705155-b4ce-4c69-95dc-4fd6cb8c5571" xmlns:ns3="38de0ec0-4312-429b-9ba4-a6f7899b86f2" targetNamespace="http://schemas.microsoft.com/office/2006/metadata/properties" ma:root="true" ma:fieldsID="514fef1a96c1431b584933149cb0dc9f" ns1:_="" ns2:_="" ns3:_="">
    <xsd:import namespace="http://schemas.microsoft.com/sharepoint/v3"/>
    <xsd:import namespace="21705155-b4ce-4c69-95dc-4fd6cb8c5571"/>
    <xsd:import namespace="38de0ec0-4312-429b-9ba4-a6f7899b86f2"/>
    <xsd:element name="properties">
      <xsd:complexType>
        <xsd:sequence>
          <xsd:element name="documentManagement">
            <xsd:complexType>
              <xsd:all>
                <xsd:element ref="ns2:lcf76f155ced4ddcb4097134ff3c332f" minOccurs="0"/>
                <xsd:element ref="ns3:TaxCatchAll" minOccurs="0"/>
                <xsd:element ref="ns2:MediaServiceMetadata" minOccurs="0"/>
                <xsd:element ref="ns2:MediaServiceFastMetadata" minOccurs="0"/>
                <xsd:element ref="ns2:MediaServiceSearchProperties" minOccurs="0"/>
                <xsd:element ref="ns2:MediaServiceDateTaken" minOccurs="0"/>
                <xsd:element ref="ns2:MediaServiceObjectDetectorVersions" minOccurs="0"/>
                <xsd:element ref="ns2:MediaServiceOCR" minOccurs="0"/>
                <xsd:element ref="ns2:MediaServiceGenerationTime" minOccurs="0"/>
                <xsd:element ref="ns2:MediaServiceEventHashCode" minOccurs="0"/>
                <xsd:element ref="ns2:MediaServiceBillingMetadata" minOccurs="0"/>
                <xsd:element ref="ns1:_ip_UnifiedCompliancePolicyProperties" minOccurs="0"/>
                <xsd:element ref="ns1:_ip_UnifiedCompliancePolicyUIAc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1705155-b4ce-4c69-95dc-4fd6cb8c5571" elementFormDefault="qualified">
    <xsd:import namespace="http://schemas.microsoft.com/office/2006/documentManagement/types"/>
    <xsd:import namespace="http://schemas.microsoft.com/office/infopath/2007/PartnerControls"/>
    <xsd:element name="lcf76f155ced4ddcb4097134ff3c332f" ma:index="9" nillable="true" ma:taxonomy="true" ma:internalName="lcf76f155ced4ddcb4097134ff3c332f"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SearchProperties" ma:index="13" nillable="true" ma:displayName="MediaServiceSearchProperties" ma:hidden="true" ma:internalName="MediaServiceSearchProperties" ma:readOnly="true">
      <xsd:simpleType>
        <xsd:restriction base="dms:Note"/>
      </xsd:simpleType>
    </xsd:element>
    <xsd:element name="MediaServiceDateTaken" ma:index="14" nillable="true" ma:displayName="MediaServiceDateTaken" ma:hidden="true" ma:indexed="true" ma:internalName="MediaServiceDateTaken" ma:readOnly="true">
      <xsd:simpleType>
        <xsd:restriction base="dms:Text"/>
      </xsd:simpleType>
    </xsd:element>
    <xsd:element name="MediaServiceObjectDetectorVersions" ma:index="15" nillable="true" ma:displayName="MediaServiceObjectDetectorVersions" ma:hidden="true" ma:indexed="true" ma:internalName="MediaServiceObjectDetectorVersions"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BillingMetadata" ma:index="19" nillable="true" ma:displayName="MediaServiceBillingMetadata" ma:hidden="true" ma:internalName="MediaServiceBilling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38de0ec0-4312-429b-9ba4-a6f7899b86f2" elementFormDefault="qualified">
    <xsd:import namespace="http://schemas.microsoft.com/office/2006/documentManagement/types"/>
    <xsd:import namespace="http://schemas.microsoft.com/office/infopath/2007/PartnerControls"/>
    <xsd:element name="TaxCatchAll" ma:index="10" nillable="true" ma:displayName="Taxonomy Catch All Column" ma:hidden="true" ma:list="{61ef2866-7176-4fd6-ae15-58358271bbbc}" ma:internalName="TaxCatchAll" ma:showField="CatchAllData" ma:web="38de0ec0-4312-429b-9ba4-a6f7899b86f2">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TaxCatchAll xmlns="38de0ec0-4312-429b-9ba4-a6f7899b86f2" xsi:nil="true"/>
    <_ip_UnifiedCompliancePolicyProperties xmlns="http://schemas.microsoft.com/sharepoint/v3" xsi:nil="true"/>
    <lcf76f155ced4ddcb4097134ff3c332f xmlns="21705155-b4ce-4c69-95dc-4fd6cb8c5571">
      <Terms xmlns="http://schemas.microsoft.com/office/infopath/2007/PartnerControls"/>
    </lcf76f155ced4ddcb4097134ff3c332f>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DA5489D-F149-42F3-BC44-7AEC22AD6F7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1705155-b4ce-4c69-95dc-4fd6cb8c5571"/>
    <ds:schemaRef ds:uri="38de0ec0-4312-429b-9ba4-a6f7899b86f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7044193-9CEC-4B0C-A704-002174A4A58F}">
  <ds:schemaRefs>
    <ds:schemaRef ds:uri="http://schemas.microsoft.com/office/2006/metadata/properties"/>
    <ds:schemaRef ds:uri="http://schemas.microsoft.com/office/infopath/2007/PartnerControls"/>
    <ds:schemaRef ds:uri="http://schemas.microsoft.com/sharepoint/v3"/>
    <ds:schemaRef ds:uri="38de0ec0-4312-429b-9ba4-a6f7899b86f2"/>
    <ds:schemaRef ds:uri="21705155-b4ce-4c69-95dc-4fd6cb8c5571"/>
  </ds:schemaRefs>
</ds:datastoreItem>
</file>

<file path=customXml/itemProps3.xml><?xml version="1.0" encoding="utf-8"?>
<ds:datastoreItem xmlns:ds="http://schemas.openxmlformats.org/officeDocument/2006/customXml" ds:itemID="{9D30487B-DABF-4867-96A4-274E17D03608}">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otalTime>16</TotalTime>
  <Words>640</Words>
  <Application>Microsoft Office PowerPoint</Application>
  <PresentationFormat>Widescreen</PresentationFormat>
  <Paragraphs>137</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等线</vt:lpstr>
      <vt:lpstr>Arial</vt:lpstr>
      <vt:lpstr>Poppins</vt:lpstr>
      <vt:lpstr>Poppins SemiBold</vt:lpstr>
      <vt:lpstr>Custom</vt:lpstr>
      <vt:lpstr>Name: Abon Bamise</vt:lpstr>
      <vt:lpstr>What is Malware?</vt:lpstr>
      <vt:lpstr>PowerPoint Presentation</vt:lpstr>
      <vt:lpstr>Overview</vt:lpstr>
      <vt:lpstr>Objectives</vt:lpstr>
      <vt:lpstr>Market Analysis</vt:lpstr>
      <vt:lpstr>Target Demographics</vt:lpstr>
      <vt:lpstr>Market Trends</vt:lpstr>
      <vt:lpstr>Competitive Advantages</vt:lpstr>
      <vt:lpstr>Strength Analysis</vt:lpstr>
      <vt:lpstr>Competitor Comparison</vt:lpstr>
      <vt:lpstr>Pricing Strategies</vt:lpstr>
      <vt:lpstr>Pricing Models</vt:lpstr>
      <vt:lpstr>Competitive Pricing</vt:lpstr>
      <vt:lpstr>Sales Channels</vt:lpstr>
      <vt:lpstr>Channel Overview</vt:lpstr>
      <vt:lpstr>Channel Effectiveness</vt:lpstr>
      <vt:lpstr>Implementation Plan</vt:lpstr>
      <vt:lpstr>Action Steps</vt:lpstr>
      <vt:lpstr>Timeline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Abon Bamise</cp:lastModifiedBy>
  <cp:revision>2</cp:revision>
  <dcterms:modified xsi:type="dcterms:W3CDTF">2025-08-06T22:54:48Z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0x0101001867FBBEFD40724CA20725D6B3094130</vt:lpwstr>
  </property>
  <property fmtid="{D5CDD505-2E9C-101B-9397-08002B2CF9AE}" pid="3" name="MediaServiceImageTags">
    <vt:lpwstr/>
  </property>
</Properties>
</file>