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302" r:id="rId3"/>
    <p:sldId id="299" r:id="rId4"/>
    <p:sldId id="300" r:id="rId5"/>
    <p:sldId id="3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5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Abon" userId="c7c1a083b2e31188" providerId="LiveId" clId="{8E8604E7-7AA0-4746-8727-9BA2A87590D6}"/>
    <pc:docChg chg="undo custSel delSld modSld">
      <pc:chgData name="Joseph Abon" userId="c7c1a083b2e31188" providerId="LiveId" clId="{8E8604E7-7AA0-4746-8727-9BA2A87590D6}" dt="2024-10-16T16:16:45.141" v="1431" actId="20577"/>
      <pc:docMkLst>
        <pc:docMk/>
      </pc:docMkLst>
      <pc:sldChg chg="modSp mod">
        <pc:chgData name="Joseph Abon" userId="c7c1a083b2e31188" providerId="LiveId" clId="{8E8604E7-7AA0-4746-8727-9BA2A87590D6}" dt="2024-10-16T16:16:45.141" v="1431" actId="20577"/>
        <pc:sldMkLst>
          <pc:docMk/>
          <pc:sldMk cId="918364701" sldId="299"/>
        </pc:sldMkLst>
        <pc:spChg chg="mod">
          <ac:chgData name="Joseph Abon" userId="c7c1a083b2e31188" providerId="LiveId" clId="{8E8604E7-7AA0-4746-8727-9BA2A87590D6}" dt="2024-10-16T16:16:45.141" v="1431" actId="20577"/>
          <ac:spMkLst>
            <pc:docMk/>
            <pc:sldMk cId="918364701" sldId="299"/>
            <ac:spMk id="3" creationId="{629EE259-486D-E97C-6652-3EA5976C3526}"/>
          </ac:spMkLst>
        </pc:spChg>
      </pc:sldChg>
      <pc:sldChg chg="modSp mod">
        <pc:chgData name="Joseph Abon" userId="c7c1a083b2e31188" providerId="LiveId" clId="{8E8604E7-7AA0-4746-8727-9BA2A87590D6}" dt="2024-10-16T16:10:51.850" v="1016" actId="20577"/>
        <pc:sldMkLst>
          <pc:docMk/>
          <pc:sldMk cId="2745886801" sldId="300"/>
        </pc:sldMkLst>
        <pc:spChg chg="mod">
          <ac:chgData name="Joseph Abon" userId="c7c1a083b2e31188" providerId="LiveId" clId="{8E8604E7-7AA0-4746-8727-9BA2A87590D6}" dt="2024-10-16T16:10:51.850" v="1016" actId="20577"/>
          <ac:spMkLst>
            <pc:docMk/>
            <pc:sldMk cId="2745886801" sldId="300"/>
            <ac:spMk id="3" creationId="{CAF5C89E-3817-4DD8-F9E2-1AE7FC06AFB5}"/>
          </ac:spMkLst>
        </pc:spChg>
      </pc:sldChg>
      <pc:sldChg chg="modSp mod">
        <pc:chgData name="Joseph Abon" userId="c7c1a083b2e31188" providerId="LiveId" clId="{8E8604E7-7AA0-4746-8727-9BA2A87590D6}" dt="2024-10-16T15:47:49.900" v="60" actId="13926"/>
        <pc:sldMkLst>
          <pc:docMk/>
          <pc:sldMk cId="3690921447" sldId="301"/>
        </pc:sldMkLst>
        <pc:spChg chg="mod">
          <ac:chgData name="Joseph Abon" userId="c7c1a083b2e31188" providerId="LiveId" clId="{8E8604E7-7AA0-4746-8727-9BA2A87590D6}" dt="2024-10-16T15:47:49.900" v="60" actId="13926"/>
          <ac:spMkLst>
            <pc:docMk/>
            <pc:sldMk cId="3690921447" sldId="301"/>
            <ac:spMk id="3" creationId="{8DDE284D-AC10-08A7-3538-4FB3D1F81E2E}"/>
          </ac:spMkLst>
        </pc:spChg>
      </pc:sldChg>
      <pc:sldChg chg="addSp delSp modSp mod">
        <pc:chgData name="Joseph Abon" userId="c7c1a083b2e31188" providerId="LiveId" clId="{8E8604E7-7AA0-4746-8727-9BA2A87590D6}" dt="2024-10-16T15:45:50.484" v="45" actId="22"/>
        <pc:sldMkLst>
          <pc:docMk/>
          <pc:sldMk cId="1807915589" sldId="302"/>
        </pc:sldMkLst>
        <pc:spChg chg="del mod">
          <ac:chgData name="Joseph Abon" userId="c7c1a083b2e31188" providerId="LiveId" clId="{8E8604E7-7AA0-4746-8727-9BA2A87590D6}" dt="2024-10-16T15:45:50.484" v="45" actId="22"/>
          <ac:spMkLst>
            <pc:docMk/>
            <pc:sldMk cId="1807915589" sldId="302"/>
            <ac:spMk id="7" creationId="{D573A6C4-A0AD-BEA1-51AB-E679783CA4DE}"/>
          </ac:spMkLst>
        </pc:spChg>
        <pc:picChg chg="add mod ord">
          <ac:chgData name="Joseph Abon" userId="c7c1a083b2e31188" providerId="LiveId" clId="{8E8604E7-7AA0-4746-8727-9BA2A87590D6}" dt="2024-10-16T15:45:50.484" v="45" actId="22"/>
          <ac:picMkLst>
            <pc:docMk/>
            <pc:sldMk cId="1807915589" sldId="302"/>
            <ac:picMk id="9" creationId="{3561D9C6-0EBE-78E0-2B5A-F15C0781587D}"/>
          </ac:picMkLst>
        </pc:picChg>
      </pc:sldChg>
      <pc:sldChg chg="addSp delSp modSp del mod">
        <pc:chgData name="Joseph Abon" userId="c7c1a083b2e31188" providerId="LiveId" clId="{8E8604E7-7AA0-4746-8727-9BA2A87590D6}" dt="2024-10-16T16:14:35.130" v="1404" actId="2696"/>
        <pc:sldMkLst>
          <pc:docMk/>
          <pc:sldMk cId="3667467973" sldId="303"/>
        </pc:sldMkLst>
        <pc:spChg chg="mod">
          <ac:chgData name="Joseph Abon" userId="c7c1a083b2e31188" providerId="LiveId" clId="{8E8604E7-7AA0-4746-8727-9BA2A87590D6}" dt="2024-10-16T15:32:20.295" v="41" actId="20577"/>
          <ac:spMkLst>
            <pc:docMk/>
            <pc:sldMk cId="3667467973" sldId="303"/>
            <ac:spMk id="2" creationId="{C178D1D6-4405-D5A0-6597-FB487750223C}"/>
          </ac:spMkLst>
        </pc:spChg>
        <pc:spChg chg="del">
          <ac:chgData name="Joseph Abon" userId="c7c1a083b2e31188" providerId="LiveId" clId="{8E8604E7-7AA0-4746-8727-9BA2A87590D6}" dt="2024-10-16T15:31:31.808" v="0" actId="22"/>
          <ac:spMkLst>
            <pc:docMk/>
            <pc:sldMk cId="3667467973" sldId="303"/>
            <ac:spMk id="3" creationId="{19C14660-4B9F-EA45-A097-3494C4C5EABC}"/>
          </ac:spMkLst>
        </pc:spChg>
        <pc:picChg chg="add mod ord">
          <ac:chgData name="Joseph Abon" userId="c7c1a083b2e31188" providerId="LiveId" clId="{8E8604E7-7AA0-4746-8727-9BA2A87590D6}" dt="2024-10-16T15:31:31.808" v="0" actId="22"/>
          <ac:picMkLst>
            <pc:docMk/>
            <pc:sldMk cId="3667467973" sldId="303"/>
            <ac:picMk id="5" creationId="{88FDB3BB-8A1F-FDF6-E792-E438E58897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4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4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8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8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9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9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9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5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8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Dolor Sit Amet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CB996-6FB2-1271-8D56-2304384B6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9CEF-94FB-4A8E-EC2E-A639D8EF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of sign on page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61D9C6-0EBE-78E0-2B5A-F15C07815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790" y="2108200"/>
            <a:ext cx="8028745" cy="3760788"/>
          </a:xfrm>
        </p:spPr>
      </p:pic>
    </p:spTree>
    <p:extLst>
      <p:ext uri="{BB962C8B-B14F-4D97-AF65-F5344CB8AC3E}">
        <p14:creationId xmlns:p14="http://schemas.microsoft.com/office/powerpoint/2010/main" val="180791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CEC4-EEC5-2B8B-BEE3-BCD8B525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SOCCER SERVICES: COACHING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E259-486D-E97C-6652-3EA5976C3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88" y="2108200"/>
            <a:ext cx="11766014" cy="3962094"/>
          </a:xfrm>
        </p:spPr>
        <p:txBody>
          <a:bodyPr/>
          <a:lstStyle/>
          <a:p>
            <a:r>
              <a:rPr lang="en-CA" sz="2800" b="1" dirty="0"/>
              <a:t>We help you to build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000" b="1" dirty="0">
                <a:solidFill>
                  <a:srgbClr val="0070C0"/>
                </a:solidFill>
              </a:rPr>
              <a:t> Exclusive pro-coaching culture tied to your club/academy’s vision and model    </a:t>
            </a:r>
            <a:r>
              <a:rPr lang="en-CA" sz="2000" b="1" dirty="0">
                <a:solidFill>
                  <a:srgbClr val="0070C0"/>
                </a:solidFill>
                <a:highlight>
                  <a:srgbClr val="FFFF00"/>
                </a:highlight>
              </a:rPr>
              <a:t>BOOK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000" b="1" dirty="0">
                <a:solidFill>
                  <a:srgbClr val="0070C0"/>
                </a:solidFill>
              </a:rPr>
              <a:t> Build a sustainable conducive environment                                                           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Franklin Gothic Book" panose="020F0502020204030204"/>
                <a:ea typeface="+mn-ea"/>
                <a:cs typeface="+mn-cs"/>
              </a:rPr>
              <a:t>BOOK</a:t>
            </a:r>
            <a:endParaRPr lang="en-CA" sz="2000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CA" sz="2000" b="1" dirty="0">
                <a:solidFill>
                  <a:srgbClr val="0070C0"/>
                </a:solidFill>
              </a:rPr>
              <a:t> Coaching education tailored towards your coaching                                              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Franklin Gothic Book" panose="020F0502020204030204"/>
                <a:ea typeface="+mn-ea"/>
                <a:cs typeface="+mn-cs"/>
              </a:rPr>
              <a:t>BOOK</a:t>
            </a:r>
            <a:endParaRPr lang="en-CA" sz="2000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CA" sz="2000" b="1" dirty="0">
                <a:solidFill>
                  <a:srgbClr val="0070C0"/>
                </a:solidFill>
              </a:rPr>
              <a:t> Specialized Game/Model-Based Coaching (SGMBC)                                             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Franklin Gothic Book" panose="020F0502020204030204"/>
                <a:ea typeface="+mn-ea"/>
                <a:cs typeface="+mn-cs"/>
              </a:rPr>
              <a:t>BOOK</a:t>
            </a:r>
            <a:endParaRPr lang="en-CA" sz="2000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CA" sz="2000" b="1" dirty="0">
                <a:solidFill>
                  <a:srgbClr val="0070C0"/>
                </a:solidFill>
              </a:rPr>
              <a:t> Long-Term Development Coaching (LTDC)                                                               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Franklin Gothic Book" panose="020F0502020204030204"/>
                <a:ea typeface="+mn-ea"/>
                <a:cs typeface="+mn-cs"/>
              </a:rPr>
              <a:t>BOOK </a:t>
            </a:r>
            <a:endParaRPr lang="en-CA" sz="2000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CA" sz="2000" b="1" dirty="0">
                <a:solidFill>
                  <a:srgbClr val="0070C0"/>
                </a:solidFill>
              </a:rPr>
              <a:t> Harnessing your Coaching Education acquired Knowledge                                    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Franklin Gothic Book" panose="020F0502020204030204"/>
                <a:ea typeface="+mn-ea"/>
                <a:cs typeface="+mn-cs"/>
              </a:rPr>
              <a:t>BOOK </a:t>
            </a:r>
            <a:endParaRPr lang="en-CA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36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8540-D636-F2BE-3039-5F11DF68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046" y="286603"/>
            <a:ext cx="11027884" cy="1450757"/>
          </a:xfrm>
        </p:spPr>
        <p:txBody>
          <a:bodyPr/>
          <a:lstStyle/>
          <a:p>
            <a:r>
              <a:rPr lang="en-CA" dirty="0"/>
              <a:t>SOCCER SERVICES: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C89E-3817-4DD8-F9E2-1AE7FC06A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354" y="1894901"/>
            <a:ext cx="11732964" cy="4472848"/>
          </a:xfrm>
        </p:spPr>
        <p:txBody>
          <a:bodyPr>
            <a:norm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Soccer administrative modeling style that fits your choice         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Franklin Gothic Book" panose="020F0502020204030204"/>
                <a:ea typeface="+mn-ea"/>
                <a:cs typeface="+mn-cs"/>
              </a:rPr>
              <a:t>BOOK NOW</a:t>
            </a:r>
            <a:endParaRPr lang="en-CA" sz="2000" b="1" dirty="0">
              <a:solidFill>
                <a:srgbClr val="0070C0"/>
              </a:solidFill>
            </a:endParaRPr>
          </a:p>
          <a:p>
            <a:r>
              <a:rPr lang="en-CA" sz="2000" b="1" dirty="0">
                <a:solidFill>
                  <a:srgbClr val="0070C0"/>
                </a:solidFill>
              </a:rPr>
              <a:t>Classic soccer organization mission and vision statement         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Franklin Gothic Book" panose="020F0502020204030204"/>
                <a:ea typeface="+mn-ea"/>
                <a:cs typeface="+mn-cs"/>
              </a:rPr>
              <a:t>BOOK NOW</a:t>
            </a:r>
            <a:endParaRPr lang="en-CA" sz="2000" b="1" dirty="0">
              <a:solidFill>
                <a:srgbClr val="0070C0"/>
              </a:solidFill>
            </a:endParaRPr>
          </a:p>
          <a:p>
            <a:r>
              <a:rPr lang="en-CA" sz="2000" b="1" dirty="0">
                <a:solidFill>
                  <a:srgbClr val="0070C0"/>
                </a:solidFill>
              </a:rPr>
              <a:t>We identify, recruit, and manage your organizational team        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Franklin Gothic Book" panose="020F0502020204030204"/>
                <a:ea typeface="+mn-ea"/>
                <a:cs typeface="+mn-cs"/>
              </a:rPr>
              <a:t>BOOK NOW</a:t>
            </a:r>
            <a:endParaRPr lang="en-CA" sz="2000" b="1" dirty="0">
              <a:solidFill>
                <a:srgbClr val="0070C0"/>
              </a:solidFill>
            </a:endParaRPr>
          </a:p>
          <a:p>
            <a:r>
              <a:rPr lang="en-CA" sz="2000" b="1" dirty="0">
                <a:solidFill>
                  <a:srgbClr val="0070C0"/>
                </a:solidFill>
              </a:rPr>
              <a:t>We build your club stakeholders and partner groups                  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Franklin Gothic Book" panose="020F0502020204030204"/>
                <a:ea typeface="+mn-ea"/>
                <a:cs typeface="+mn-cs"/>
              </a:rPr>
              <a:t>BOOK NOW</a:t>
            </a:r>
            <a:endParaRPr lang="en-CA" sz="2000" b="1" dirty="0">
              <a:solidFill>
                <a:srgbClr val="0070C0"/>
              </a:solidFill>
            </a:endParaRPr>
          </a:p>
          <a:p>
            <a:r>
              <a:rPr lang="en-CA" sz="2000" b="1" dirty="0">
                <a:solidFill>
                  <a:srgbClr val="0070C0"/>
                </a:solidFill>
              </a:rPr>
              <a:t>Experts in creating appropriate                                                      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Franklin Gothic Book" panose="020F0502020204030204"/>
                <a:ea typeface="+mn-ea"/>
                <a:cs typeface="+mn-cs"/>
              </a:rPr>
              <a:t>BOOK NOW</a:t>
            </a:r>
            <a:endParaRPr lang="en-CA" sz="2000" b="1" dirty="0">
              <a:solidFill>
                <a:srgbClr val="0070C0"/>
              </a:solidFill>
            </a:endParaRPr>
          </a:p>
          <a:p>
            <a:r>
              <a:rPr lang="en-CA" sz="2000" b="1" dirty="0">
                <a:solidFill>
                  <a:srgbClr val="0070C0"/>
                </a:solidFill>
              </a:rPr>
              <a:t>Expert in positioning a club differently than an Academy            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Franklin Gothic Book" panose="020F0502020204030204"/>
                <a:ea typeface="+mn-ea"/>
                <a:cs typeface="+mn-cs"/>
              </a:rPr>
              <a:t>BOOK NOW</a:t>
            </a:r>
          </a:p>
          <a:p>
            <a:endParaRPr lang="en-CA" sz="2000" b="1" dirty="0">
              <a:solidFill>
                <a:srgbClr val="0070C0"/>
              </a:solidFill>
              <a:highlight>
                <a:srgbClr val="FFFF00"/>
              </a:highlight>
              <a:latin typeface="Franklin Gothic Book" panose="020F0502020204030204"/>
            </a:endParaRPr>
          </a:p>
          <a:p>
            <a:pPr algn="ctr"/>
            <a:r>
              <a:rPr lang="en-CA" sz="2000" b="1" dirty="0">
                <a:solidFill>
                  <a:srgbClr val="0070C0"/>
                </a:solidFill>
                <a:highlight>
                  <a:srgbClr val="00FF00"/>
                </a:highlight>
                <a:latin typeface="Franklin Gothic Book" panose="020F0502020204030204"/>
              </a:rPr>
              <a:t>We Value your Efforts to Succeed in the GAME </a:t>
            </a:r>
            <a:endParaRPr lang="en-CA" sz="2000" b="1" dirty="0">
              <a:solidFill>
                <a:srgbClr val="0070C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4588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D764-C914-304A-AD86-580009DF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37" y="286603"/>
            <a:ext cx="11743981" cy="1450757"/>
          </a:xfrm>
        </p:spPr>
        <p:txBody>
          <a:bodyPr/>
          <a:lstStyle/>
          <a:p>
            <a:r>
              <a:rPr lang="en-CA" dirty="0"/>
              <a:t>Soccer Services: Growth and Life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284D-AC10-08A7-3538-4FB3D1F81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43" y="1894901"/>
            <a:ext cx="11071952" cy="39741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 </a:t>
            </a:r>
            <a:r>
              <a:rPr lang="en-CA" sz="2800" dirty="0"/>
              <a:t>Growth Mindset Elite Soccer Potential Professional Players  </a:t>
            </a:r>
            <a:r>
              <a:rPr lang="en-CA" sz="2800" dirty="0">
                <a:highlight>
                  <a:srgbClr val="FFFF00"/>
                </a:highlight>
              </a:rPr>
              <a:t>BOOK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/>
              <a:t> Specialized Life Skills Contents   </a:t>
            </a:r>
            <a:r>
              <a:rPr lang="en-CA" sz="2800" dirty="0">
                <a:highlight>
                  <a:srgbClr val="FFFF00"/>
                </a:highlight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36909214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168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Wingdings</vt:lpstr>
      <vt:lpstr>Custom</vt:lpstr>
      <vt:lpstr>Title Lorem Ipsum</vt:lpstr>
      <vt:lpstr>Examples of sign on page</vt:lpstr>
      <vt:lpstr>SOCCER SERVICES: COACHING</vt:lpstr>
      <vt:lpstr>SOCCER SERVICES: Management </vt:lpstr>
      <vt:lpstr>Soccer Services: Growth and Life Skills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Abon</dc:creator>
  <cp:lastModifiedBy>Joseph Abon</cp:lastModifiedBy>
  <cp:revision>1</cp:revision>
  <dcterms:created xsi:type="dcterms:W3CDTF">2024-10-14T08:09:05Z</dcterms:created>
  <dcterms:modified xsi:type="dcterms:W3CDTF">2024-10-16T16:16:51Z</dcterms:modified>
</cp:coreProperties>
</file>