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db450e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db450e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db450e5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db450e5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db450e53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db450e53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b450e53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b450e53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db450e53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db450e53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b450e53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db450e53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db450e53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db450e53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drive/u/0/folders/1z0rpCeuq9CwUi6gXXAFu_04zJY6SD6iN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discord.gg/gCp8er4f" TargetMode="External"/><Relationship Id="rId6" Type="http://schemas.openxmlformats.org/officeDocument/2006/relationships/hyperlink" Target="https://app.hacknplan.com/p/193005/kanban?categoryId=0&amp;boardId=528008" TargetMode="External"/><Relationship Id="rId7" Type="http://schemas.openxmlformats.org/officeDocument/2006/relationships/hyperlink" Target="https://drive.google.com/drive/u/0/folders/1YxHG5Ry8iwH6JKHYhBhdAb5RtsE5ZLoC" TargetMode="External"/><Relationship Id="rId8" Type="http://schemas.openxmlformats.org/officeDocument/2006/relationships/hyperlink" Target="https://miro.com/app/board/uXjVNdZ6prc=/?share_link_id=74919480049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document/u/0/d/17LouzosqNY0LBxtuYjtGzDnkj_LMVTraVRz6ygkpbSo/edit" TargetMode="External"/><Relationship Id="rId5" Type="http://schemas.openxmlformats.org/officeDocument/2006/relationships/hyperlink" Target="https://docs.google.com/spreadsheets/u/0/d/1rZSFrrbNwmp-glIsjakkvzQGvU_0xZz1JccCFFAF38E/edit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app.hacknplan.com/p/193005/kanban?categoryId=0&amp;boardId=528927" TargetMode="External"/><Relationship Id="rId5" Type="http://schemas.openxmlformats.org/officeDocument/2006/relationships/hyperlink" Target="https://docs.google.com/spreadsheets/u/0/d/1rZSFrrbNwmp-glIsjakkvzQGvU_0xZz1JccCFFAF38E/edit" TargetMode="External"/><Relationship Id="rId6" Type="http://schemas.openxmlformats.org/officeDocument/2006/relationships/hyperlink" Target="https://docs.google.com/spreadsheets/u/0/d/12DpItgh_8DeE5YroRxYIYu5Rxr1Kd7wsWg5PYiXQEmE/edit" TargetMode="External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drive/u/0/folders/1ScjjbFLueMJaR1z3VfjKXrhj_HSB_I62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50" y="1692587"/>
            <a:ext cx="8171899" cy="17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5850" y="4102463"/>
            <a:ext cx="8292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latin typeface="Comfortaa"/>
                <a:ea typeface="Comfortaa"/>
                <a:cs typeface="Comfortaa"/>
                <a:sym typeface="Comfortaa"/>
              </a:rPr>
              <a:t>Team 4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weekly report #1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351" y="3974575"/>
            <a:ext cx="1034150" cy="98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653050" y="1579350"/>
            <a:ext cx="5827500" cy="1984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Friday, 06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63250" y="2025175"/>
            <a:ext cx="5207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 PRE PRODUCTION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Playtesting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Set up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Discord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HacknPlan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Google Drive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Miro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653050" y="1579350"/>
            <a:ext cx="5827500" cy="1984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Saturday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07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63250" y="2025175"/>
            <a:ext cx="520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Design Department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Playtesting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draft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GDD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Asset list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653050" y="1029775"/>
            <a:ext cx="5827500" cy="308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Sunday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08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963250" y="1340400"/>
            <a:ext cx="52071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MEETING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Design Department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assigning on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H’n’P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Asset List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Updates and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Availability Team List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Programming Department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UML and Repository Settings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1653050" y="1343100"/>
            <a:ext cx="5827500" cy="2457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Wednesday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11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963250" y="1648200"/>
            <a:ext cx="52071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MEETING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Art Department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Characters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 Items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Blocks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1653050" y="1781750"/>
            <a:ext cx="5827500" cy="1580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Thursday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12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963250" y="1925300"/>
            <a:ext cx="5207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Programming Department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Greybox, Grid System, Framework update and placing blocks system in Unity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1653050" y="1781750"/>
            <a:ext cx="5827500" cy="1580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Friday, 13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963250" y="2140800"/>
            <a:ext cx="5207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WEEKLY REPORT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it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First build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