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db450e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db450e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db450e5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db450e5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db450e5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db450e5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b450e53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b450e53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db450e53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db450e53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b450e5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b450e5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0fe07d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0fe07d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db450e53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db450e53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iscord.gg/gCp8er4f" TargetMode="External"/><Relationship Id="rId5" Type="http://schemas.openxmlformats.org/officeDocument/2006/relationships/hyperlink" Target="https://app.hacknplan.com/p/193005/kanban?categoryId=0&amp;boardId=528008" TargetMode="External"/><Relationship Id="rId6" Type="http://schemas.openxmlformats.org/officeDocument/2006/relationships/hyperlink" Target="https://miro.com/app/board/uXjVNdZ6prc=/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u/0/d/17LouzosqNY0LBxtuYjtGzDnkj_LMVTraVRz6ygkpbSo/edit" TargetMode="External"/><Relationship Id="rId5" Type="http://schemas.openxmlformats.org/officeDocument/2006/relationships/hyperlink" Target="https://docs.google.com/spreadsheets/u/0/d/1rZSFrrbNwmp-glIsjakkvzQGvU_0xZz1JccCFFAF38E/edit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pp.hacknplan.com/p/193005/kanban?categoryId=0&amp;boardId=528927" TargetMode="External"/><Relationship Id="rId5" Type="http://schemas.openxmlformats.org/officeDocument/2006/relationships/hyperlink" Target="https://docs.google.com/spreadsheets/u/0/d/1rZSFrrbNwmp-glIsjakkvzQGvU_0xZz1JccCFFAF38E/edit" TargetMode="External"/><Relationship Id="rId6" Type="http://schemas.openxmlformats.org/officeDocument/2006/relationships/hyperlink" Target="https://docs.google.com/spreadsheets/u/0/d/12DpItgh_8DeE5YroRxYIYu5Rxr1Kd7wsWg5PYiXQEmE/edit" TargetMode="External"/><Relationship Id="rId7" Type="http://schemas.openxmlformats.org/officeDocument/2006/relationships/hyperlink" Target="https://miro.com/app/board/uXjVNdZ6prc=/" TargetMode="External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drive/folders/1HtfMbPgQFJycB_dbSrW_U1AiHMUn5koT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0" y="1692587"/>
            <a:ext cx="8171899" cy="17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5850" y="4102463"/>
            <a:ext cx="8292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latin typeface="Comfortaa"/>
                <a:ea typeface="Comfortaa"/>
                <a:cs typeface="Comfortaa"/>
                <a:sym typeface="Comfortaa"/>
              </a:rPr>
              <a:t>Team 4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weekly report #2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351" y="3974575"/>
            <a:ext cx="1034150" cy="9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Friday, 13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63250" y="2025175"/>
            <a:ext cx="5207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PRODUCTION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Update and meetings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Discord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HacknPlan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Miro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Fast meeting post report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Saturday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14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63250" y="1709850"/>
            <a:ext cx="5207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Department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Analysis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GDD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Asset list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sprites on Unity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Sound/SFX research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653050" y="1029775"/>
            <a:ext cx="5827500" cy="2685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Sunday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15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963250" y="1340400"/>
            <a:ext cx="5207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Department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Meeting with Team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assigning on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H’n’P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Asset List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Updates and </a:t>
            </a:r>
            <a:r>
              <a:rPr lang="it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Availability Team List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References on </a:t>
            </a:r>
            <a:r>
              <a:rPr lang="it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Miro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653050" y="1343100"/>
            <a:ext cx="5827500" cy="24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Thursday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17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963250" y="1648200"/>
            <a:ext cx="5207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 Department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Backgrounds Stage 2 - Stage 3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Characters Animations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Items Stage 2 - Stage 3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Terrains Stage 1 - Stage 2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653050" y="1085550"/>
            <a:ext cx="5827500" cy="2185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Wednesday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18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968450" y="1196075"/>
            <a:ext cx="5207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Programming Department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Path Manager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Character Movement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Over Manager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Static Blocks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1653050" y="1579350"/>
            <a:ext cx="5827500" cy="1984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Thursday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, 19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001700" y="1864900"/>
            <a:ext cx="5207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Game Design &amp; Programming Departments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sprites on Unity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Levels on Unity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1653050" y="1781750"/>
            <a:ext cx="5827500" cy="1580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rot="-5400000">
            <a:off x="4355888" y="3013100"/>
            <a:ext cx="421800" cy="3135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065803" y="4380500"/>
            <a:ext cx="30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Thursday, 19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 October 2023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963250" y="2140800"/>
            <a:ext cx="5207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WEEKLY REPORT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it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Second Build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550" y="4217900"/>
            <a:ext cx="703575" cy="7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>
            <a:off x="-82900" y="4924650"/>
            <a:ext cx="9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