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db450e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db450e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db450e5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db450e5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db450e53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db450e53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b450e53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b450e53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db450e53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db450e53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db450e53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db450e53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0fe07d7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0fe07d7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db450e53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db450e53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discord.gg/gCp8er4f" TargetMode="External"/><Relationship Id="rId5" Type="http://schemas.openxmlformats.org/officeDocument/2006/relationships/hyperlink" Target="https://app.hacknplan.com/p/193005/kanban?categoryId=0&amp;boardId=528008" TargetMode="External"/><Relationship Id="rId6" Type="http://schemas.openxmlformats.org/officeDocument/2006/relationships/hyperlink" Target="https://miro.com/app/board/uXjVNdZ6prc=/" TargetMode="External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document/u/0/d/17LouzosqNY0LBxtuYjtGzDnkj_LMVTraVRz6ygkpbSo/edit" TargetMode="External"/><Relationship Id="rId5" Type="http://schemas.openxmlformats.org/officeDocument/2006/relationships/hyperlink" Target="https://docs.google.com/spreadsheets/u/0/d/1rZSFrrbNwmp-glIsjakkvzQGvU_0xZz1JccCFFAF38E/edit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app.hacknplan.com/p/193005/kanban?categoryId=0&amp;boardId=528927" TargetMode="External"/><Relationship Id="rId5" Type="http://schemas.openxmlformats.org/officeDocument/2006/relationships/hyperlink" Target="https://docs.google.com/spreadsheets/u/0/d/1rZSFrrbNwmp-glIsjakkvzQGvU_0xZz1JccCFFAF38E/edit" TargetMode="External"/><Relationship Id="rId6" Type="http://schemas.openxmlformats.org/officeDocument/2006/relationships/hyperlink" Target="https://docs.google.com/spreadsheets/u/0/d/12DpItgh_8DeE5YroRxYIYu5Rxr1Kd7wsWg5PYiXQEmE/edit" TargetMode="External"/><Relationship Id="rId7" Type="http://schemas.openxmlformats.org/officeDocument/2006/relationships/hyperlink" Target="https://miro.com/app/board/uXjVNdZ6prc=/" TargetMode="External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drive.google.com/drive/u/0/folders/1gSuklw_iUP9IALR2asRTLjNVnnkDaQ8F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50" y="1692587"/>
            <a:ext cx="8171899" cy="17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25850" y="4102463"/>
            <a:ext cx="8292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latin typeface="Comfortaa"/>
                <a:ea typeface="Comfortaa"/>
                <a:cs typeface="Comfortaa"/>
                <a:sym typeface="Comfortaa"/>
              </a:rPr>
              <a:t>Team 4</a:t>
            </a:r>
            <a:endParaRPr b="1"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omfortaa"/>
                <a:ea typeface="Comfortaa"/>
                <a:cs typeface="Comfortaa"/>
                <a:sym typeface="Comfortaa"/>
              </a:rPr>
              <a:t>weekly report #3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2351" y="3974575"/>
            <a:ext cx="1034150" cy="98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653050" y="1579350"/>
            <a:ext cx="5827500" cy="1984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Friday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, 20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963250" y="2025175"/>
            <a:ext cx="5207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PRODUCTION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Update and meetings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Discord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HacknPlan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Miro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653050" y="1579350"/>
            <a:ext cx="5827500" cy="1984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Saturday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, 21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963250" y="1709850"/>
            <a:ext cx="5207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Game Design Department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Update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GDD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Update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Asset list</a:t>
            </a:r>
            <a:r>
              <a:rPr b="1" lang="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 Sounds and Animations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 sprites on Unity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Sound/SFX research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1653050" y="1029775"/>
            <a:ext cx="5827500" cy="2685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Sunday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, 22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963250" y="1340400"/>
            <a:ext cx="52071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MEETING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Game Design Department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Meeting with Team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Task assigning on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H’n’P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Asset List</a:t>
            </a: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Updates and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Availability Team List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Added References on </a:t>
            </a:r>
            <a:r>
              <a:rPr lang="it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Miro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1653050" y="1343100"/>
            <a:ext cx="5827500" cy="2457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Monday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, 23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963250" y="1648200"/>
            <a:ext cx="52071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MEETING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Art Department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Backgrounds Cutscenes Stage 1 - Stage 2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Characters Animations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Goal Items Stage 4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Terrains Stage 3 - Stage 4 - Stage 5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7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1653050" y="1085550"/>
            <a:ext cx="5827500" cy="2185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Wednesday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, 25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968450" y="1196075"/>
            <a:ext cx="5207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Programming Department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Loading Screen Manager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UI System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Graphic Management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1653050" y="1579350"/>
            <a:ext cx="5827500" cy="1984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Thursday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, 26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001700" y="1864900"/>
            <a:ext cx="5207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Game Design &amp; Programming Departments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 sprites on Unity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Levels  Stage 1 - Stage 2 on Unity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1653050" y="1781750"/>
            <a:ext cx="5827500" cy="1580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Thursday, 26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963250" y="2140800"/>
            <a:ext cx="5207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WEEKLY REPORT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it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Third Build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0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