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A1495-0955-452F-92C6-D81DACF15336}" v="86" dt="2019-04-11T15:39:0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Silva" userId="b87ca622-a276-4ff7-ad21-4aed47d677c8" providerId="ADAL" clId="{94CA1495-0955-452F-92C6-D81DACF15336}"/>
    <pc:docChg chg="undo custSel addSld delSld modSld">
      <pc:chgData name="Marcelo Silva" userId="b87ca622-a276-4ff7-ad21-4aed47d677c8" providerId="ADAL" clId="{94CA1495-0955-452F-92C6-D81DACF15336}" dt="2019-04-11T16:07:46.634" v="2146" actId="1037"/>
      <pc:docMkLst>
        <pc:docMk/>
      </pc:docMkLst>
      <pc:sldChg chg="add del">
        <pc:chgData name="Marcelo Silva" userId="b87ca622-a276-4ff7-ad21-4aed47d677c8" providerId="ADAL" clId="{94CA1495-0955-452F-92C6-D81DACF15336}" dt="2019-04-11T15:28:10.262" v="965" actId="2696"/>
        <pc:sldMkLst>
          <pc:docMk/>
          <pc:sldMk cId="1654399868" sldId="256"/>
        </pc:sldMkLst>
      </pc:sldChg>
      <pc:sldChg chg="del">
        <pc:chgData name="Marcelo Silva" userId="b87ca622-a276-4ff7-ad21-4aed47d677c8" providerId="ADAL" clId="{94CA1495-0955-452F-92C6-D81DACF15336}" dt="2019-04-11T15:54:32.390" v="1583" actId="2696"/>
        <pc:sldMkLst>
          <pc:docMk/>
          <pc:sldMk cId="1465823851" sldId="257"/>
        </pc:sldMkLst>
      </pc:sldChg>
      <pc:sldChg chg="del">
        <pc:chgData name="Marcelo Silva" userId="b87ca622-a276-4ff7-ad21-4aed47d677c8" providerId="ADAL" clId="{94CA1495-0955-452F-92C6-D81DACF15336}" dt="2019-04-11T15:39:56.945" v="1230" actId="2696"/>
        <pc:sldMkLst>
          <pc:docMk/>
          <pc:sldMk cId="3487034437" sldId="258"/>
        </pc:sldMkLst>
      </pc:sldChg>
      <pc:sldChg chg="addSp delSp modSp add">
        <pc:chgData name="Marcelo Silva" userId="b87ca622-a276-4ff7-ad21-4aed47d677c8" providerId="ADAL" clId="{94CA1495-0955-452F-92C6-D81DACF15336}" dt="2019-04-11T15:56:07.879" v="1711" actId="478"/>
        <pc:sldMkLst>
          <pc:docMk/>
          <pc:sldMk cId="858167501" sldId="259"/>
        </pc:sldMkLst>
        <pc:spChg chg="mod">
          <ac:chgData name="Marcelo Silva" userId="b87ca622-a276-4ff7-ad21-4aed47d677c8" providerId="ADAL" clId="{94CA1495-0955-452F-92C6-D81DACF15336}" dt="2019-04-11T14:54:17.760" v="13" actId="1076"/>
          <ac:spMkLst>
            <pc:docMk/>
            <pc:sldMk cId="858167501" sldId="259"/>
            <ac:spMk id="5" creationId="{CBAE5F74-85C5-4993-903A-2A1EB3309810}"/>
          </ac:spMkLst>
        </pc:spChg>
        <pc:spChg chg="del mod">
          <ac:chgData name="Marcelo Silva" userId="b87ca622-a276-4ff7-ad21-4aed47d677c8" providerId="ADAL" clId="{94CA1495-0955-452F-92C6-D81DACF15336}" dt="2019-04-11T14:53:36.511" v="3" actId="478"/>
          <ac:spMkLst>
            <pc:docMk/>
            <pc:sldMk cId="858167501" sldId="259"/>
            <ac:spMk id="7" creationId="{923D6309-1B30-4621-B44E-D81D4E0DB6AA}"/>
          </ac:spMkLst>
        </pc:spChg>
        <pc:spChg chg="del">
          <ac:chgData name="Marcelo Silva" userId="b87ca622-a276-4ff7-ad21-4aed47d677c8" providerId="ADAL" clId="{94CA1495-0955-452F-92C6-D81DACF15336}" dt="2019-04-11T14:53:56.032" v="9" actId="478"/>
          <ac:spMkLst>
            <pc:docMk/>
            <pc:sldMk cId="858167501" sldId="259"/>
            <ac:spMk id="14" creationId="{B3E0B6A0-B728-4749-A0F1-ACD242BE38FD}"/>
          </ac:spMkLst>
        </pc:spChg>
        <pc:spChg chg="mod">
          <ac:chgData name="Marcelo Silva" userId="b87ca622-a276-4ff7-ad21-4aed47d677c8" providerId="ADAL" clId="{94CA1495-0955-452F-92C6-D81DACF15336}" dt="2019-04-11T15:19:58.765" v="635" actId="1035"/>
          <ac:spMkLst>
            <pc:docMk/>
            <pc:sldMk cId="858167501" sldId="259"/>
            <ac:spMk id="15" creationId="{12615664-541E-408D-8FE4-7E01B369411B}"/>
          </ac:spMkLst>
        </pc:spChg>
        <pc:spChg chg="mod">
          <ac:chgData name="Marcelo Silva" userId="b87ca622-a276-4ff7-ad21-4aed47d677c8" providerId="ADAL" clId="{94CA1495-0955-452F-92C6-D81DACF15336}" dt="2019-04-11T15:21:52.111" v="811" actId="1037"/>
          <ac:spMkLst>
            <pc:docMk/>
            <pc:sldMk cId="858167501" sldId="259"/>
            <ac:spMk id="17" creationId="{5E0CBCD1-550B-4D91-B5EB-FBB69492A938}"/>
          </ac:spMkLst>
        </pc:spChg>
        <pc:spChg chg="mod">
          <ac:chgData name="Marcelo Silva" userId="b87ca622-a276-4ff7-ad21-4aed47d677c8" providerId="ADAL" clId="{94CA1495-0955-452F-92C6-D81DACF15336}" dt="2019-04-11T15:21:56.562" v="821" actId="1037"/>
          <ac:spMkLst>
            <pc:docMk/>
            <pc:sldMk cId="858167501" sldId="259"/>
            <ac:spMk id="33" creationId="{3590F538-371B-4608-BB2F-A2D3F375DE35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35" creationId="{483EB26D-E033-45C4-B03A-1415EDA84080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36" creationId="{5484474F-D71E-4597-BC97-06EB1447ED3D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37" creationId="{4B924DBF-2B28-493A-959E-53CDB52F0D96}"/>
          </ac:spMkLst>
        </pc:spChg>
        <pc:spChg chg="del">
          <ac:chgData name="Marcelo Silva" userId="b87ca622-a276-4ff7-ad21-4aed47d677c8" providerId="ADAL" clId="{94CA1495-0955-452F-92C6-D81DACF15336}" dt="2019-04-11T14:54:00.206" v="10" actId="478"/>
          <ac:spMkLst>
            <pc:docMk/>
            <pc:sldMk cId="858167501" sldId="259"/>
            <ac:spMk id="38" creationId="{6E97D5C3-6DC5-4ABE-8B69-DC4279A2008D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43" creationId="{EB090C4F-D2CE-4A2B-AE53-B84D5D6D6324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44" creationId="{23C27C55-E116-48D2-AB34-BF551B91B5B8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45" creationId="{B23F3013-58A9-4633-8674-51916B5B4664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46" creationId="{75B1AA32-D395-405A-8950-237B78021A94}"/>
          </ac:spMkLst>
        </pc:spChg>
        <pc:spChg chg="del">
          <ac:chgData name="Marcelo Silva" userId="b87ca622-a276-4ff7-ad21-4aed47d677c8" providerId="ADAL" clId="{94CA1495-0955-452F-92C6-D81DACF15336}" dt="2019-04-11T14:56:35.860" v="67" actId="478"/>
          <ac:spMkLst>
            <pc:docMk/>
            <pc:sldMk cId="858167501" sldId="259"/>
            <ac:spMk id="47" creationId="{3D515741-9C28-4CB6-831F-D79E5E912964}"/>
          </ac:spMkLst>
        </pc:spChg>
        <pc:spChg chg="mod">
          <ac:chgData name="Marcelo Silva" userId="b87ca622-a276-4ff7-ad21-4aed47d677c8" providerId="ADAL" clId="{94CA1495-0955-452F-92C6-D81DACF15336}" dt="2019-04-11T15:25:28.871" v="962" actId="6549"/>
          <ac:spMkLst>
            <pc:docMk/>
            <pc:sldMk cId="858167501" sldId="259"/>
            <ac:spMk id="52" creationId="{5C11C382-FDCC-4DF4-9A33-DDE6843F897D}"/>
          </ac:spMkLst>
        </pc:spChg>
        <pc:spChg chg="del mod">
          <ac:chgData name="Marcelo Silva" userId="b87ca622-a276-4ff7-ad21-4aed47d677c8" providerId="ADAL" clId="{94CA1495-0955-452F-92C6-D81DACF15336}" dt="2019-04-11T14:53:54.836" v="8" actId="478"/>
          <ac:spMkLst>
            <pc:docMk/>
            <pc:sldMk cId="858167501" sldId="259"/>
            <ac:spMk id="58" creationId="{9642DB68-E7DD-4BAC-9482-6160D1816BC1}"/>
          </ac:spMkLst>
        </pc:spChg>
        <pc:spChg chg="add mod">
          <ac:chgData name="Marcelo Silva" userId="b87ca622-a276-4ff7-ad21-4aed47d677c8" providerId="ADAL" clId="{94CA1495-0955-452F-92C6-D81DACF15336}" dt="2019-04-11T15:08:23.245" v="453" actId="1076"/>
          <ac:spMkLst>
            <pc:docMk/>
            <pc:sldMk cId="858167501" sldId="259"/>
            <ac:spMk id="67" creationId="{6E5E50A5-AE53-46C7-BBDB-3096BDF2F2E1}"/>
          </ac:spMkLst>
        </pc:spChg>
        <pc:spChg chg="add del mod">
          <ac:chgData name="Marcelo Silva" userId="b87ca622-a276-4ff7-ad21-4aed47d677c8" providerId="ADAL" clId="{94CA1495-0955-452F-92C6-D81DACF15336}" dt="2019-04-11T14:57:52.061" v="150" actId="478"/>
          <ac:spMkLst>
            <pc:docMk/>
            <pc:sldMk cId="858167501" sldId="259"/>
            <ac:spMk id="69" creationId="{0E2FBD5D-4186-412B-AF5F-4316CB569CA4}"/>
          </ac:spMkLst>
        </pc:spChg>
        <pc:spChg chg="del">
          <ac:chgData name="Marcelo Silva" userId="b87ca622-a276-4ff7-ad21-4aed47d677c8" providerId="ADAL" clId="{94CA1495-0955-452F-92C6-D81DACF15336}" dt="2019-04-11T15:01:10.294" v="348" actId="478"/>
          <ac:spMkLst>
            <pc:docMk/>
            <pc:sldMk cId="858167501" sldId="259"/>
            <ac:spMk id="71" creationId="{280DE238-AFE8-46EF-80B5-8D690FA35F33}"/>
          </ac:spMkLst>
        </pc:spChg>
        <pc:spChg chg="mod">
          <ac:chgData name="Marcelo Silva" userId="b87ca622-a276-4ff7-ad21-4aed47d677c8" providerId="ADAL" clId="{94CA1495-0955-452F-92C6-D81DACF15336}" dt="2019-04-11T15:21:27.660" v="787" actId="1035"/>
          <ac:spMkLst>
            <pc:docMk/>
            <pc:sldMk cId="858167501" sldId="259"/>
            <ac:spMk id="74" creationId="{3AF8AB7C-619E-49AE-9404-DEC2A6A76DAA}"/>
          </ac:spMkLst>
        </pc:spChg>
        <pc:spChg chg="mod">
          <ac:chgData name="Marcelo Silva" userId="b87ca622-a276-4ff7-ad21-4aed47d677c8" providerId="ADAL" clId="{94CA1495-0955-452F-92C6-D81DACF15336}" dt="2019-04-11T15:24:39.386" v="949" actId="20577"/>
          <ac:spMkLst>
            <pc:docMk/>
            <pc:sldMk cId="858167501" sldId="259"/>
            <ac:spMk id="76" creationId="{332221C1-CF5E-4434-B5D8-94087D90643F}"/>
          </ac:spMkLst>
        </pc:spChg>
        <pc:spChg chg="mod">
          <ac:chgData name="Marcelo Silva" userId="b87ca622-a276-4ff7-ad21-4aed47d677c8" providerId="ADAL" clId="{94CA1495-0955-452F-92C6-D81DACF15336}" dt="2019-04-11T15:00:35.748" v="343" actId="404"/>
          <ac:spMkLst>
            <pc:docMk/>
            <pc:sldMk cId="858167501" sldId="259"/>
            <ac:spMk id="78" creationId="{60522346-1CFF-46A2-9783-1F4812CA3402}"/>
          </ac:spMkLst>
        </pc:spChg>
        <pc:spChg chg="add mod">
          <ac:chgData name="Marcelo Silva" userId="b87ca622-a276-4ff7-ad21-4aed47d677c8" providerId="ADAL" clId="{94CA1495-0955-452F-92C6-D81DACF15336}" dt="2019-04-11T15:08:17.383" v="451" actId="20577"/>
          <ac:spMkLst>
            <pc:docMk/>
            <pc:sldMk cId="858167501" sldId="259"/>
            <ac:spMk id="81" creationId="{B5E10BA9-7D27-4656-97A1-E02BD4953D55}"/>
          </ac:spMkLst>
        </pc:spChg>
        <pc:spChg chg="del">
          <ac:chgData name="Marcelo Silva" userId="b87ca622-a276-4ff7-ad21-4aed47d677c8" providerId="ADAL" clId="{94CA1495-0955-452F-92C6-D81DACF15336}" dt="2019-04-11T15:00:47.854" v="346" actId="478"/>
          <ac:spMkLst>
            <pc:docMk/>
            <pc:sldMk cId="858167501" sldId="259"/>
            <ac:spMk id="82" creationId="{AE0CE089-25F3-40D5-A073-8A6EA991C31B}"/>
          </ac:spMkLst>
        </pc:spChg>
        <pc:spChg chg="mod">
          <ac:chgData name="Marcelo Silva" userId="b87ca622-a276-4ff7-ad21-4aed47d677c8" providerId="ADAL" clId="{94CA1495-0955-452F-92C6-D81DACF15336}" dt="2019-04-11T15:09:57.975" v="539" actId="1038"/>
          <ac:spMkLst>
            <pc:docMk/>
            <pc:sldMk cId="858167501" sldId="259"/>
            <ac:spMk id="83" creationId="{0063273B-45AB-4013-A66E-E7CDC5CCA32F}"/>
          </ac:spMkLst>
        </pc:spChg>
        <pc:spChg chg="add mod">
          <ac:chgData name="Marcelo Silva" userId="b87ca622-a276-4ff7-ad21-4aed47d677c8" providerId="ADAL" clId="{94CA1495-0955-452F-92C6-D81DACF15336}" dt="2019-04-11T15:32:02.383" v="1042" actId="1036"/>
          <ac:spMkLst>
            <pc:docMk/>
            <pc:sldMk cId="858167501" sldId="259"/>
            <ac:spMk id="84" creationId="{A4A05FA9-0214-4FFA-90C2-4BCC2180C751}"/>
          </ac:spMkLst>
        </pc:spChg>
        <pc:spChg chg="add mod">
          <ac:chgData name="Marcelo Silva" userId="b87ca622-a276-4ff7-ad21-4aed47d677c8" providerId="ADAL" clId="{94CA1495-0955-452F-92C6-D81DACF15336}" dt="2019-04-11T15:31:59.274" v="1021" actId="1036"/>
          <ac:spMkLst>
            <pc:docMk/>
            <pc:sldMk cId="858167501" sldId="259"/>
            <ac:spMk id="91" creationId="{61377FBB-4A1A-4326-A8EC-D659558DD51C}"/>
          </ac:spMkLst>
        </pc:spChg>
        <pc:spChg chg="add mod">
          <ac:chgData name="Marcelo Silva" userId="b87ca622-a276-4ff7-ad21-4aed47d677c8" providerId="ADAL" clId="{94CA1495-0955-452F-92C6-D81DACF15336}" dt="2019-04-11T15:33:16.041" v="1073" actId="1076"/>
          <ac:spMkLst>
            <pc:docMk/>
            <pc:sldMk cId="858167501" sldId="259"/>
            <ac:spMk id="105" creationId="{D0BB2715-54A1-4E65-AA7C-E5A80E037889}"/>
          </ac:spMkLst>
        </pc:spChg>
        <pc:spChg chg="del mod">
          <ac:chgData name="Marcelo Silva" userId="b87ca622-a276-4ff7-ad21-4aed47d677c8" providerId="ADAL" clId="{94CA1495-0955-452F-92C6-D81DACF15336}" dt="2019-04-11T15:17:06.168" v="602" actId="478"/>
          <ac:spMkLst>
            <pc:docMk/>
            <pc:sldMk cId="858167501" sldId="259"/>
            <ac:spMk id="107" creationId="{2AC83309-BBE4-4C3E-8A81-49F439539963}"/>
          </ac:spMkLst>
        </pc:spChg>
        <pc:spChg chg="del mod">
          <ac:chgData name="Marcelo Silva" userId="b87ca622-a276-4ff7-ad21-4aed47d677c8" providerId="ADAL" clId="{94CA1495-0955-452F-92C6-D81DACF15336}" dt="2019-04-11T15:25:25.639" v="961" actId="478"/>
          <ac:spMkLst>
            <pc:docMk/>
            <pc:sldMk cId="858167501" sldId="259"/>
            <ac:spMk id="108" creationId="{E9615E96-F086-488B-B5E0-F380EB70AFAF}"/>
          </ac:spMkLst>
        </pc:spChg>
        <pc:spChg chg="add mod">
          <ac:chgData name="Marcelo Silva" userId="b87ca622-a276-4ff7-ad21-4aed47d677c8" providerId="ADAL" clId="{94CA1495-0955-452F-92C6-D81DACF15336}" dt="2019-04-11T15:40:56.033" v="1256" actId="20577"/>
          <ac:spMkLst>
            <pc:docMk/>
            <pc:sldMk cId="858167501" sldId="259"/>
            <ac:spMk id="110" creationId="{5226C038-7776-4271-B8EF-8979CA53B093}"/>
          </ac:spMkLst>
        </pc:spChg>
        <pc:spChg chg="add del mod">
          <ac:chgData name="Marcelo Silva" userId="b87ca622-a276-4ff7-ad21-4aed47d677c8" providerId="ADAL" clId="{94CA1495-0955-452F-92C6-D81DACF15336}" dt="2019-04-11T15:56:07.879" v="1711" actId="478"/>
          <ac:spMkLst>
            <pc:docMk/>
            <pc:sldMk cId="858167501" sldId="259"/>
            <ac:spMk id="112" creationId="{86F2EA6B-FB7C-440B-A5C0-8895E2C876B3}"/>
          </ac:spMkLst>
        </pc:spChg>
        <pc:spChg chg="add del mod">
          <ac:chgData name="Marcelo Silva" userId="b87ca622-a276-4ff7-ad21-4aed47d677c8" providerId="ADAL" clId="{94CA1495-0955-452F-92C6-D81DACF15336}" dt="2019-04-11T15:56:06.309" v="1710" actId="478"/>
          <ac:spMkLst>
            <pc:docMk/>
            <pc:sldMk cId="858167501" sldId="259"/>
            <ac:spMk id="113" creationId="{8BD3A8C7-221B-41C7-8542-409DB9404C13}"/>
          </ac:spMkLst>
        </pc:spChg>
        <pc:spChg chg="add del mod">
          <ac:chgData name="Marcelo Silva" userId="b87ca622-a276-4ff7-ad21-4aed47d677c8" providerId="ADAL" clId="{94CA1495-0955-452F-92C6-D81DACF15336}" dt="2019-04-11T15:56:04.727" v="1709" actId="478"/>
          <ac:spMkLst>
            <pc:docMk/>
            <pc:sldMk cId="858167501" sldId="259"/>
            <ac:spMk id="114" creationId="{94F31642-6DD7-4B4B-BC5D-AF7B4C81AB41}"/>
          </ac:spMkLst>
        </pc:spChg>
        <pc:spChg chg="del">
          <ac:chgData name="Marcelo Silva" userId="b87ca622-a276-4ff7-ad21-4aed47d677c8" providerId="ADAL" clId="{94CA1495-0955-452F-92C6-D81DACF15336}" dt="2019-04-11T15:00:46.063" v="345" actId="478"/>
          <ac:spMkLst>
            <pc:docMk/>
            <pc:sldMk cId="858167501" sldId="259"/>
            <ac:spMk id="120" creationId="{EAEE5325-CA4F-4C09-A664-C60B5E2C34E1}"/>
          </ac:spMkLst>
        </pc:spChg>
        <pc:spChg chg="mod">
          <ac:chgData name="Marcelo Silva" userId="b87ca622-a276-4ff7-ad21-4aed47d677c8" providerId="ADAL" clId="{94CA1495-0955-452F-92C6-D81DACF15336}" dt="2019-04-11T15:08:59.862" v="482" actId="404"/>
          <ac:spMkLst>
            <pc:docMk/>
            <pc:sldMk cId="858167501" sldId="259"/>
            <ac:spMk id="121" creationId="{DDECD117-7825-4BB4-87D1-7DD3FBC1BEF6}"/>
          </ac:spMkLst>
        </pc:spChg>
        <pc:spChg chg="del">
          <ac:chgData name="Marcelo Silva" userId="b87ca622-a276-4ff7-ad21-4aed47d677c8" providerId="ADAL" clId="{94CA1495-0955-452F-92C6-D81DACF15336}" dt="2019-04-11T15:24:46.451" v="950" actId="478"/>
          <ac:spMkLst>
            <pc:docMk/>
            <pc:sldMk cId="858167501" sldId="259"/>
            <ac:spMk id="125" creationId="{6313CDD1-4B4A-456A-BCB6-22EF8E477652}"/>
          </ac:spMkLst>
        </pc:spChg>
        <pc:spChg chg="del">
          <ac:chgData name="Marcelo Silva" userId="b87ca622-a276-4ff7-ad21-4aed47d677c8" providerId="ADAL" clId="{94CA1495-0955-452F-92C6-D81DACF15336}" dt="2019-04-11T15:24:52.159" v="951" actId="478"/>
          <ac:spMkLst>
            <pc:docMk/>
            <pc:sldMk cId="858167501" sldId="259"/>
            <ac:spMk id="134" creationId="{9632A21D-9C35-4721-A363-B46F95CA03B2}"/>
          </ac:spMkLst>
        </pc:spChg>
        <pc:picChg chg="mod">
          <ac:chgData name="Marcelo Silva" userId="b87ca622-a276-4ff7-ad21-4aed47d677c8" providerId="ADAL" clId="{94CA1495-0955-452F-92C6-D81DACF15336}" dt="2019-04-11T15:09:57.975" v="539" actId="1038"/>
          <ac:picMkLst>
            <pc:docMk/>
            <pc:sldMk cId="858167501" sldId="259"/>
            <ac:picMk id="2" creationId="{D38919BB-0C4C-4BD4-B393-8DC121DEE7EB}"/>
          </ac:picMkLst>
        </pc:picChg>
        <pc:picChg chg="mod">
          <ac:chgData name="Marcelo Silva" userId="b87ca622-a276-4ff7-ad21-4aed47d677c8" providerId="ADAL" clId="{94CA1495-0955-452F-92C6-D81DACF15336}" dt="2019-04-11T15:07:17.366" v="396" actId="1036"/>
          <ac:picMkLst>
            <pc:docMk/>
            <pc:sldMk cId="858167501" sldId="259"/>
            <ac:picMk id="4" creationId="{7813D25C-383A-4D82-A706-44E73C634F9B}"/>
          </ac:picMkLst>
        </pc:picChg>
        <pc:picChg chg="del">
          <ac:chgData name="Marcelo Silva" userId="b87ca622-a276-4ff7-ad21-4aed47d677c8" providerId="ADAL" clId="{94CA1495-0955-452F-92C6-D81DACF15336}" dt="2019-04-11T14:53:33.405" v="1" actId="478"/>
          <ac:picMkLst>
            <pc:docMk/>
            <pc:sldMk cId="858167501" sldId="259"/>
            <ac:picMk id="6" creationId="{41A21DBE-1E0B-4DDF-B3C2-6E692142563F}"/>
          </ac:picMkLst>
        </pc:picChg>
        <pc:picChg chg="del">
          <ac:chgData name="Marcelo Silva" userId="b87ca622-a276-4ff7-ad21-4aed47d677c8" providerId="ADAL" clId="{94CA1495-0955-452F-92C6-D81DACF15336}" dt="2019-04-11T15:17:07.777" v="603" actId="478"/>
          <ac:picMkLst>
            <pc:docMk/>
            <pc:sldMk cId="858167501" sldId="259"/>
            <ac:picMk id="8" creationId="{72F1022F-E9DC-459A-A167-F2AEDF38DEA7}"/>
          </ac:picMkLst>
        </pc:picChg>
        <pc:picChg chg="del">
          <ac:chgData name="Marcelo Silva" userId="b87ca622-a276-4ff7-ad21-4aed47d677c8" providerId="ADAL" clId="{94CA1495-0955-452F-92C6-D81DACF15336}" dt="2019-04-11T14:53:40.538" v="5" actId="478"/>
          <ac:picMkLst>
            <pc:docMk/>
            <pc:sldMk cId="858167501" sldId="259"/>
            <ac:picMk id="10" creationId="{41B837A0-35FB-4860-B2E7-043DFB0DDA1A}"/>
          </ac:picMkLst>
        </pc:picChg>
        <pc:picChg chg="del mod">
          <ac:chgData name="Marcelo Silva" userId="b87ca622-a276-4ff7-ad21-4aed47d677c8" providerId="ADAL" clId="{94CA1495-0955-452F-92C6-D81DACF15336}" dt="2019-04-11T14:54:11.647" v="11" actId="478"/>
          <ac:picMkLst>
            <pc:docMk/>
            <pc:sldMk cId="858167501" sldId="259"/>
            <ac:picMk id="18" creationId="{96E236B7-1968-439C-BD21-C128598253BB}"/>
          </ac:picMkLst>
        </pc:picChg>
        <pc:picChg chg="mod">
          <ac:chgData name="Marcelo Silva" userId="b87ca622-a276-4ff7-ad21-4aed47d677c8" providerId="ADAL" clId="{94CA1495-0955-452F-92C6-D81DACF15336}" dt="2019-04-11T14:54:48.090" v="21" actId="1076"/>
          <ac:picMkLst>
            <pc:docMk/>
            <pc:sldMk cId="858167501" sldId="259"/>
            <ac:picMk id="19" creationId="{CCADA5A7-3AA0-438B-8068-8B06AD31C3FB}"/>
          </ac:picMkLst>
        </pc:picChg>
        <pc:picChg chg="add del mod">
          <ac:chgData name="Marcelo Silva" userId="b87ca622-a276-4ff7-ad21-4aed47d677c8" providerId="ADAL" clId="{94CA1495-0955-452F-92C6-D81DACF15336}" dt="2019-04-11T15:05:44.297" v="359" actId="478"/>
          <ac:picMkLst>
            <pc:docMk/>
            <pc:sldMk cId="858167501" sldId="259"/>
            <ac:picMk id="20" creationId="{23CC274A-DDED-48FB-AC59-030BE1C3BBBA}"/>
          </ac:picMkLst>
        </pc:picChg>
        <pc:picChg chg="add mod">
          <ac:chgData name="Marcelo Silva" userId="b87ca622-a276-4ff7-ad21-4aed47d677c8" providerId="ADAL" clId="{94CA1495-0955-452F-92C6-D81DACF15336}" dt="2019-04-11T15:31:59.274" v="1021" actId="1036"/>
          <ac:picMkLst>
            <pc:docMk/>
            <pc:sldMk cId="858167501" sldId="259"/>
            <ac:picMk id="42" creationId="{EE4E34C8-CAA0-4A8D-9604-B8BDAA996E01}"/>
          </ac:picMkLst>
        </pc:picChg>
        <pc:picChg chg="add mod">
          <ac:chgData name="Marcelo Silva" userId="b87ca622-a276-4ff7-ad21-4aed47d677c8" providerId="ADAL" clId="{94CA1495-0955-452F-92C6-D81DACF15336}" dt="2019-04-11T15:31:59.274" v="1021" actId="1036"/>
          <ac:picMkLst>
            <pc:docMk/>
            <pc:sldMk cId="858167501" sldId="259"/>
            <ac:picMk id="48" creationId="{B0E33B2E-5707-4D3A-B5BF-74D0E3977CD2}"/>
          </ac:picMkLst>
        </pc:picChg>
        <pc:picChg chg="add mod">
          <ac:chgData name="Marcelo Silva" userId="b87ca622-a276-4ff7-ad21-4aed47d677c8" providerId="ADAL" clId="{94CA1495-0955-452F-92C6-D81DACF15336}" dt="2019-04-11T15:33:12.223" v="1072" actId="1076"/>
          <ac:picMkLst>
            <pc:docMk/>
            <pc:sldMk cId="858167501" sldId="259"/>
            <ac:picMk id="57" creationId="{82EBAA07-118B-44A9-A8A3-11565126E4B0}"/>
          </ac:picMkLst>
        </pc:picChg>
        <pc:picChg chg="mod">
          <ac:chgData name="Marcelo Silva" userId="b87ca622-a276-4ff7-ad21-4aed47d677c8" providerId="ADAL" clId="{94CA1495-0955-452F-92C6-D81DACF15336}" dt="2019-04-11T15:09:57.975" v="539" actId="1038"/>
          <ac:picMkLst>
            <pc:docMk/>
            <pc:sldMk cId="858167501" sldId="259"/>
            <ac:picMk id="65" creationId="{819DF5AF-A4FE-41EF-940E-B6421A51FF26}"/>
          </ac:picMkLst>
        </pc:picChg>
        <pc:picChg chg="add mod">
          <ac:chgData name="Marcelo Silva" userId="b87ca622-a276-4ff7-ad21-4aed47d677c8" providerId="ADAL" clId="{94CA1495-0955-452F-92C6-D81DACF15336}" dt="2019-04-11T14:57:59.054" v="160" actId="1035"/>
          <ac:picMkLst>
            <pc:docMk/>
            <pc:sldMk cId="858167501" sldId="259"/>
            <ac:picMk id="66" creationId="{A7268134-66B0-4E6F-96E6-05A579940200}"/>
          </ac:picMkLst>
        </pc:picChg>
        <pc:picChg chg="add del mod">
          <ac:chgData name="Marcelo Silva" userId="b87ca622-a276-4ff7-ad21-4aed47d677c8" providerId="ADAL" clId="{94CA1495-0955-452F-92C6-D81DACF15336}" dt="2019-04-11T14:57:47.992" v="147" actId="478"/>
          <ac:picMkLst>
            <pc:docMk/>
            <pc:sldMk cId="858167501" sldId="259"/>
            <ac:picMk id="68" creationId="{7653A69E-34D1-4DE9-9A4E-CD0930FAD377}"/>
          </ac:picMkLst>
        </pc:picChg>
        <pc:picChg chg="mod">
          <ac:chgData name="Marcelo Silva" userId="b87ca622-a276-4ff7-ad21-4aed47d677c8" providerId="ADAL" clId="{94CA1495-0955-452F-92C6-D81DACF15336}" dt="2019-04-11T15:09:57.975" v="539" actId="1038"/>
          <ac:picMkLst>
            <pc:docMk/>
            <pc:sldMk cId="858167501" sldId="259"/>
            <ac:picMk id="85" creationId="{EC4759F5-2D13-453B-87A7-FCB0C590020D}"/>
          </ac:picMkLst>
        </pc:picChg>
        <pc:picChg chg="mod">
          <ac:chgData name="Marcelo Silva" userId="b87ca622-a276-4ff7-ad21-4aed47d677c8" providerId="ADAL" clId="{94CA1495-0955-452F-92C6-D81DACF15336}" dt="2019-04-11T14:54:48.090" v="21" actId="1076"/>
          <ac:picMkLst>
            <pc:docMk/>
            <pc:sldMk cId="858167501" sldId="259"/>
            <ac:picMk id="90" creationId="{07BEA4FB-643E-49B6-B12F-D188D642F757}"/>
          </ac:picMkLst>
        </pc:picChg>
        <pc:picChg chg="mod">
          <ac:chgData name="Marcelo Silva" userId="b87ca622-a276-4ff7-ad21-4aed47d677c8" providerId="ADAL" clId="{94CA1495-0955-452F-92C6-D81DACF15336}" dt="2019-04-11T15:32:02.383" v="1042" actId="1036"/>
          <ac:picMkLst>
            <pc:docMk/>
            <pc:sldMk cId="858167501" sldId="259"/>
            <ac:picMk id="123" creationId="{875B047A-06A3-4B6A-A1D6-17447C567EC3}"/>
          </ac:picMkLst>
        </pc:picChg>
        <pc:picChg chg="add del mod">
          <ac:chgData name="Marcelo Silva" userId="b87ca622-a276-4ff7-ad21-4aed47d677c8" providerId="ADAL" clId="{94CA1495-0955-452F-92C6-D81DACF15336}" dt="2019-04-11T15:04:39.623" v="355" actId="478"/>
          <ac:picMkLst>
            <pc:docMk/>
            <pc:sldMk cId="858167501" sldId="259"/>
            <ac:picMk id="1026" creationId="{7DF42874-89DE-4A13-989C-46E0BD36BB24}"/>
          </ac:picMkLst>
        </pc:picChg>
        <pc:picChg chg="add mod">
          <ac:chgData name="Marcelo Silva" userId="b87ca622-a276-4ff7-ad21-4aed47d677c8" providerId="ADAL" clId="{94CA1495-0955-452F-92C6-D81DACF15336}" dt="2019-04-11T15:06:21.219" v="362" actId="1076"/>
          <ac:picMkLst>
            <pc:docMk/>
            <pc:sldMk cId="858167501" sldId="259"/>
            <ac:picMk id="1028" creationId="{B388A740-53C7-4FF1-9707-E7291863A188}"/>
          </ac:picMkLst>
        </pc:picChg>
        <pc:picChg chg="add mod">
          <ac:chgData name="Marcelo Silva" userId="b87ca622-a276-4ff7-ad21-4aed47d677c8" providerId="ADAL" clId="{94CA1495-0955-452F-92C6-D81DACF15336}" dt="2019-04-11T15:09:46.959" v="487" actId="1076"/>
          <ac:picMkLst>
            <pc:docMk/>
            <pc:sldMk cId="858167501" sldId="259"/>
            <ac:picMk id="1030" creationId="{7BC69A2A-4375-44E7-B27A-E4E6A41CBF7C}"/>
          </ac:picMkLst>
        </pc:picChg>
        <pc:cxnChg chg="mod">
          <ac:chgData name="Marcelo Silva" userId="b87ca622-a276-4ff7-ad21-4aed47d677c8" providerId="ADAL" clId="{94CA1495-0955-452F-92C6-D81DACF15336}" dt="2019-04-11T15:07:17.366" v="396" actId="1036"/>
          <ac:cxnSpMkLst>
            <pc:docMk/>
            <pc:sldMk cId="858167501" sldId="259"/>
            <ac:cxnSpMk id="12" creationId="{DC3CCE77-0030-42E0-9032-8F6A40F0DB6E}"/>
          </ac:cxnSpMkLst>
        </pc:cxnChg>
        <pc:cxnChg chg="del mod">
          <ac:chgData name="Marcelo Silva" userId="b87ca622-a276-4ff7-ad21-4aed47d677c8" providerId="ADAL" clId="{94CA1495-0955-452F-92C6-D81DACF15336}" dt="2019-04-11T14:54:49.845" v="22" actId="478"/>
          <ac:cxnSpMkLst>
            <pc:docMk/>
            <pc:sldMk cId="858167501" sldId="259"/>
            <ac:cxnSpMk id="21" creationId="{2D32296D-5E39-44BA-AC45-8BF84F9C787E}"/>
          </ac:cxnSpMkLst>
        </pc:cxnChg>
        <pc:cxnChg chg="del mod">
          <ac:chgData name="Marcelo Silva" userId="b87ca622-a276-4ff7-ad21-4aed47d677c8" providerId="ADAL" clId="{94CA1495-0955-452F-92C6-D81DACF15336}" dt="2019-04-11T14:53:39.451" v="4" actId="478"/>
          <ac:cxnSpMkLst>
            <pc:docMk/>
            <pc:sldMk cId="858167501" sldId="259"/>
            <ac:cxnSpMk id="27" creationId="{087F8DF2-4F65-43EC-864B-0C250273371D}"/>
          </ac:cxnSpMkLst>
        </pc:cxnChg>
        <pc:cxnChg chg="del mod">
          <ac:chgData name="Marcelo Silva" userId="b87ca622-a276-4ff7-ad21-4aed47d677c8" providerId="ADAL" clId="{94CA1495-0955-452F-92C6-D81DACF15336}" dt="2019-04-11T14:54:13.268" v="12" actId="478"/>
          <ac:cxnSpMkLst>
            <pc:docMk/>
            <pc:sldMk cId="858167501" sldId="259"/>
            <ac:cxnSpMk id="30" creationId="{07928219-BFAE-443C-B24E-40ECCC022A89}"/>
          </ac:cxnSpMkLst>
        </pc:cxnChg>
        <pc:cxnChg chg="del">
          <ac:chgData name="Marcelo Silva" userId="b87ca622-a276-4ff7-ad21-4aed47d677c8" providerId="ADAL" clId="{94CA1495-0955-452F-92C6-D81DACF15336}" dt="2019-04-11T14:53:42.290" v="6" actId="478"/>
          <ac:cxnSpMkLst>
            <pc:docMk/>
            <pc:sldMk cId="858167501" sldId="259"/>
            <ac:cxnSpMk id="40" creationId="{404586A5-4B35-48FD-80FD-6391B2177EA9}"/>
          </ac:cxnSpMkLst>
        </pc:cxnChg>
        <pc:cxnChg chg="del mod">
          <ac:chgData name="Marcelo Silva" userId="b87ca622-a276-4ff7-ad21-4aed47d677c8" providerId="ADAL" clId="{94CA1495-0955-452F-92C6-D81DACF15336}" dt="2019-04-11T14:56:35.860" v="67" actId="478"/>
          <ac:cxnSpMkLst>
            <pc:docMk/>
            <pc:sldMk cId="858167501" sldId="259"/>
            <ac:cxnSpMk id="49" creationId="{CF4C9F55-6775-4537-B009-F50784BBBEC1}"/>
          </ac:cxnSpMkLst>
        </pc:cxnChg>
        <pc:cxnChg chg="add mod">
          <ac:chgData name="Marcelo Silva" userId="b87ca622-a276-4ff7-ad21-4aed47d677c8" providerId="ADAL" clId="{94CA1495-0955-452F-92C6-D81DACF15336}" dt="2019-04-11T14:55:22.373" v="26" actId="14100"/>
          <ac:cxnSpMkLst>
            <pc:docMk/>
            <pc:sldMk cId="858167501" sldId="259"/>
            <ac:cxnSpMk id="62" creationId="{4CC0C5AF-03EB-4C2E-858E-3F5DEF50E107}"/>
          </ac:cxnSpMkLst>
        </pc:cxnChg>
        <pc:cxnChg chg="mod">
          <ac:chgData name="Marcelo Silva" userId="b87ca622-a276-4ff7-ad21-4aed47d677c8" providerId="ADAL" clId="{94CA1495-0955-452F-92C6-D81DACF15336}" dt="2019-04-11T15:07:40.539" v="397" actId="14100"/>
          <ac:cxnSpMkLst>
            <pc:docMk/>
            <pc:sldMk cId="858167501" sldId="259"/>
            <ac:cxnSpMk id="72" creationId="{F9E6BE6C-88CA-4149-96A9-E3FAC2BE80D4}"/>
          </ac:cxnSpMkLst>
        </pc:cxnChg>
        <pc:cxnChg chg="mod">
          <ac:chgData name="Marcelo Silva" userId="b87ca622-a276-4ff7-ad21-4aed47d677c8" providerId="ADAL" clId="{94CA1495-0955-452F-92C6-D81DACF15336}" dt="2019-04-11T15:32:02.383" v="1042" actId="1036"/>
          <ac:cxnSpMkLst>
            <pc:docMk/>
            <pc:sldMk cId="858167501" sldId="259"/>
            <ac:cxnSpMk id="79" creationId="{53CB22A6-AB7A-467A-9E6E-CA202808FC7F}"/>
          </ac:cxnSpMkLst>
        </pc:cxnChg>
        <pc:cxnChg chg="add mod">
          <ac:chgData name="Marcelo Silva" userId="b87ca622-a276-4ff7-ad21-4aed47d677c8" providerId="ADAL" clId="{94CA1495-0955-452F-92C6-D81DACF15336}" dt="2019-04-11T15:10:21.061" v="544" actId="14100"/>
          <ac:cxnSpMkLst>
            <pc:docMk/>
            <pc:sldMk cId="858167501" sldId="259"/>
            <ac:cxnSpMk id="86" creationId="{9E1BAB34-C250-4B38-A9C5-9CB5C387D26A}"/>
          </ac:cxnSpMkLst>
        </pc:cxnChg>
        <pc:cxnChg chg="del mod">
          <ac:chgData name="Marcelo Silva" userId="b87ca622-a276-4ff7-ad21-4aed47d677c8" providerId="ADAL" clId="{94CA1495-0955-452F-92C6-D81DACF15336}" dt="2019-04-11T14:54:33.514" v="16" actId="478"/>
          <ac:cxnSpMkLst>
            <pc:docMk/>
            <pc:sldMk cId="858167501" sldId="259"/>
            <ac:cxnSpMk id="92" creationId="{D309A7C2-9A2D-4CC9-8E07-0C781521E77F}"/>
          </ac:cxnSpMkLst>
        </pc:cxnChg>
        <pc:cxnChg chg="add mod">
          <ac:chgData name="Marcelo Silva" userId="b87ca622-a276-4ff7-ad21-4aed47d677c8" providerId="ADAL" clId="{94CA1495-0955-452F-92C6-D81DACF15336}" dt="2019-04-11T15:31:59.274" v="1021" actId="1036"/>
          <ac:cxnSpMkLst>
            <pc:docMk/>
            <pc:sldMk cId="858167501" sldId="259"/>
            <ac:cxnSpMk id="93" creationId="{F44A922C-C467-4A0E-B0F1-2CB2F2BCC4CF}"/>
          </ac:cxnSpMkLst>
        </pc:cxnChg>
        <pc:cxnChg chg="mod">
          <ac:chgData name="Marcelo Silva" userId="b87ca622-a276-4ff7-ad21-4aed47d677c8" providerId="ADAL" clId="{94CA1495-0955-452F-92C6-D81DACF15336}" dt="2019-04-11T15:00:39.916" v="344" actId="14100"/>
          <ac:cxnSpMkLst>
            <pc:docMk/>
            <pc:sldMk cId="858167501" sldId="259"/>
            <ac:cxnSpMk id="95" creationId="{27A30F66-43B9-45BD-89AC-5A88EC832A4E}"/>
          </ac:cxnSpMkLst>
        </pc:cxnChg>
        <pc:cxnChg chg="del mod">
          <ac:chgData name="Marcelo Silva" userId="b87ca622-a276-4ff7-ad21-4aed47d677c8" providerId="ADAL" clId="{94CA1495-0955-452F-92C6-D81DACF15336}" dt="2019-04-11T15:10:05.013" v="541" actId="478"/>
          <ac:cxnSpMkLst>
            <pc:docMk/>
            <pc:sldMk cId="858167501" sldId="259"/>
            <ac:cxnSpMk id="98" creationId="{087B0746-4815-4D13-8B79-A77A3076C64D}"/>
          </ac:cxnSpMkLst>
        </pc:cxnChg>
        <pc:cxnChg chg="del mod">
          <ac:chgData name="Marcelo Silva" userId="b87ca622-a276-4ff7-ad21-4aed47d677c8" providerId="ADAL" clId="{94CA1495-0955-452F-92C6-D81DACF15336}" dt="2019-04-11T14:54:37.350" v="19" actId="478"/>
          <ac:cxnSpMkLst>
            <pc:docMk/>
            <pc:sldMk cId="858167501" sldId="259"/>
            <ac:cxnSpMk id="101" creationId="{8E003C1A-5F46-487D-8151-A460ABC238BE}"/>
          </ac:cxnSpMkLst>
        </pc:cxnChg>
        <pc:cxnChg chg="add del mod">
          <ac:chgData name="Marcelo Silva" userId="b87ca622-a276-4ff7-ad21-4aed47d677c8" providerId="ADAL" clId="{94CA1495-0955-452F-92C6-D81DACF15336}" dt="2019-04-11T15:32:50.214" v="1067" actId="478"/>
          <ac:cxnSpMkLst>
            <pc:docMk/>
            <pc:sldMk cId="858167501" sldId="259"/>
            <ac:cxnSpMk id="102" creationId="{70FFB6AF-6AF1-4307-A4A3-6B2E6D9CA6E5}"/>
          </ac:cxnSpMkLst>
        </pc:cxnChg>
        <pc:cxnChg chg="del mod">
          <ac:chgData name="Marcelo Silva" userId="b87ca622-a276-4ff7-ad21-4aed47d677c8" providerId="ADAL" clId="{94CA1495-0955-452F-92C6-D81DACF15336}" dt="2019-04-11T14:54:36.494" v="18" actId="478"/>
          <ac:cxnSpMkLst>
            <pc:docMk/>
            <pc:sldMk cId="858167501" sldId="259"/>
            <ac:cxnSpMk id="104" creationId="{5945724E-0C61-4912-B763-F8B89A7D0872}"/>
          </ac:cxnSpMkLst>
        </pc:cxnChg>
        <pc:cxnChg chg="add mod">
          <ac:chgData name="Marcelo Silva" userId="b87ca622-a276-4ff7-ad21-4aed47d677c8" providerId="ADAL" clId="{94CA1495-0955-452F-92C6-D81DACF15336}" dt="2019-04-11T15:33:12.223" v="1072" actId="1076"/>
          <ac:cxnSpMkLst>
            <pc:docMk/>
            <pc:sldMk cId="858167501" sldId="259"/>
            <ac:cxnSpMk id="106" creationId="{6147A1BC-3D61-4E3E-8309-F2BB9642EF4A}"/>
          </ac:cxnSpMkLst>
        </pc:cxnChg>
        <pc:cxnChg chg="del">
          <ac:chgData name="Marcelo Silva" userId="b87ca622-a276-4ff7-ad21-4aed47d677c8" providerId="ADAL" clId="{94CA1495-0955-452F-92C6-D81DACF15336}" dt="2019-04-11T15:15:17.634" v="590" actId="478"/>
          <ac:cxnSpMkLst>
            <pc:docMk/>
            <pc:sldMk cId="858167501" sldId="259"/>
            <ac:cxnSpMk id="111" creationId="{2FF8B84B-BA60-4EF1-9BAB-996ED9AA06C2}"/>
          </ac:cxnSpMkLst>
        </pc:cxnChg>
        <pc:cxnChg chg="mod">
          <ac:chgData name="Marcelo Silva" userId="b87ca622-a276-4ff7-ad21-4aed47d677c8" providerId="ADAL" clId="{94CA1495-0955-452F-92C6-D81DACF15336}" dt="2019-04-11T15:08:23.245" v="453" actId="1076"/>
          <ac:cxnSpMkLst>
            <pc:docMk/>
            <pc:sldMk cId="858167501" sldId="259"/>
            <ac:cxnSpMk id="127" creationId="{C2C93364-73F0-4AE5-B013-3C9199F47033}"/>
          </ac:cxnSpMkLst>
        </pc:cxnChg>
        <pc:cxnChg chg="mod">
          <ac:chgData name="Marcelo Silva" userId="b87ca622-a276-4ff7-ad21-4aed47d677c8" providerId="ADAL" clId="{94CA1495-0955-452F-92C6-D81DACF15336}" dt="2019-04-11T15:32:06.056" v="1043" actId="14100"/>
          <ac:cxnSpMkLst>
            <pc:docMk/>
            <pc:sldMk cId="858167501" sldId="259"/>
            <ac:cxnSpMk id="129" creationId="{8214FA4F-F2C9-4EF5-9809-572223CB6903}"/>
          </ac:cxnSpMkLst>
        </pc:cxnChg>
        <pc:cxnChg chg="mod">
          <ac:chgData name="Marcelo Silva" userId="b87ca622-a276-4ff7-ad21-4aed47d677c8" providerId="ADAL" clId="{94CA1495-0955-452F-92C6-D81DACF15336}" dt="2019-04-11T15:31:59.274" v="1021" actId="1036"/>
          <ac:cxnSpMkLst>
            <pc:docMk/>
            <pc:sldMk cId="858167501" sldId="259"/>
            <ac:cxnSpMk id="131" creationId="{C9AA4604-EA28-43B3-94B5-FFB53DA8BCBB}"/>
          </ac:cxnSpMkLst>
        </pc:cxnChg>
      </pc:sldChg>
      <pc:sldChg chg="addSp delSp modSp add">
        <pc:chgData name="Marcelo Silva" userId="b87ca622-a276-4ff7-ad21-4aed47d677c8" providerId="ADAL" clId="{94CA1495-0955-452F-92C6-D81DACF15336}" dt="2019-04-11T16:07:20.430" v="2099" actId="1036"/>
        <pc:sldMkLst>
          <pc:docMk/>
          <pc:sldMk cId="1941278782" sldId="260"/>
        </pc:sldMkLst>
        <pc:spChg chg="mod">
          <ac:chgData name="Marcelo Silva" userId="b87ca622-a276-4ff7-ad21-4aed47d677c8" providerId="ADAL" clId="{94CA1495-0955-452F-92C6-D81DACF15336}" dt="2019-04-11T15:34:51.215" v="1134" actId="1035"/>
          <ac:spMkLst>
            <pc:docMk/>
            <pc:sldMk cId="1941278782" sldId="260"/>
            <ac:spMk id="5" creationId="{CBAE5F74-85C5-4993-903A-2A1EB3309810}"/>
          </ac:spMkLst>
        </pc:spChg>
        <pc:spChg chg="mod">
          <ac:chgData name="Marcelo Silva" userId="b87ca622-a276-4ff7-ad21-4aed47d677c8" providerId="ADAL" clId="{94CA1495-0955-452F-92C6-D81DACF15336}" dt="2019-04-11T16:06:53.661" v="2040" actId="20577"/>
          <ac:spMkLst>
            <pc:docMk/>
            <pc:sldMk cId="1941278782" sldId="260"/>
            <ac:spMk id="17" creationId="{5E0CBCD1-550B-4D91-B5EB-FBB69492A938}"/>
          </ac:spMkLst>
        </pc:spChg>
        <pc:spChg chg="add mod">
          <ac:chgData name="Marcelo Silva" userId="b87ca622-a276-4ff7-ad21-4aed47d677c8" providerId="ADAL" clId="{94CA1495-0955-452F-92C6-D81DACF15336}" dt="2019-04-11T15:34:08.951" v="1079" actId="1076"/>
          <ac:spMkLst>
            <pc:docMk/>
            <pc:sldMk cId="1941278782" sldId="260"/>
            <ac:spMk id="44" creationId="{9F8E7E41-A92F-4603-A42A-3ECEB67BBD5A}"/>
          </ac:spMkLst>
        </pc:spChg>
        <pc:spChg chg="add mod">
          <ac:chgData name="Marcelo Silva" userId="b87ca622-a276-4ff7-ad21-4aed47d677c8" providerId="ADAL" clId="{94CA1495-0955-452F-92C6-D81DACF15336}" dt="2019-04-11T15:35:58.685" v="1167" actId="1076"/>
          <ac:spMkLst>
            <pc:docMk/>
            <pc:sldMk cId="1941278782" sldId="260"/>
            <ac:spMk id="50" creationId="{D0132D22-D3DC-4706-B97B-9B9EC3734597}"/>
          </ac:spMkLst>
        </pc:spChg>
        <pc:spChg chg="mod">
          <ac:chgData name="Marcelo Silva" userId="b87ca622-a276-4ff7-ad21-4aed47d677c8" providerId="ADAL" clId="{94CA1495-0955-452F-92C6-D81DACF15336}" dt="2019-04-11T16:07:03.909" v="2068" actId="1036"/>
          <ac:spMkLst>
            <pc:docMk/>
            <pc:sldMk cId="1941278782" sldId="260"/>
            <ac:spMk id="51" creationId="{1F2E0B1B-23E4-44AF-B1B0-433990796556}"/>
          </ac:spMkLst>
        </pc:spChg>
        <pc:spChg chg="mod">
          <ac:chgData name="Marcelo Silva" userId="b87ca622-a276-4ff7-ad21-4aed47d677c8" providerId="ADAL" clId="{94CA1495-0955-452F-92C6-D81DACF15336}" dt="2019-04-11T16:07:03.909" v="2068" actId="1036"/>
          <ac:spMkLst>
            <pc:docMk/>
            <pc:sldMk cId="1941278782" sldId="260"/>
            <ac:spMk id="52" creationId="{5C11C382-FDCC-4DF4-9A33-DDE6843F897D}"/>
          </ac:spMkLst>
        </pc:spChg>
        <pc:spChg chg="add mod">
          <ac:chgData name="Marcelo Silva" userId="b87ca622-a276-4ff7-ad21-4aed47d677c8" providerId="ADAL" clId="{94CA1495-0955-452F-92C6-D81DACF15336}" dt="2019-04-11T16:05:11.510" v="1857" actId="1076"/>
          <ac:spMkLst>
            <pc:docMk/>
            <pc:sldMk cId="1941278782" sldId="260"/>
            <ac:spMk id="54" creationId="{EBD495F9-DD07-498E-B8CA-6ABF8045AD56}"/>
          </ac:spMkLst>
        </pc:spChg>
        <pc:spChg chg="mod">
          <ac:chgData name="Marcelo Silva" userId="b87ca622-a276-4ff7-ad21-4aed47d677c8" providerId="ADAL" clId="{94CA1495-0955-452F-92C6-D81DACF15336}" dt="2019-04-11T15:34:51.215" v="1134" actId="1035"/>
          <ac:spMkLst>
            <pc:docMk/>
            <pc:sldMk cId="1941278782" sldId="260"/>
            <ac:spMk id="67" creationId="{6E5E50A5-AE53-46C7-BBDB-3096BDF2F2E1}"/>
          </ac:spMkLst>
        </pc:spChg>
        <pc:spChg chg="add mod">
          <ac:chgData name="Marcelo Silva" userId="b87ca622-a276-4ff7-ad21-4aed47d677c8" providerId="ADAL" clId="{94CA1495-0955-452F-92C6-D81DACF15336}" dt="2019-04-11T16:04:23.414" v="1748" actId="1035"/>
          <ac:spMkLst>
            <pc:docMk/>
            <pc:sldMk cId="1941278782" sldId="260"/>
            <ac:spMk id="68" creationId="{84E59135-92DD-46FF-9034-9920ED860191}"/>
          </ac:spMkLst>
        </pc:spChg>
        <pc:spChg chg="add mod">
          <ac:chgData name="Marcelo Silva" userId="b87ca622-a276-4ff7-ad21-4aed47d677c8" providerId="ADAL" clId="{94CA1495-0955-452F-92C6-D81DACF15336}" dt="2019-04-11T15:40:39.755" v="1244" actId="20577"/>
          <ac:spMkLst>
            <pc:docMk/>
            <pc:sldMk cId="1941278782" sldId="260"/>
            <ac:spMk id="69" creationId="{8D10C84D-FE7D-4379-BD17-CF2913423D2C}"/>
          </ac:spMkLst>
        </pc:spChg>
        <pc:spChg chg="add mod">
          <ac:chgData name="Marcelo Silva" userId="b87ca622-a276-4ff7-ad21-4aed47d677c8" providerId="ADAL" clId="{94CA1495-0955-452F-92C6-D81DACF15336}" dt="2019-04-11T16:05:00.672" v="1835" actId="1076"/>
          <ac:spMkLst>
            <pc:docMk/>
            <pc:sldMk cId="1941278782" sldId="260"/>
            <ac:spMk id="70" creationId="{45BAE533-9B13-4AF9-9206-E858934402FA}"/>
          </ac:spMkLst>
        </pc:spChg>
        <pc:spChg chg="mod">
          <ac:chgData name="Marcelo Silva" userId="b87ca622-a276-4ff7-ad21-4aed47d677c8" providerId="ADAL" clId="{94CA1495-0955-452F-92C6-D81DACF15336}" dt="2019-04-11T16:07:20.430" v="2099" actId="1036"/>
          <ac:spMkLst>
            <pc:docMk/>
            <pc:sldMk cId="1941278782" sldId="260"/>
            <ac:spMk id="74" creationId="{3AF8AB7C-619E-49AE-9404-DEC2A6A76DAA}"/>
          </ac:spMkLst>
        </pc:spChg>
        <pc:spChg chg="mod">
          <ac:chgData name="Marcelo Silva" userId="b87ca622-a276-4ff7-ad21-4aed47d677c8" providerId="ADAL" clId="{94CA1495-0955-452F-92C6-D81DACF15336}" dt="2019-04-11T16:07:20.430" v="2099" actId="1036"/>
          <ac:spMkLst>
            <pc:docMk/>
            <pc:sldMk cId="1941278782" sldId="260"/>
            <ac:spMk id="76" creationId="{332221C1-CF5E-4434-B5D8-94087D90643F}"/>
          </ac:spMkLst>
        </pc:spChg>
        <pc:spChg chg="mod">
          <ac:chgData name="Marcelo Silva" userId="b87ca622-a276-4ff7-ad21-4aed47d677c8" providerId="ADAL" clId="{94CA1495-0955-452F-92C6-D81DACF15336}" dt="2019-04-11T15:34:51.215" v="1134" actId="1035"/>
          <ac:spMkLst>
            <pc:docMk/>
            <pc:sldMk cId="1941278782" sldId="260"/>
            <ac:spMk id="78" creationId="{60522346-1CFF-46A2-9783-1F4812CA3402}"/>
          </ac:spMkLst>
        </pc:spChg>
        <pc:spChg chg="mod">
          <ac:chgData name="Marcelo Silva" userId="b87ca622-a276-4ff7-ad21-4aed47d677c8" providerId="ADAL" clId="{94CA1495-0955-452F-92C6-D81DACF15336}" dt="2019-04-11T15:34:51.215" v="1134" actId="1035"/>
          <ac:spMkLst>
            <pc:docMk/>
            <pc:sldMk cId="1941278782" sldId="260"/>
            <ac:spMk id="81" creationId="{B5E10BA9-7D27-4656-97A1-E02BD4953D55}"/>
          </ac:spMkLst>
        </pc:spChg>
        <pc:spChg chg="mod">
          <ac:chgData name="Marcelo Silva" userId="b87ca622-a276-4ff7-ad21-4aed47d677c8" providerId="ADAL" clId="{94CA1495-0955-452F-92C6-D81DACF15336}" dt="2019-04-11T16:04:31.882" v="1779" actId="1076"/>
          <ac:spMkLst>
            <pc:docMk/>
            <pc:sldMk cId="1941278782" sldId="260"/>
            <ac:spMk id="83" creationId="{0063273B-45AB-4013-A66E-E7CDC5CCA32F}"/>
          </ac:spMkLst>
        </pc:spChg>
        <pc:spChg chg="del">
          <ac:chgData name="Marcelo Silva" userId="b87ca622-a276-4ff7-ad21-4aed47d677c8" providerId="ADAL" clId="{94CA1495-0955-452F-92C6-D81DACF15336}" dt="2019-04-11T15:33:51.479" v="1075" actId="478"/>
          <ac:spMkLst>
            <pc:docMk/>
            <pc:sldMk cId="1941278782" sldId="260"/>
            <ac:spMk id="84" creationId="{A4A05FA9-0214-4FFA-90C2-4BCC2180C751}"/>
          </ac:spMkLst>
        </pc:spChg>
        <pc:spChg chg="mod">
          <ac:chgData name="Marcelo Silva" userId="b87ca622-a276-4ff7-ad21-4aed47d677c8" providerId="ADAL" clId="{94CA1495-0955-452F-92C6-D81DACF15336}" dt="2019-04-11T16:04:23.414" v="1748" actId="1035"/>
          <ac:spMkLst>
            <pc:docMk/>
            <pc:sldMk cId="1941278782" sldId="260"/>
            <ac:spMk id="91" creationId="{61377FBB-4A1A-4326-A8EC-D659558DD51C}"/>
          </ac:spMkLst>
        </pc:spChg>
        <pc:spChg chg="mod">
          <ac:chgData name="Marcelo Silva" userId="b87ca622-a276-4ff7-ad21-4aed47d677c8" providerId="ADAL" clId="{94CA1495-0955-452F-92C6-D81DACF15336}" dt="2019-04-11T15:34:51.215" v="1134" actId="1035"/>
          <ac:spMkLst>
            <pc:docMk/>
            <pc:sldMk cId="1941278782" sldId="260"/>
            <ac:spMk id="121" creationId="{DDECD117-7825-4BB4-87D1-7DD3FBC1BEF6}"/>
          </ac:spMkLst>
        </pc:spChg>
        <pc:spChg chg="mod">
          <ac:chgData name="Marcelo Silva" userId="b87ca622-a276-4ff7-ad21-4aed47d677c8" providerId="ADAL" clId="{94CA1495-0955-452F-92C6-D81DACF15336}" dt="2019-04-11T15:29:40.337" v="987" actId="6549"/>
          <ac:spMkLst>
            <pc:docMk/>
            <pc:sldMk cId="1941278782" sldId="260"/>
            <ac:spMk id="135" creationId="{30E19891-C3BD-479B-9A05-90ECC5753539}"/>
          </ac:spMkLst>
        </pc:spChg>
        <pc:picChg chg="mod">
          <ac:chgData name="Marcelo Silva" userId="b87ca622-a276-4ff7-ad21-4aed47d677c8" providerId="ADAL" clId="{94CA1495-0955-452F-92C6-D81DACF15336}" dt="2019-04-11T16:04:39.430" v="1806" actId="1038"/>
          <ac:picMkLst>
            <pc:docMk/>
            <pc:sldMk cId="1941278782" sldId="260"/>
            <ac:picMk id="2" creationId="{D38919BB-0C4C-4BD4-B393-8DC121DEE7EB}"/>
          </ac:picMkLst>
        </pc:picChg>
        <pc:picChg chg="mod">
          <ac:chgData name="Marcelo Silva" userId="b87ca622-a276-4ff7-ad21-4aed47d677c8" providerId="ADAL" clId="{94CA1495-0955-452F-92C6-D81DACF15336}" dt="2019-04-11T15:34:51.215" v="1134" actId="1035"/>
          <ac:picMkLst>
            <pc:docMk/>
            <pc:sldMk cId="1941278782" sldId="260"/>
            <ac:picMk id="4" creationId="{7813D25C-383A-4D82-A706-44E73C634F9B}"/>
          </ac:picMkLst>
        </pc:picChg>
        <pc:picChg chg="mod">
          <ac:chgData name="Marcelo Silva" userId="b87ca622-a276-4ff7-ad21-4aed47d677c8" providerId="ADAL" clId="{94CA1495-0955-452F-92C6-D81DACF15336}" dt="2019-04-11T15:34:51.215" v="1134" actId="1035"/>
          <ac:picMkLst>
            <pc:docMk/>
            <pc:sldMk cId="1941278782" sldId="260"/>
            <ac:picMk id="19" creationId="{CCADA5A7-3AA0-438B-8068-8B06AD31C3FB}"/>
          </ac:picMkLst>
        </pc:picChg>
        <pc:picChg chg="add mod">
          <ac:chgData name="Marcelo Silva" userId="b87ca622-a276-4ff7-ad21-4aed47d677c8" providerId="ADAL" clId="{94CA1495-0955-452F-92C6-D81DACF15336}" dt="2019-04-11T16:04:23.414" v="1748" actId="1035"/>
          <ac:picMkLst>
            <pc:docMk/>
            <pc:sldMk cId="1941278782" sldId="260"/>
            <ac:picMk id="23" creationId="{36920B0F-3AAD-416D-AF49-D7E984CA7CD4}"/>
          </ac:picMkLst>
        </pc:picChg>
        <pc:picChg chg="mod">
          <ac:chgData name="Marcelo Silva" userId="b87ca622-a276-4ff7-ad21-4aed47d677c8" providerId="ADAL" clId="{94CA1495-0955-452F-92C6-D81DACF15336}" dt="2019-04-11T16:04:23.414" v="1748" actId="1035"/>
          <ac:picMkLst>
            <pc:docMk/>
            <pc:sldMk cId="1941278782" sldId="260"/>
            <ac:picMk id="42" creationId="{EE4E34C8-CAA0-4A8D-9604-B8BDAA996E01}"/>
          </ac:picMkLst>
        </pc:picChg>
        <pc:picChg chg="add mod">
          <ac:chgData name="Marcelo Silva" userId="b87ca622-a276-4ff7-ad21-4aed47d677c8" providerId="ADAL" clId="{94CA1495-0955-452F-92C6-D81DACF15336}" dt="2019-04-11T15:34:08.951" v="1079" actId="1076"/>
          <ac:picMkLst>
            <pc:docMk/>
            <pc:sldMk cId="1941278782" sldId="260"/>
            <ac:picMk id="43" creationId="{8D8B6A10-E3A1-414D-9664-0056CA8D2779}"/>
          </ac:picMkLst>
        </pc:picChg>
        <pc:picChg chg="add mod">
          <ac:chgData name="Marcelo Silva" userId="b87ca622-a276-4ff7-ad21-4aed47d677c8" providerId="ADAL" clId="{94CA1495-0955-452F-92C6-D81DACF15336}" dt="2019-04-11T15:35:55.546" v="1166" actId="1076"/>
          <ac:picMkLst>
            <pc:docMk/>
            <pc:sldMk cId="1941278782" sldId="260"/>
            <ac:picMk id="45" creationId="{F337EC9B-481A-418F-A062-C70136FE796E}"/>
          </ac:picMkLst>
        </pc:picChg>
        <pc:picChg chg="del mod">
          <ac:chgData name="Marcelo Silva" userId="b87ca622-a276-4ff7-ad21-4aed47d677c8" providerId="ADAL" clId="{94CA1495-0955-452F-92C6-D81DACF15336}" dt="2019-04-11T15:38:08.052" v="1210" actId="478"/>
          <ac:picMkLst>
            <pc:docMk/>
            <pc:sldMk cId="1941278782" sldId="260"/>
            <ac:picMk id="48" creationId="{B0E33B2E-5707-4D3A-B5BF-74D0E3977CD2}"/>
          </ac:picMkLst>
        </pc:picChg>
        <pc:picChg chg="add mod">
          <ac:chgData name="Marcelo Silva" userId="b87ca622-a276-4ff7-ad21-4aed47d677c8" providerId="ADAL" clId="{94CA1495-0955-452F-92C6-D81DACF15336}" dt="2019-04-11T16:05:18.128" v="1858" actId="1076"/>
          <ac:picMkLst>
            <pc:docMk/>
            <pc:sldMk cId="1941278782" sldId="260"/>
            <ac:picMk id="53" creationId="{B880E22A-78D9-438E-AF41-514DB79D4EA5}"/>
          </ac:picMkLst>
        </pc:picChg>
        <pc:picChg chg="mod">
          <ac:chgData name="Marcelo Silva" userId="b87ca622-a276-4ff7-ad21-4aed47d677c8" providerId="ADAL" clId="{94CA1495-0955-452F-92C6-D81DACF15336}" dt="2019-04-11T16:04:39.430" v="1806" actId="1038"/>
          <ac:picMkLst>
            <pc:docMk/>
            <pc:sldMk cId="1941278782" sldId="260"/>
            <ac:picMk id="65" creationId="{819DF5AF-A4FE-41EF-940E-B6421A51FF26}"/>
          </ac:picMkLst>
        </pc:picChg>
        <pc:picChg chg="mod">
          <ac:chgData name="Marcelo Silva" userId="b87ca622-a276-4ff7-ad21-4aed47d677c8" providerId="ADAL" clId="{94CA1495-0955-452F-92C6-D81DACF15336}" dt="2019-04-11T15:34:51.215" v="1134" actId="1035"/>
          <ac:picMkLst>
            <pc:docMk/>
            <pc:sldMk cId="1941278782" sldId="260"/>
            <ac:picMk id="66" creationId="{A7268134-66B0-4E6F-96E6-05A579940200}"/>
          </ac:picMkLst>
        </pc:picChg>
        <pc:picChg chg="add mod">
          <ac:chgData name="Marcelo Silva" userId="b87ca622-a276-4ff7-ad21-4aed47d677c8" providerId="ADAL" clId="{94CA1495-0955-452F-92C6-D81DACF15336}" dt="2019-04-11T16:05:52.134" v="1862" actId="1076"/>
          <ac:picMkLst>
            <pc:docMk/>
            <pc:sldMk cId="1941278782" sldId="260"/>
            <ac:picMk id="71" creationId="{267BAD89-8F5B-45AE-9627-F37963713F4F}"/>
          </ac:picMkLst>
        </pc:picChg>
        <pc:picChg chg="mod">
          <ac:chgData name="Marcelo Silva" userId="b87ca622-a276-4ff7-ad21-4aed47d677c8" providerId="ADAL" clId="{94CA1495-0955-452F-92C6-D81DACF15336}" dt="2019-04-11T16:04:39.430" v="1806" actId="1038"/>
          <ac:picMkLst>
            <pc:docMk/>
            <pc:sldMk cId="1941278782" sldId="260"/>
            <ac:picMk id="85" creationId="{EC4759F5-2D13-453B-87A7-FCB0C590020D}"/>
          </ac:picMkLst>
        </pc:picChg>
        <pc:picChg chg="mod">
          <ac:chgData name="Marcelo Silva" userId="b87ca622-a276-4ff7-ad21-4aed47d677c8" providerId="ADAL" clId="{94CA1495-0955-452F-92C6-D81DACF15336}" dt="2019-04-11T15:34:51.215" v="1134" actId="1035"/>
          <ac:picMkLst>
            <pc:docMk/>
            <pc:sldMk cId="1941278782" sldId="260"/>
            <ac:picMk id="90" creationId="{07BEA4FB-643E-49B6-B12F-D188D642F757}"/>
          </ac:picMkLst>
        </pc:picChg>
        <pc:picChg chg="del">
          <ac:chgData name="Marcelo Silva" userId="b87ca622-a276-4ff7-ad21-4aed47d677c8" providerId="ADAL" clId="{94CA1495-0955-452F-92C6-D81DACF15336}" dt="2019-04-11T15:33:49.283" v="1074" actId="478"/>
          <ac:picMkLst>
            <pc:docMk/>
            <pc:sldMk cId="1941278782" sldId="260"/>
            <ac:picMk id="123" creationId="{875B047A-06A3-4B6A-A1D6-17447C567EC3}"/>
          </ac:picMkLst>
        </pc:picChg>
        <pc:picChg chg="mod">
          <ac:chgData name="Marcelo Silva" userId="b87ca622-a276-4ff7-ad21-4aed47d677c8" providerId="ADAL" clId="{94CA1495-0955-452F-92C6-D81DACF15336}" dt="2019-04-11T15:34:51.215" v="1134" actId="1035"/>
          <ac:picMkLst>
            <pc:docMk/>
            <pc:sldMk cId="1941278782" sldId="260"/>
            <ac:picMk id="1028" creationId="{B388A740-53C7-4FF1-9707-E7291863A188}"/>
          </ac:picMkLst>
        </pc:picChg>
        <pc:picChg chg="mod">
          <ac:chgData name="Marcelo Silva" userId="b87ca622-a276-4ff7-ad21-4aed47d677c8" providerId="ADAL" clId="{94CA1495-0955-452F-92C6-D81DACF15336}" dt="2019-04-11T16:04:29.921" v="1778" actId="1036"/>
          <ac:picMkLst>
            <pc:docMk/>
            <pc:sldMk cId="1941278782" sldId="260"/>
            <ac:picMk id="1030" creationId="{7BC69A2A-4375-44E7-B27A-E4E6A41CBF7C}"/>
          </ac:picMkLst>
        </pc:picChg>
        <pc:picChg chg="add mod">
          <ac:chgData name="Marcelo Silva" userId="b87ca622-a276-4ff7-ad21-4aed47d677c8" providerId="ADAL" clId="{94CA1495-0955-452F-92C6-D81DACF15336}" dt="2019-04-11T16:05:54.604" v="1863" actId="1076"/>
          <ac:picMkLst>
            <pc:docMk/>
            <pc:sldMk cId="1941278782" sldId="260"/>
            <ac:picMk id="3074" creationId="{44BCA3F8-EA38-4990-9B9F-77FEA3610ED6}"/>
          </ac:picMkLst>
        </pc:picChg>
        <pc:cxnChg chg="mod">
          <ac:chgData name="Marcelo Silva" userId="b87ca622-a276-4ff7-ad21-4aed47d677c8" providerId="ADAL" clId="{94CA1495-0955-452F-92C6-D81DACF15336}" dt="2019-04-11T15:34:51.215" v="1134" actId="1035"/>
          <ac:cxnSpMkLst>
            <pc:docMk/>
            <pc:sldMk cId="1941278782" sldId="260"/>
            <ac:cxnSpMk id="12" creationId="{DC3CCE77-0030-42E0-9032-8F6A40F0DB6E}"/>
          </ac:cxnSpMkLst>
        </pc:cxnChg>
        <pc:cxnChg chg="add mod">
          <ac:chgData name="Marcelo Silva" userId="b87ca622-a276-4ff7-ad21-4aed47d677c8" providerId="ADAL" clId="{94CA1495-0955-452F-92C6-D81DACF15336}" dt="2019-04-11T15:35:55.546" v="1166" actId="1076"/>
          <ac:cxnSpMkLst>
            <pc:docMk/>
            <pc:sldMk cId="1941278782" sldId="260"/>
            <ac:cxnSpMk id="41" creationId="{3919B762-7795-4D8C-BDA1-8CF241E7F700}"/>
          </ac:cxnSpMkLst>
        </pc:cxnChg>
        <pc:cxnChg chg="add mod">
          <ac:chgData name="Marcelo Silva" userId="b87ca622-a276-4ff7-ad21-4aed47d677c8" providerId="ADAL" clId="{94CA1495-0955-452F-92C6-D81DACF15336}" dt="2019-04-11T16:05:18.128" v="1858" actId="1076"/>
          <ac:cxnSpMkLst>
            <pc:docMk/>
            <pc:sldMk cId="1941278782" sldId="260"/>
            <ac:cxnSpMk id="55" creationId="{0303C95C-E44E-4DC5-9C95-E67E1C9844B8}"/>
          </ac:cxnSpMkLst>
        </pc:cxnChg>
        <pc:cxnChg chg="add mod">
          <ac:chgData name="Marcelo Silva" userId="b87ca622-a276-4ff7-ad21-4aed47d677c8" providerId="ADAL" clId="{94CA1495-0955-452F-92C6-D81DACF15336}" dt="2019-04-11T16:05:18.128" v="1858" actId="1076"/>
          <ac:cxnSpMkLst>
            <pc:docMk/>
            <pc:sldMk cId="1941278782" sldId="260"/>
            <ac:cxnSpMk id="58" creationId="{B9B7E1F4-E529-4041-9CD6-F7BFC0E5CC05}"/>
          </ac:cxnSpMkLst>
        </pc:cxnChg>
        <pc:cxnChg chg="mod">
          <ac:chgData name="Marcelo Silva" userId="b87ca622-a276-4ff7-ad21-4aed47d677c8" providerId="ADAL" clId="{94CA1495-0955-452F-92C6-D81DACF15336}" dt="2019-04-11T15:34:51.215" v="1134" actId="1035"/>
          <ac:cxnSpMkLst>
            <pc:docMk/>
            <pc:sldMk cId="1941278782" sldId="260"/>
            <ac:cxnSpMk id="62" creationId="{4CC0C5AF-03EB-4C2E-858E-3F5DEF50E107}"/>
          </ac:cxnSpMkLst>
        </pc:cxnChg>
        <pc:cxnChg chg="mod">
          <ac:chgData name="Marcelo Silva" userId="b87ca622-a276-4ff7-ad21-4aed47d677c8" providerId="ADAL" clId="{94CA1495-0955-452F-92C6-D81DACF15336}" dt="2019-04-11T15:34:51.215" v="1134" actId="1035"/>
          <ac:cxnSpMkLst>
            <pc:docMk/>
            <pc:sldMk cId="1941278782" sldId="260"/>
            <ac:cxnSpMk id="72" creationId="{F9E6BE6C-88CA-4149-96A9-E3FAC2BE80D4}"/>
          </ac:cxnSpMkLst>
        </pc:cxnChg>
        <pc:cxnChg chg="del mod">
          <ac:chgData name="Marcelo Silva" userId="b87ca622-a276-4ff7-ad21-4aed47d677c8" providerId="ADAL" clId="{94CA1495-0955-452F-92C6-D81DACF15336}" dt="2019-04-11T15:37:39.055" v="1204" actId="478"/>
          <ac:cxnSpMkLst>
            <pc:docMk/>
            <pc:sldMk cId="1941278782" sldId="260"/>
            <ac:cxnSpMk id="79" creationId="{53CB22A6-AB7A-467A-9E6E-CA202808FC7F}"/>
          </ac:cxnSpMkLst>
        </pc:cxnChg>
        <pc:cxnChg chg="add mod">
          <ac:chgData name="Marcelo Silva" userId="b87ca622-a276-4ff7-ad21-4aed47d677c8" providerId="ADAL" clId="{94CA1495-0955-452F-92C6-D81DACF15336}" dt="2019-04-11T16:06:03.230" v="1866" actId="14100"/>
          <ac:cxnSpMkLst>
            <pc:docMk/>
            <pc:sldMk cId="1941278782" sldId="260"/>
            <ac:cxnSpMk id="80" creationId="{1184C2E0-C7CC-431C-B1BC-E40C715CFD5B}"/>
          </ac:cxnSpMkLst>
        </pc:cxnChg>
        <pc:cxnChg chg="mod">
          <ac:chgData name="Marcelo Silva" userId="b87ca622-a276-4ff7-ad21-4aed47d677c8" providerId="ADAL" clId="{94CA1495-0955-452F-92C6-D81DACF15336}" dt="2019-04-11T16:04:29.921" v="1778" actId="1036"/>
          <ac:cxnSpMkLst>
            <pc:docMk/>
            <pc:sldMk cId="1941278782" sldId="260"/>
            <ac:cxnSpMk id="86" creationId="{9E1BAB34-C250-4B38-A9C5-9CB5C387D26A}"/>
          </ac:cxnSpMkLst>
        </pc:cxnChg>
        <pc:cxnChg chg="mod">
          <ac:chgData name="Marcelo Silva" userId="b87ca622-a276-4ff7-ad21-4aed47d677c8" providerId="ADAL" clId="{94CA1495-0955-452F-92C6-D81DACF15336}" dt="2019-04-11T16:04:29.921" v="1778" actId="1036"/>
          <ac:cxnSpMkLst>
            <pc:docMk/>
            <pc:sldMk cId="1941278782" sldId="260"/>
            <ac:cxnSpMk id="93" creationId="{F44A922C-C467-4A0E-B0F1-2CB2F2BCC4CF}"/>
          </ac:cxnSpMkLst>
        </pc:cxnChg>
        <pc:cxnChg chg="mod">
          <ac:chgData name="Marcelo Silva" userId="b87ca622-a276-4ff7-ad21-4aed47d677c8" providerId="ADAL" clId="{94CA1495-0955-452F-92C6-D81DACF15336}" dt="2019-04-11T15:34:51.215" v="1134" actId="1035"/>
          <ac:cxnSpMkLst>
            <pc:docMk/>
            <pc:sldMk cId="1941278782" sldId="260"/>
            <ac:cxnSpMk id="95" creationId="{27A30F66-43B9-45BD-89AC-5A88EC832A4E}"/>
          </ac:cxnSpMkLst>
        </pc:cxnChg>
        <pc:cxnChg chg="mod">
          <ac:chgData name="Marcelo Silva" userId="b87ca622-a276-4ff7-ad21-4aed47d677c8" providerId="ADAL" clId="{94CA1495-0955-452F-92C6-D81DACF15336}" dt="2019-04-11T15:34:51.215" v="1134" actId="1035"/>
          <ac:cxnSpMkLst>
            <pc:docMk/>
            <pc:sldMk cId="1941278782" sldId="260"/>
            <ac:cxnSpMk id="127" creationId="{C2C93364-73F0-4AE5-B013-3C9199F47033}"/>
          </ac:cxnSpMkLst>
        </pc:cxnChg>
        <pc:cxnChg chg="mod">
          <ac:chgData name="Marcelo Silva" userId="b87ca622-a276-4ff7-ad21-4aed47d677c8" providerId="ADAL" clId="{94CA1495-0955-452F-92C6-D81DACF15336}" dt="2019-04-11T15:35:55.546" v="1166" actId="1076"/>
          <ac:cxnSpMkLst>
            <pc:docMk/>
            <pc:sldMk cId="1941278782" sldId="260"/>
            <ac:cxnSpMk id="129" creationId="{8214FA4F-F2C9-4EF5-9809-572223CB6903}"/>
          </ac:cxnSpMkLst>
        </pc:cxnChg>
        <pc:cxnChg chg="mod">
          <ac:chgData name="Marcelo Silva" userId="b87ca622-a276-4ff7-ad21-4aed47d677c8" providerId="ADAL" clId="{94CA1495-0955-452F-92C6-D81DACF15336}" dt="2019-04-11T16:04:23.414" v="1748" actId="1035"/>
          <ac:cxnSpMkLst>
            <pc:docMk/>
            <pc:sldMk cId="1941278782" sldId="260"/>
            <ac:cxnSpMk id="131" creationId="{C9AA4604-EA28-43B3-94B5-FFB53DA8BCBB}"/>
          </ac:cxnSpMkLst>
        </pc:cxnChg>
      </pc:sldChg>
      <pc:sldChg chg="addSp delSp modSp add">
        <pc:chgData name="Marcelo Silva" userId="b87ca622-a276-4ff7-ad21-4aed47d677c8" providerId="ADAL" clId="{94CA1495-0955-452F-92C6-D81DACF15336}" dt="2019-04-11T16:07:46.634" v="2146" actId="1037"/>
        <pc:sldMkLst>
          <pc:docMk/>
          <pc:sldMk cId="769477339" sldId="261"/>
        </pc:sldMkLst>
        <pc:spChg chg="mod">
          <ac:chgData name="Marcelo Silva" userId="b87ca622-a276-4ff7-ad21-4aed47d677c8" providerId="ADAL" clId="{94CA1495-0955-452F-92C6-D81DACF15336}" dt="2019-04-11T15:46:18.807" v="1394"/>
          <ac:spMkLst>
            <pc:docMk/>
            <pc:sldMk cId="769477339" sldId="261"/>
            <ac:spMk id="33" creationId="{3590F538-371B-4608-BB2F-A2D3F375DE35}"/>
          </ac:spMkLst>
        </pc:spChg>
        <pc:spChg chg="del">
          <ac:chgData name="Marcelo Silva" userId="b87ca622-a276-4ff7-ad21-4aed47d677c8" providerId="ADAL" clId="{94CA1495-0955-452F-92C6-D81DACF15336}" dt="2019-04-11T15:42:10.682" v="1301" actId="478"/>
          <ac:spMkLst>
            <pc:docMk/>
            <pc:sldMk cId="769477339" sldId="261"/>
            <ac:spMk id="44" creationId="{9F8E7E41-A92F-4603-A42A-3ECEB67BBD5A}"/>
          </ac:spMkLst>
        </pc:spChg>
        <pc:spChg chg="del">
          <ac:chgData name="Marcelo Silva" userId="b87ca622-a276-4ff7-ad21-4aed47d677c8" providerId="ADAL" clId="{94CA1495-0955-452F-92C6-D81DACF15336}" dt="2019-04-11T15:42:10.682" v="1301" actId="478"/>
          <ac:spMkLst>
            <pc:docMk/>
            <pc:sldMk cId="769477339" sldId="261"/>
            <ac:spMk id="50" creationId="{D0132D22-D3DC-4706-B97B-9B9EC3734597}"/>
          </ac:spMkLst>
        </pc:spChg>
        <pc:spChg chg="mod">
          <ac:chgData name="Marcelo Silva" userId="b87ca622-a276-4ff7-ad21-4aed47d677c8" providerId="ADAL" clId="{94CA1495-0955-452F-92C6-D81DACF15336}" dt="2019-04-11T15:51:12.382" v="1479" actId="20577"/>
          <ac:spMkLst>
            <pc:docMk/>
            <pc:sldMk cId="769477339" sldId="261"/>
            <ac:spMk id="52" creationId="{5C11C382-FDCC-4DF4-9A33-DDE6843F897D}"/>
          </ac:spMkLst>
        </pc:spChg>
        <pc:spChg chg="del">
          <ac:chgData name="Marcelo Silva" userId="b87ca622-a276-4ff7-ad21-4aed47d677c8" providerId="ADAL" clId="{94CA1495-0955-452F-92C6-D81DACF15336}" dt="2019-04-11T15:42:21.504" v="1304" actId="478"/>
          <ac:spMkLst>
            <pc:docMk/>
            <pc:sldMk cId="769477339" sldId="261"/>
            <ac:spMk id="54" creationId="{EBD495F9-DD07-498E-B8CA-6ABF8045AD56}"/>
          </ac:spMkLst>
        </pc:spChg>
        <pc:spChg chg="add mod ord">
          <ac:chgData name="Marcelo Silva" userId="b87ca622-a276-4ff7-ad21-4aed47d677c8" providerId="ADAL" clId="{94CA1495-0955-452F-92C6-D81DACF15336}" dt="2019-04-11T16:07:46.634" v="2146" actId="1037"/>
          <ac:spMkLst>
            <pc:docMk/>
            <pc:sldMk cId="769477339" sldId="261"/>
            <ac:spMk id="59" creationId="{B85A02B8-5E10-4C83-98A7-4A03CB5F0FD4}"/>
          </ac:spMkLst>
        </pc:spChg>
        <pc:spChg chg="add mod">
          <ac:chgData name="Marcelo Silva" userId="b87ca622-a276-4ff7-ad21-4aed47d677c8" providerId="ADAL" clId="{94CA1495-0955-452F-92C6-D81DACF15336}" dt="2019-04-11T16:02:01.393" v="1713" actId="1076"/>
          <ac:spMkLst>
            <pc:docMk/>
            <pc:sldMk cId="769477339" sldId="261"/>
            <ac:spMk id="60" creationId="{9D900F6B-5ABB-4228-87B5-98B2DFD157E1}"/>
          </ac:spMkLst>
        </pc:spChg>
        <pc:spChg chg="del mod">
          <ac:chgData name="Marcelo Silva" userId="b87ca622-a276-4ff7-ad21-4aed47d677c8" providerId="ADAL" clId="{94CA1495-0955-452F-92C6-D81DACF15336}" dt="2019-04-11T16:07:38.130" v="2101" actId="478"/>
          <ac:spMkLst>
            <pc:docMk/>
            <pc:sldMk cId="769477339" sldId="261"/>
            <ac:spMk id="68" creationId="{84E59135-92DD-46FF-9034-9920ED860191}"/>
          </ac:spMkLst>
        </pc:spChg>
        <pc:spChg chg="del">
          <ac:chgData name="Marcelo Silva" userId="b87ca622-a276-4ff7-ad21-4aed47d677c8" providerId="ADAL" clId="{94CA1495-0955-452F-92C6-D81DACF15336}" dt="2019-04-11T15:40:20.994" v="1233" actId="478"/>
          <ac:spMkLst>
            <pc:docMk/>
            <pc:sldMk cId="769477339" sldId="261"/>
            <ac:spMk id="81" creationId="{B5E10BA9-7D27-4656-97A1-E02BD4953D55}"/>
          </ac:spMkLst>
        </pc:spChg>
        <pc:spChg chg="mod">
          <ac:chgData name="Marcelo Silva" userId="b87ca622-a276-4ff7-ad21-4aed47d677c8" providerId="ADAL" clId="{94CA1495-0955-452F-92C6-D81DACF15336}" dt="2019-04-11T15:44:32.949" v="1338" actId="14100"/>
          <ac:spMkLst>
            <pc:docMk/>
            <pc:sldMk cId="769477339" sldId="261"/>
            <ac:spMk id="83" creationId="{0063273B-45AB-4013-A66E-E7CDC5CCA32F}"/>
          </ac:spMkLst>
        </pc:spChg>
        <pc:spChg chg="mod">
          <ac:chgData name="Marcelo Silva" userId="b87ca622-a276-4ff7-ad21-4aed47d677c8" providerId="ADAL" clId="{94CA1495-0955-452F-92C6-D81DACF15336}" dt="2019-04-11T15:52:54.870" v="1484" actId="1076"/>
          <ac:spMkLst>
            <pc:docMk/>
            <pc:sldMk cId="769477339" sldId="261"/>
            <ac:spMk id="91" creationId="{61377FBB-4A1A-4326-A8EC-D659558DD51C}"/>
          </ac:spMkLst>
        </pc:spChg>
        <pc:spChg chg="mod">
          <ac:chgData name="Marcelo Silva" userId="b87ca622-a276-4ff7-ad21-4aed47d677c8" providerId="ADAL" clId="{94CA1495-0955-452F-92C6-D81DACF15336}" dt="2019-04-11T15:41:59.912" v="1300" actId="20577"/>
          <ac:spMkLst>
            <pc:docMk/>
            <pc:sldMk cId="769477339" sldId="261"/>
            <ac:spMk id="135" creationId="{30E19891-C3BD-479B-9A05-90ECC5753539}"/>
          </ac:spMkLst>
        </pc:spChg>
        <pc:picChg chg="del">
          <ac:chgData name="Marcelo Silva" userId="b87ca622-a276-4ff7-ad21-4aed47d677c8" providerId="ADAL" clId="{94CA1495-0955-452F-92C6-D81DACF15336}" dt="2019-04-11T15:44:22.168" v="1335" actId="478"/>
          <ac:picMkLst>
            <pc:docMk/>
            <pc:sldMk cId="769477339" sldId="261"/>
            <ac:picMk id="2" creationId="{D38919BB-0C4C-4BD4-B393-8DC121DEE7EB}"/>
          </ac:picMkLst>
        </pc:picChg>
        <pc:picChg chg="mod">
          <ac:chgData name="Marcelo Silva" userId="b87ca622-a276-4ff7-ad21-4aed47d677c8" providerId="ADAL" clId="{94CA1495-0955-452F-92C6-D81DACF15336}" dt="2019-04-11T15:52:54.870" v="1484" actId="1076"/>
          <ac:picMkLst>
            <pc:docMk/>
            <pc:sldMk cId="769477339" sldId="261"/>
            <ac:picMk id="23" creationId="{36920B0F-3AAD-416D-AF49-D7E984CA7CD4}"/>
          </ac:picMkLst>
        </pc:picChg>
        <pc:picChg chg="mod">
          <ac:chgData name="Marcelo Silva" userId="b87ca622-a276-4ff7-ad21-4aed47d677c8" providerId="ADAL" clId="{94CA1495-0955-452F-92C6-D81DACF15336}" dt="2019-04-11T15:52:54.870" v="1484" actId="1076"/>
          <ac:picMkLst>
            <pc:docMk/>
            <pc:sldMk cId="769477339" sldId="261"/>
            <ac:picMk id="42" creationId="{EE4E34C8-CAA0-4A8D-9604-B8BDAA996E01}"/>
          </ac:picMkLst>
        </pc:picChg>
        <pc:picChg chg="del">
          <ac:chgData name="Marcelo Silva" userId="b87ca622-a276-4ff7-ad21-4aed47d677c8" providerId="ADAL" clId="{94CA1495-0955-452F-92C6-D81DACF15336}" dt="2019-04-11T15:42:10.682" v="1301" actId="478"/>
          <ac:picMkLst>
            <pc:docMk/>
            <pc:sldMk cId="769477339" sldId="261"/>
            <ac:picMk id="43" creationId="{8D8B6A10-E3A1-414D-9664-0056CA8D2779}"/>
          </ac:picMkLst>
        </pc:picChg>
        <pc:picChg chg="del">
          <ac:chgData name="Marcelo Silva" userId="b87ca622-a276-4ff7-ad21-4aed47d677c8" providerId="ADAL" clId="{94CA1495-0955-452F-92C6-D81DACF15336}" dt="2019-04-11T15:42:10.682" v="1301" actId="478"/>
          <ac:picMkLst>
            <pc:docMk/>
            <pc:sldMk cId="769477339" sldId="261"/>
            <ac:picMk id="45" creationId="{F337EC9B-481A-418F-A062-C70136FE796E}"/>
          </ac:picMkLst>
        </pc:picChg>
        <pc:picChg chg="del">
          <ac:chgData name="Marcelo Silva" userId="b87ca622-a276-4ff7-ad21-4aed47d677c8" providerId="ADAL" clId="{94CA1495-0955-452F-92C6-D81DACF15336}" dt="2019-04-11T15:42:19.592" v="1303" actId="478"/>
          <ac:picMkLst>
            <pc:docMk/>
            <pc:sldMk cId="769477339" sldId="261"/>
            <ac:picMk id="53" creationId="{B880E22A-78D9-438E-AF41-514DB79D4EA5}"/>
          </ac:picMkLst>
        </pc:picChg>
        <pc:picChg chg="add mod">
          <ac:chgData name="Marcelo Silva" userId="b87ca622-a276-4ff7-ad21-4aed47d677c8" providerId="ADAL" clId="{94CA1495-0955-452F-92C6-D81DACF15336}" dt="2019-04-11T16:07:46.634" v="2146" actId="1037"/>
          <ac:picMkLst>
            <pc:docMk/>
            <pc:sldMk cId="769477339" sldId="261"/>
            <ac:picMk id="56" creationId="{7593DCD5-1BC6-4F6B-B08A-0B2F48DE958E}"/>
          </ac:picMkLst>
        </pc:picChg>
        <pc:picChg chg="mod">
          <ac:chgData name="Marcelo Silva" userId="b87ca622-a276-4ff7-ad21-4aed47d677c8" providerId="ADAL" clId="{94CA1495-0955-452F-92C6-D81DACF15336}" dt="2019-04-11T15:44:25.781" v="1336" actId="1076"/>
          <ac:picMkLst>
            <pc:docMk/>
            <pc:sldMk cId="769477339" sldId="261"/>
            <ac:picMk id="85" creationId="{EC4759F5-2D13-453B-87A7-FCB0C590020D}"/>
          </ac:picMkLst>
        </pc:picChg>
        <pc:picChg chg="del">
          <ac:chgData name="Marcelo Silva" userId="b87ca622-a276-4ff7-ad21-4aed47d677c8" providerId="ADAL" clId="{94CA1495-0955-452F-92C6-D81DACF15336}" dt="2019-04-11T15:40:18.555" v="1232" actId="478"/>
          <ac:picMkLst>
            <pc:docMk/>
            <pc:sldMk cId="769477339" sldId="261"/>
            <ac:picMk id="1028" creationId="{B388A740-53C7-4FF1-9707-E7291863A188}"/>
          </ac:picMkLst>
        </pc:picChg>
        <pc:picChg chg="mod">
          <ac:chgData name="Marcelo Silva" userId="b87ca622-a276-4ff7-ad21-4aed47d677c8" providerId="ADAL" clId="{94CA1495-0955-452F-92C6-D81DACF15336}" dt="2019-04-11T15:42:37.111" v="1309" actId="1076"/>
          <ac:picMkLst>
            <pc:docMk/>
            <pc:sldMk cId="769477339" sldId="261"/>
            <ac:picMk id="1030" creationId="{7BC69A2A-4375-44E7-B27A-E4E6A41CBF7C}"/>
          </ac:picMkLst>
        </pc:picChg>
        <pc:picChg chg="add del mod">
          <ac:chgData name="Marcelo Silva" userId="b87ca622-a276-4ff7-ad21-4aed47d677c8" providerId="ADAL" clId="{94CA1495-0955-452F-92C6-D81DACF15336}" dt="2019-04-11T16:07:37.311" v="2100" actId="478"/>
          <ac:picMkLst>
            <pc:docMk/>
            <pc:sldMk cId="769477339" sldId="261"/>
            <ac:picMk id="2050" creationId="{479667CC-3633-414E-A39F-C25C995DA090}"/>
          </ac:picMkLst>
        </pc:picChg>
        <pc:cxnChg chg="del mod">
          <ac:chgData name="Marcelo Silva" userId="b87ca622-a276-4ff7-ad21-4aed47d677c8" providerId="ADAL" clId="{94CA1495-0955-452F-92C6-D81DACF15336}" dt="2019-04-11T15:42:10.682" v="1301" actId="478"/>
          <ac:cxnSpMkLst>
            <pc:docMk/>
            <pc:sldMk cId="769477339" sldId="261"/>
            <ac:cxnSpMk id="41" creationId="{3919B762-7795-4D8C-BDA1-8CF241E7F700}"/>
          </ac:cxnSpMkLst>
        </pc:cxnChg>
        <pc:cxnChg chg="del mod">
          <ac:chgData name="Marcelo Silva" userId="b87ca622-a276-4ff7-ad21-4aed47d677c8" providerId="ADAL" clId="{94CA1495-0955-452F-92C6-D81DACF15336}" dt="2019-04-11T15:42:30.874" v="1306" actId="478"/>
          <ac:cxnSpMkLst>
            <pc:docMk/>
            <pc:sldMk cId="769477339" sldId="261"/>
            <ac:cxnSpMk id="55" creationId="{0303C95C-E44E-4DC5-9C95-E67E1C9844B8}"/>
          </ac:cxnSpMkLst>
        </pc:cxnChg>
        <pc:cxnChg chg="add mod">
          <ac:chgData name="Marcelo Silva" userId="b87ca622-a276-4ff7-ad21-4aed47d677c8" providerId="ADAL" clId="{94CA1495-0955-452F-92C6-D81DACF15336}" dt="2019-04-11T16:07:46.634" v="2146" actId="1037"/>
          <ac:cxnSpMkLst>
            <pc:docMk/>
            <pc:sldMk cId="769477339" sldId="261"/>
            <ac:cxnSpMk id="57" creationId="{C421156F-14F3-43EC-A6C8-91F8FC43B032}"/>
          </ac:cxnSpMkLst>
        </pc:cxnChg>
        <pc:cxnChg chg="mod">
          <ac:chgData name="Marcelo Silva" userId="b87ca622-a276-4ff7-ad21-4aed47d677c8" providerId="ADAL" clId="{94CA1495-0955-452F-92C6-D81DACF15336}" dt="2019-04-11T15:52:54.870" v="1484" actId="1076"/>
          <ac:cxnSpMkLst>
            <pc:docMk/>
            <pc:sldMk cId="769477339" sldId="261"/>
            <ac:cxnSpMk id="58" creationId="{B9B7E1F4-E529-4041-9CD6-F7BFC0E5CC05}"/>
          </ac:cxnSpMkLst>
        </pc:cxnChg>
        <pc:cxnChg chg="add del mod">
          <ac:chgData name="Marcelo Silva" userId="b87ca622-a276-4ff7-ad21-4aed47d677c8" providerId="ADAL" clId="{94CA1495-0955-452F-92C6-D81DACF15336}" dt="2019-04-11T16:07:39.258" v="2102" actId="478"/>
          <ac:cxnSpMkLst>
            <pc:docMk/>
            <pc:sldMk cId="769477339" sldId="261"/>
            <ac:cxnSpMk id="61" creationId="{F88E84AC-86B5-408B-A983-561D4D935FC7}"/>
          </ac:cxnSpMkLst>
        </pc:cxnChg>
        <pc:cxnChg chg="del mod">
          <ac:chgData name="Marcelo Silva" userId="b87ca622-a276-4ff7-ad21-4aed47d677c8" providerId="ADAL" clId="{94CA1495-0955-452F-92C6-D81DACF15336}" dt="2019-04-11T15:42:34.205" v="1308" actId="478"/>
          <ac:cxnSpMkLst>
            <pc:docMk/>
            <pc:sldMk cId="769477339" sldId="261"/>
            <ac:cxnSpMk id="72" creationId="{F9E6BE6C-88CA-4149-96A9-E3FAC2BE80D4}"/>
          </ac:cxnSpMkLst>
        </pc:cxnChg>
        <pc:cxnChg chg="mod">
          <ac:chgData name="Marcelo Silva" userId="b87ca622-a276-4ff7-ad21-4aed47d677c8" providerId="ADAL" clId="{94CA1495-0955-452F-92C6-D81DACF15336}" dt="2019-04-11T15:42:37.111" v="1309" actId="1076"/>
          <ac:cxnSpMkLst>
            <pc:docMk/>
            <pc:sldMk cId="769477339" sldId="261"/>
            <ac:cxnSpMk id="86" creationId="{9E1BAB34-C250-4B38-A9C5-9CB5C387D26A}"/>
          </ac:cxnSpMkLst>
        </pc:cxnChg>
        <pc:cxnChg chg="del mod">
          <ac:chgData name="Marcelo Silva" userId="b87ca622-a276-4ff7-ad21-4aed47d677c8" providerId="ADAL" clId="{94CA1495-0955-452F-92C6-D81DACF15336}" dt="2019-04-11T15:42:13.511" v="1302" actId="478"/>
          <ac:cxnSpMkLst>
            <pc:docMk/>
            <pc:sldMk cId="769477339" sldId="261"/>
            <ac:cxnSpMk id="93" creationId="{F44A922C-C467-4A0E-B0F1-2CB2F2BCC4CF}"/>
          </ac:cxnSpMkLst>
        </pc:cxnChg>
        <pc:cxnChg chg="del mod">
          <ac:chgData name="Marcelo Silva" userId="b87ca622-a276-4ff7-ad21-4aed47d677c8" providerId="ADAL" clId="{94CA1495-0955-452F-92C6-D81DACF15336}" dt="2019-04-11T15:42:32.180" v="1307" actId="478"/>
          <ac:cxnSpMkLst>
            <pc:docMk/>
            <pc:sldMk cId="769477339" sldId="261"/>
            <ac:cxnSpMk id="129" creationId="{8214FA4F-F2C9-4EF5-9809-572223CB6903}"/>
          </ac:cxnSpMkLst>
        </pc:cxnChg>
        <pc:cxnChg chg="mod">
          <ac:chgData name="Marcelo Silva" userId="b87ca622-a276-4ff7-ad21-4aed47d677c8" providerId="ADAL" clId="{94CA1495-0955-452F-92C6-D81DACF15336}" dt="2019-04-11T15:52:54.870" v="1484" actId="1076"/>
          <ac:cxnSpMkLst>
            <pc:docMk/>
            <pc:sldMk cId="769477339" sldId="261"/>
            <ac:cxnSpMk id="131" creationId="{C9AA4604-EA28-43B3-94B5-FFB53DA8BC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0D13-7964-4252-A27E-334CF8A58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A0680-1CD2-4A24-ACAC-A9F141ED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C1C7-1DCE-4AEA-92C6-95CEBC02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E468-A070-43FD-B9DA-01FC0D14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4D4B-57CE-41D6-A86F-152235FC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A7B2-489E-482C-9139-1E7AFBA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11C52-56A2-4A57-92FC-D5FFD093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FC27-AE41-4531-AE2E-63BD479D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B693-30A5-4D5C-A3C1-CDBA5499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C93C-0175-4F56-B759-19296B53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AC4AF-43FE-45A4-9F60-A4DB147B3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1744-7D29-475F-81DB-A75AEA24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3798-F49D-4969-BA0E-4DCDB63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3F8F-3038-41B7-AD5E-C5C2A2D9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C0-5D80-4758-9669-7C4361E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FEF6-8656-4431-905F-39575A07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D653-67F9-4358-99E1-19C53ABD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E000-3A22-4E79-A474-90CCF4D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3235-D29D-4175-B061-4F99C14B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5C98-4F92-49C9-BBB2-BF3E69D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EBF-2D40-45F9-933B-52A4CFB6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5D8C6-19A5-49A0-B41E-9CB39D20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792B-5BAA-446C-B926-3D2DA282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F739-463B-4002-918E-D489AA9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D7B0-F800-446B-8AD5-A8C3237E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871-51FE-4588-9553-62708DFB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251E-4631-4F2D-A3D2-A893275D4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5155-0401-4D32-8316-FDDA8798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1B05-DA0C-47F8-B8E5-A1E99CDE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260F-4074-4830-9288-72D295E1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087E-E550-461D-8672-0D61F0E9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815F-CDAF-4393-9B59-F42361D0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3CFD-1579-48A1-A2F1-19DA520B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DBB9-AD1F-4299-932E-182BA26B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08ABF-C36A-47B8-A601-5199111F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B99E4-93E5-4350-8CB1-9CE56ECA0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B5F7-3055-4020-8E7B-65206190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FB31E-8885-4755-BC6B-0AFBD075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8F138-0CA9-498A-8057-56F0C30A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A3E3-8397-4680-985D-793B3532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1D54B-F3A6-45B2-A83C-2E31C74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F545-0D47-459D-A733-D1C18E2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E89E4-786D-4539-92A7-82503DF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01CE9-34F2-4A4E-89D8-9F718DDE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A901-D367-42BE-92AF-6B597B81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D82CF-55E1-4BDB-8748-F4103D87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0B05-971B-4042-870F-A7A6D53A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7CB-34AB-469C-9160-72C8D8FA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CEE7-3CB7-4973-A5C3-1676C5905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E502-88AE-411F-9F0C-187A3A4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A6F4A-CF90-4916-BCBB-66233F4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C8F9-98D4-4619-9E5E-F0174331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8A19-9D61-4552-873F-31181CA2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32F0E-92C8-4AF0-A116-85F0BB4F9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DD2CE-1F0B-49AA-9D3A-48C953DB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759E-926F-40FA-8DCE-09C63920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5732C-35B4-4467-A3D5-2303B8F7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3708-AA0A-4D56-8723-D570BE5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0E36-A5D3-46C2-8994-10B306C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5ABE-BE85-4C35-8B25-2C933E0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3F91-8F00-40E3-A7DF-8233E18E5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400D-A0E8-4E0A-AC6E-D86B4A44B47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09B0-AB8B-4A9B-85E5-8FE0220B3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6F4C-F449-4023-9731-C7FF7BC1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3D85-126F-4E9D-BF4A-1A99AFB5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Ops Azure Repos">
            <a:extLst>
              <a:ext uri="{FF2B5EF4-FFF2-40B4-BE49-F238E27FC236}">
                <a16:creationId xmlns:a16="http://schemas.microsoft.com/office/drawing/2014/main" id="{7813D25C-383A-4D82-A706-44E73C63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1" y="2701259"/>
            <a:ext cx="370304" cy="415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E5F74-85C5-4993-903A-2A1EB3309810}"/>
              </a:ext>
            </a:extLst>
          </p:cNvPr>
          <p:cNvSpPr/>
          <p:nvPr/>
        </p:nvSpPr>
        <p:spPr>
          <a:xfrm>
            <a:off x="365446" y="2480360"/>
            <a:ext cx="1162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Azure Repos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CCE77-0030-42E0-9032-8F6A40F0DB6E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 flipV="1">
            <a:off x="1140675" y="2907832"/>
            <a:ext cx="928056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2615664-541E-408D-8FE4-7E01B369411B}"/>
              </a:ext>
            </a:extLst>
          </p:cNvPr>
          <p:cNvSpPr/>
          <p:nvPr/>
        </p:nvSpPr>
        <p:spPr>
          <a:xfrm>
            <a:off x="7700617" y="69769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CBCD1-550B-4D91-B5EB-FBB69492A938}"/>
              </a:ext>
            </a:extLst>
          </p:cNvPr>
          <p:cNvSpPr txBox="1"/>
          <p:nvPr/>
        </p:nvSpPr>
        <p:spPr>
          <a:xfrm>
            <a:off x="8197459" y="1605903"/>
            <a:ext cx="375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Build Pipeline with hosted agent pool. </a:t>
            </a:r>
            <a:r>
              <a:rPr lang="en-US" sz="1200" dirty="0"/>
              <a:t>Communication initiated by Hosted Agents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ADA5A7-3AA0-438B-8068-8B06AD31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1" y="1213738"/>
            <a:ext cx="1725286" cy="361950"/>
          </a:xfrm>
          <a:prstGeom prst="rect">
            <a:avLst/>
          </a:prstGeom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869E6A-CDE4-4F9D-B906-F361E98F1176}"/>
              </a:ext>
            </a:extLst>
          </p:cNvPr>
          <p:cNvSpPr/>
          <p:nvPr/>
        </p:nvSpPr>
        <p:spPr>
          <a:xfrm>
            <a:off x="7700617" y="159239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F538-371B-4608-BB2F-A2D3F375DE35}"/>
              </a:ext>
            </a:extLst>
          </p:cNvPr>
          <p:cNvSpPr/>
          <p:nvPr/>
        </p:nvSpPr>
        <p:spPr>
          <a:xfrm>
            <a:off x="8227534" y="634371"/>
            <a:ext cx="3751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Sources in Azure Repo </a:t>
            </a:r>
          </a:p>
          <a:p>
            <a:r>
              <a:rPr lang="en-US" sz="1200" dirty="0"/>
              <a:t>Packer json file stored in Repo</a:t>
            </a:r>
          </a:p>
          <a:p>
            <a:r>
              <a:rPr lang="en-US" sz="1200" dirty="0"/>
              <a:t>Shared Image Gallery Terraform folder </a:t>
            </a:r>
          </a:p>
          <a:p>
            <a:r>
              <a:rPr lang="en-US" sz="1200" dirty="0"/>
              <a:t>Tokenize variables that will be passed in during build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F2E0B1B-23E4-44AF-B1B0-433990796556}"/>
              </a:ext>
            </a:extLst>
          </p:cNvPr>
          <p:cNvSpPr/>
          <p:nvPr/>
        </p:nvSpPr>
        <p:spPr>
          <a:xfrm>
            <a:off x="7700617" y="333149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11C382-FDCC-4DF4-9A33-DDE6843F897D}"/>
              </a:ext>
            </a:extLst>
          </p:cNvPr>
          <p:cNvSpPr/>
          <p:nvPr/>
        </p:nvSpPr>
        <p:spPr>
          <a:xfrm>
            <a:off x="8173693" y="3331490"/>
            <a:ext cx="4034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Configure Build Tasks</a:t>
            </a:r>
          </a:p>
          <a:p>
            <a:r>
              <a:rPr lang="en-US" sz="1200" dirty="0"/>
              <a:t>Replace Tokens task will take pipeline variables as input and replace the tokens in the files stored in the repo.</a:t>
            </a:r>
          </a:p>
          <a:p>
            <a:endParaRPr lang="en-US" sz="1200" dirty="0"/>
          </a:p>
          <a:p>
            <a:r>
              <a:rPr lang="en-US" sz="1200" dirty="0"/>
              <a:t>Packer image task will create an updated managed image in a resource group based on marketplace OS image of choice. </a:t>
            </a:r>
          </a:p>
          <a:p>
            <a:endParaRPr lang="en-US" sz="1200" dirty="0"/>
          </a:p>
          <a:p>
            <a:r>
              <a:rPr lang="en-US" sz="1200" dirty="0"/>
              <a:t>Terraform tasks will publish managed image to a shared image gallery and share it with users in a subscription.</a:t>
            </a:r>
          </a:p>
          <a:p>
            <a:endParaRPr lang="en-US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E6BE6C-88CA-4149-96A9-E3FAC2BE80D4}"/>
              </a:ext>
            </a:extLst>
          </p:cNvPr>
          <p:cNvCxnSpPr>
            <a:cxnSpLocks/>
            <a:stCxn id="66" idx="3"/>
            <a:endCxn id="1028" idx="1"/>
          </p:cNvCxnSpPr>
          <p:nvPr/>
        </p:nvCxnSpPr>
        <p:spPr>
          <a:xfrm flipV="1">
            <a:off x="2545854" y="2352652"/>
            <a:ext cx="1365047" cy="55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AF8AB7C-619E-49AE-9404-DEC2A6A76DAA}"/>
              </a:ext>
            </a:extLst>
          </p:cNvPr>
          <p:cNvSpPr/>
          <p:nvPr/>
        </p:nvSpPr>
        <p:spPr>
          <a:xfrm>
            <a:off x="7700617" y="233695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2221C1-CF5E-4434-B5D8-94087D90643F}"/>
              </a:ext>
            </a:extLst>
          </p:cNvPr>
          <p:cNvSpPr/>
          <p:nvPr/>
        </p:nvSpPr>
        <p:spPr>
          <a:xfrm>
            <a:off x="8173646" y="2255135"/>
            <a:ext cx="375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Define Pipeline variables and assign values. </a:t>
            </a:r>
          </a:p>
          <a:p>
            <a:r>
              <a:rPr lang="en-US" sz="1200" dirty="0"/>
              <a:t>Create a Service Principal if needed</a:t>
            </a:r>
          </a:p>
          <a:p>
            <a:r>
              <a:rPr lang="en-US" sz="1200" dirty="0"/>
              <a:t>Target Resource group for managed image</a:t>
            </a:r>
          </a:p>
          <a:p>
            <a:r>
              <a:rPr lang="en-US" sz="1200" dirty="0"/>
              <a:t>Shared Image Gallery name and version</a:t>
            </a:r>
          </a:p>
          <a:p>
            <a:r>
              <a:rPr lang="en-US" sz="1200" dirty="0"/>
              <a:t>Build assumes gallery is already created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22346-1CFF-46A2-9783-1F4812CA3402}"/>
              </a:ext>
            </a:extLst>
          </p:cNvPr>
          <p:cNvSpPr/>
          <p:nvPr/>
        </p:nvSpPr>
        <p:spPr>
          <a:xfrm>
            <a:off x="3295423" y="1234970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Hosted (or private) agent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CB22A6-AB7A-467A-9E6E-CA202808FC7F}"/>
              </a:ext>
            </a:extLst>
          </p:cNvPr>
          <p:cNvCxnSpPr>
            <a:cxnSpLocks/>
            <a:stCxn id="1028" idx="3"/>
            <a:endCxn id="123" idx="1"/>
          </p:cNvCxnSpPr>
          <p:nvPr/>
        </p:nvCxnSpPr>
        <p:spPr>
          <a:xfrm>
            <a:off x="4223517" y="2352652"/>
            <a:ext cx="1338783" cy="3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063273B-45AB-4013-A66E-E7CDC5CCA32F}"/>
              </a:ext>
            </a:extLst>
          </p:cNvPr>
          <p:cNvSpPr/>
          <p:nvPr/>
        </p:nvSpPr>
        <p:spPr>
          <a:xfrm>
            <a:off x="1052538" y="3597491"/>
            <a:ext cx="2277879" cy="305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Tasks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9DF5AF-A4FE-41EF-940E-B6421A51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5" y="3916577"/>
            <a:ext cx="2129107" cy="6381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C4759F5-2D13-453B-87A7-FCB0C590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76" y="5263601"/>
            <a:ext cx="1393671" cy="137540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7BEA4FB-643E-49B6-B12F-D188D642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8" y="1605903"/>
            <a:ext cx="1333500" cy="32385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A30F66-43B9-45BD-89AC-5A88EC832A4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2685825" y="1721802"/>
            <a:ext cx="1140587" cy="7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ECD117-7825-4BB4-87D1-7DD3FBC1BEF6}"/>
              </a:ext>
            </a:extLst>
          </p:cNvPr>
          <p:cNvSpPr/>
          <p:nvPr/>
        </p:nvSpPr>
        <p:spPr>
          <a:xfrm>
            <a:off x="2083000" y="1234970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Service Principal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75B047A-06A3-4B6A-A1D6-17447C567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300" y="2439330"/>
            <a:ext cx="676275" cy="590550"/>
          </a:xfrm>
          <a:prstGeom prst="rect">
            <a:avLst/>
          </a:prstGeom>
        </p:spPr>
      </p:pic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2C93364-73F0-4AE5-B013-3C9199F47033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2208676" y="1980409"/>
            <a:ext cx="777489" cy="240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8214FA4F-F2C9-4EF5-9809-572223CB6903}"/>
              </a:ext>
            </a:extLst>
          </p:cNvPr>
          <p:cNvCxnSpPr>
            <a:cxnSpLocks/>
            <a:stCxn id="123" idx="2"/>
            <a:endCxn id="1030" idx="3"/>
          </p:cNvCxnSpPr>
          <p:nvPr/>
        </p:nvCxnSpPr>
        <p:spPr>
          <a:xfrm rot="5400000">
            <a:off x="5031755" y="2355527"/>
            <a:ext cx="194331" cy="1543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C9AA4604-EA28-43B3-94B5-FFB53DA8BCBB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5400000">
            <a:off x="5718849" y="4657291"/>
            <a:ext cx="32590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0E19891-C3BD-479B-9A05-90ECC5753539}"/>
              </a:ext>
            </a:extLst>
          </p:cNvPr>
          <p:cNvSpPr txBox="1"/>
          <p:nvPr/>
        </p:nvSpPr>
        <p:spPr>
          <a:xfrm>
            <a:off x="911496" y="449705"/>
            <a:ext cx="536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Packer Image Build Pipeline workflow in Azure </a:t>
            </a:r>
            <a:r>
              <a:rPr lang="en-US" b="1" dirty="0" err="1"/>
              <a:t>Devops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919BB-0C4C-4BD4-B393-8DC121DEE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719" y="4558173"/>
            <a:ext cx="2186142" cy="714375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CC0C5AF-03EB-4C2E-858E-3F5DEF50E107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643533" y="2177198"/>
            <a:ext cx="509972" cy="96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zure DevOps">
            <a:extLst>
              <a:ext uri="{FF2B5EF4-FFF2-40B4-BE49-F238E27FC236}">
                <a16:creationId xmlns:a16="http://schemas.microsoft.com/office/drawing/2014/main" id="{A7268134-66B0-4E6F-96E6-05A579940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8731" y="2669187"/>
            <a:ext cx="477123" cy="47728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E5E50A5-AE53-46C7-BBDB-3096BDF2F2E1}"/>
              </a:ext>
            </a:extLst>
          </p:cNvPr>
          <p:cNvSpPr/>
          <p:nvPr/>
        </p:nvSpPr>
        <p:spPr>
          <a:xfrm>
            <a:off x="2064889" y="2489552"/>
            <a:ext cx="824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 Pipeline</a:t>
            </a: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388A740-53C7-4FF1-9707-E7291863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01" y="2100542"/>
            <a:ext cx="312616" cy="5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5E10BA9-7D27-4656-97A1-E02BD4953D55}"/>
              </a:ext>
            </a:extLst>
          </p:cNvPr>
          <p:cNvSpPr/>
          <p:nvPr/>
        </p:nvSpPr>
        <p:spPr>
          <a:xfrm>
            <a:off x="3688815" y="1947838"/>
            <a:ext cx="7104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Packer task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A05FA9-0214-4FFA-90C2-4BCC2180C751}"/>
              </a:ext>
            </a:extLst>
          </p:cNvPr>
          <p:cNvSpPr/>
          <p:nvPr/>
        </p:nvSpPr>
        <p:spPr>
          <a:xfrm>
            <a:off x="5531881" y="2235107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Managed Image</a:t>
            </a:r>
            <a:endParaRPr lang="en-US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7BC69A2A-4375-44E7-B27A-E4E6A41C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50" y="2920235"/>
            <a:ext cx="607951" cy="6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1BAB34-C250-4B38-A9C5-9CB5C387D26A}"/>
              </a:ext>
            </a:extLst>
          </p:cNvPr>
          <p:cNvCxnSpPr>
            <a:cxnSpLocks/>
            <a:stCxn id="66" idx="3"/>
            <a:endCxn id="1030" idx="1"/>
          </p:cNvCxnSpPr>
          <p:nvPr/>
        </p:nvCxnSpPr>
        <p:spPr>
          <a:xfrm>
            <a:off x="2545854" y="2907832"/>
            <a:ext cx="1203596" cy="31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E4E34C8-CAA0-4A8D-9604-B8BDAA996E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2929" y="3903788"/>
            <a:ext cx="557743" cy="59055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1377FBB-4A1A-4326-A8EC-D659558DD51C}"/>
              </a:ext>
            </a:extLst>
          </p:cNvPr>
          <p:cNvSpPr/>
          <p:nvPr/>
        </p:nvSpPr>
        <p:spPr>
          <a:xfrm>
            <a:off x="5485098" y="3687517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Shared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 Gallery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0E33B2E-5707-4D3A-B5BF-74D0E3977C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4890" y="4820244"/>
            <a:ext cx="1133820" cy="419057"/>
          </a:xfrm>
          <a:prstGeom prst="rect">
            <a:avLst/>
          </a:prstGeom>
        </p:spPr>
      </p:pic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44A922C-C467-4A0E-B0F1-2CB2F2BCC4CF}"/>
              </a:ext>
            </a:extLst>
          </p:cNvPr>
          <p:cNvCxnSpPr>
            <a:cxnSpLocks/>
            <a:stCxn id="1030" idx="3"/>
            <a:endCxn id="42" idx="1"/>
          </p:cNvCxnSpPr>
          <p:nvPr/>
        </p:nvCxnSpPr>
        <p:spPr>
          <a:xfrm>
            <a:off x="4357401" y="3224211"/>
            <a:ext cx="1245528" cy="974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2EBAA07-118B-44A9-A8A3-11565126E4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3923" y="1440934"/>
            <a:ext cx="2131941" cy="493713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0BB2715-54A1-4E65-AA7C-E5A80E037889}"/>
              </a:ext>
            </a:extLst>
          </p:cNvPr>
          <p:cNvSpPr/>
          <p:nvPr/>
        </p:nvSpPr>
        <p:spPr>
          <a:xfrm>
            <a:off x="5591663" y="1267941"/>
            <a:ext cx="1082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Marketplace Image</a:t>
            </a:r>
            <a:endParaRPr lang="en-US" dirty="0"/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147A1BC-3D61-4E3E-8309-F2BB9642EF4A}"/>
              </a:ext>
            </a:extLst>
          </p:cNvPr>
          <p:cNvCxnSpPr>
            <a:cxnSpLocks/>
            <a:stCxn id="57" idx="2"/>
            <a:endCxn id="1028" idx="3"/>
          </p:cNvCxnSpPr>
          <p:nvPr/>
        </p:nvCxnSpPr>
        <p:spPr>
          <a:xfrm rot="5400000">
            <a:off x="4932704" y="1225461"/>
            <a:ext cx="418005" cy="1836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26C038-7776-4271-B8EF-8979CA53B093}"/>
              </a:ext>
            </a:extLst>
          </p:cNvPr>
          <p:cNvSpPr/>
          <p:nvPr/>
        </p:nvSpPr>
        <p:spPr>
          <a:xfrm>
            <a:off x="3698199" y="3538682"/>
            <a:ext cx="8691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Terraform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Ops Azure Repos">
            <a:extLst>
              <a:ext uri="{FF2B5EF4-FFF2-40B4-BE49-F238E27FC236}">
                <a16:creationId xmlns:a16="http://schemas.microsoft.com/office/drawing/2014/main" id="{7813D25C-383A-4D82-A706-44E73C63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1" y="2892990"/>
            <a:ext cx="370304" cy="415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E5F74-85C5-4993-903A-2A1EB3309810}"/>
              </a:ext>
            </a:extLst>
          </p:cNvPr>
          <p:cNvSpPr/>
          <p:nvPr/>
        </p:nvSpPr>
        <p:spPr>
          <a:xfrm>
            <a:off x="365446" y="2672091"/>
            <a:ext cx="1162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Azure Repos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CCE77-0030-42E0-9032-8F6A40F0DB6E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 flipV="1">
            <a:off x="1140675" y="3099563"/>
            <a:ext cx="928056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2615664-541E-408D-8FE4-7E01B369411B}"/>
              </a:ext>
            </a:extLst>
          </p:cNvPr>
          <p:cNvSpPr/>
          <p:nvPr/>
        </p:nvSpPr>
        <p:spPr>
          <a:xfrm>
            <a:off x="7700617" y="69769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CBCD1-550B-4D91-B5EB-FBB69492A938}"/>
              </a:ext>
            </a:extLst>
          </p:cNvPr>
          <p:cNvSpPr txBox="1"/>
          <p:nvPr/>
        </p:nvSpPr>
        <p:spPr>
          <a:xfrm>
            <a:off x="8197459" y="1605903"/>
            <a:ext cx="3751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Build Pipeline with hosted agent pool. </a:t>
            </a:r>
            <a:r>
              <a:rPr lang="en-US" sz="1200" dirty="0"/>
              <a:t>Communication initiated by Hosted Agents</a:t>
            </a:r>
          </a:p>
          <a:p>
            <a:r>
              <a:rPr lang="en-US" sz="1200" dirty="0"/>
              <a:t>Application-specific artifacts can be sourced from a build artifact or another artifact repo.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ADA5A7-3AA0-438B-8068-8B06AD31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1" y="1405469"/>
            <a:ext cx="1725286" cy="361950"/>
          </a:xfrm>
          <a:prstGeom prst="rect">
            <a:avLst/>
          </a:prstGeom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869E6A-CDE4-4F9D-B906-F361E98F1176}"/>
              </a:ext>
            </a:extLst>
          </p:cNvPr>
          <p:cNvSpPr/>
          <p:nvPr/>
        </p:nvSpPr>
        <p:spPr>
          <a:xfrm>
            <a:off x="7700617" y="159239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F538-371B-4608-BB2F-A2D3F375DE35}"/>
              </a:ext>
            </a:extLst>
          </p:cNvPr>
          <p:cNvSpPr/>
          <p:nvPr/>
        </p:nvSpPr>
        <p:spPr>
          <a:xfrm>
            <a:off x="8227534" y="634371"/>
            <a:ext cx="3751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Sources in Azure Repo </a:t>
            </a:r>
          </a:p>
          <a:p>
            <a:r>
              <a:rPr lang="en-US" sz="1200" dirty="0"/>
              <a:t>Packer json file stored in Repo</a:t>
            </a:r>
          </a:p>
          <a:p>
            <a:r>
              <a:rPr lang="en-US" sz="1200" dirty="0"/>
              <a:t>Shared Image Gallery Terraform folder </a:t>
            </a:r>
          </a:p>
          <a:p>
            <a:r>
              <a:rPr lang="en-US" sz="1200" dirty="0"/>
              <a:t>Tokenize variables that will be passed in during build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F2E0B1B-23E4-44AF-B1B0-433990796556}"/>
              </a:ext>
            </a:extLst>
          </p:cNvPr>
          <p:cNvSpPr/>
          <p:nvPr/>
        </p:nvSpPr>
        <p:spPr>
          <a:xfrm>
            <a:off x="7700617" y="4000084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11C382-FDCC-4DF4-9A33-DDE6843F897D}"/>
              </a:ext>
            </a:extLst>
          </p:cNvPr>
          <p:cNvSpPr/>
          <p:nvPr/>
        </p:nvSpPr>
        <p:spPr>
          <a:xfrm>
            <a:off x="8173693" y="4000084"/>
            <a:ext cx="40341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Configure Build Tasks</a:t>
            </a:r>
          </a:p>
          <a:p>
            <a:r>
              <a:rPr lang="en-US" sz="1200" dirty="0"/>
              <a:t>Replace Tokens task will take pipeline variables as input and replace the tokens in the files stored in the repo.</a:t>
            </a:r>
          </a:p>
          <a:p>
            <a:endParaRPr lang="en-US" sz="1200" dirty="0"/>
          </a:p>
          <a:p>
            <a:r>
              <a:rPr lang="en-US" sz="1200" dirty="0"/>
              <a:t>Packer image task will create an updated managed image in a resource group based on customized/sanctioned AT&amp;T gallery image published earlier. </a:t>
            </a:r>
          </a:p>
          <a:p>
            <a:endParaRPr lang="en-US" sz="1200" dirty="0"/>
          </a:p>
          <a:p>
            <a:r>
              <a:rPr lang="en-US" sz="1200" dirty="0"/>
              <a:t>Terraform tasks will publish managed image to a shared image gallery and share it with users in a subscription.</a:t>
            </a:r>
          </a:p>
          <a:p>
            <a:endParaRPr lang="en-US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E6BE6C-88CA-4149-96A9-E3FAC2BE80D4}"/>
              </a:ext>
            </a:extLst>
          </p:cNvPr>
          <p:cNvCxnSpPr>
            <a:cxnSpLocks/>
            <a:stCxn id="66" idx="3"/>
            <a:endCxn id="1028" idx="1"/>
          </p:cNvCxnSpPr>
          <p:nvPr/>
        </p:nvCxnSpPr>
        <p:spPr>
          <a:xfrm flipV="1">
            <a:off x="2545854" y="2544383"/>
            <a:ext cx="1365047" cy="55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AF8AB7C-619E-49AE-9404-DEC2A6A76DAA}"/>
              </a:ext>
            </a:extLst>
          </p:cNvPr>
          <p:cNvSpPr/>
          <p:nvPr/>
        </p:nvSpPr>
        <p:spPr>
          <a:xfrm>
            <a:off x="7700617" y="2710577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2221C1-CF5E-4434-B5D8-94087D90643F}"/>
              </a:ext>
            </a:extLst>
          </p:cNvPr>
          <p:cNvSpPr/>
          <p:nvPr/>
        </p:nvSpPr>
        <p:spPr>
          <a:xfrm>
            <a:off x="8173646" y="2628759"/>
            <a:ext cx="375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Define Pipeline variables and assign values. </a:t>
            </a:r>
          </a:p>
          <a:p>
            <a:r>
              <a:rPr lang="en-US" sz="1200" dirty="0"/>
              <a:t>Create a Service Principal if needed</a:t>
            </a:r>
          </a:p>
          <a:p>
            <a:r>
              <a:rPr lang="en-US" sz="1200" dirty="0"/>
              <a:t>Target Resource group for managed image</a:t>
            </a:r>
          </a:p>
          <a:p>
            <a:r>
              <a:rPr lang="en-US" sz="1200" dirty="0"/>
              <a:t>Shared Image Gallery name and version</a:t>
            </a:r>
          </a:p>
          <a:p>
            <a:r>
              <a:rPr lang="en-US" sz="1200" dirty="0"/>
              <a:t>Build assumes gallery is already created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22346-1CFF-46A2-9783-1F4812CA3402}"/>
              </a:ext>
            </a:extLst>
          </p:cNvPr>
          <p:cNvSpPr/>
          <p:nvPr/>
        </p:nvSpPr>
        <p:spPr>
          <a:xfrm>
            <a:off x="3295423" y="1426701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Hosted (or private) agent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63273B-45AB-4013-A66E-E7CDC5CCA32F}"/>
              </a:ext>
            </a:extLst>
          </p:cNvPr>
          <p:cNvSpPr/>
          <p:nvPr/>
        </p:nvSpPr>
        <p:spPr>
          <a:xfrm>
            <a:off x="552259" y="3733698"/>
            <a:ext cx="2277879" cy="305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Tasks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9DF5AF-A4FE-41EF-940E-B6421A51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3" y="4049309"/>
            <a:ext cx="2129107" cy="6381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C4759F5-2D13-453B-87A7-FCB0C590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4" y="5396333"/>
            <a:ext cx="1393671" cy="137540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7BEA4FB-643E-49B6-B12F-D188D642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8" y="1797634"/>
            <a:ext cx="1333500" cy="32385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A30F66-43B9-45BD-89AC-5A88EC832A4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2685825" y="1913533"/>
            <a:ext cx="1140587" cy="7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ECD117-7825-4BB4-87D1-7DD3FBC1BEF6}"/>
              </a:ext>
            </a:extLst>
          </p:cNvPr>
          <p:cNvSpPr/>
          <p:nvPr/>
        </p:nvSpPr>
        <p:spPr>
          <a:xfrm>
            <a:off x="2083000" y="1426701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Service Principal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2C93364-73F0-4AE5-B013-3C9199F47033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2208676" y="2172140"/>
            <a:ext cx="777489" cy="240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8214FA4F-F2C9-4EF5-9809-572223CB6903}"/>
              </a:ext>
            </a:extLst>
          </p:cNvPr>
          <p:cNvCxnSpPr>
            <a:cxnSpLocks/>
            <a:stCxn id="45" idx="1"/>
            <a:endCxn id="1028" idx="3"/>
          </p:cNvCxnSpPr>
          <p:nvPr/>
        </p:nvCxnSpPr>
        <p:spPr>
          <a:xfrm rot="10800000" flipV="1">
            <a:off x="4223518" y="2438411"/>
            <a:ext cx="1038927" cy="105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C9AA4604-EA28-43B3-94B5-FFB53DA8BCBB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5400000">
            <a:off x="5628640" y="6005267"/>
            <a:ext cx="37697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0E19891-C3BD-479B-9A05-90ECC5753539}"/>
              </a:ext>
            </a:extLst>
          </p:cNvPr>
          <p:cNvSpPr txBox="1"/>
          <p:nvPr/>
        </p:nvSpPr>
        <p:spPr>
          <a:xfrm>
            <a:off x="911496" y="449705"/>
            <a:ext cx="634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Packer Image Build Pipeline (custom app image) in Azure </a:t>
            </a:r>
            <a:r>
              <a:rPr lang="en-US" b="1" dirty="0" err="1"/>
              <a:t>Devops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919BB-0C4C-4BD4-B393-8DC121DEE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7" y="4690905"/>
            <a:ext cx="2186142" cy="714375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CC0C5AF-03EB-4C2E-858E-3F5DEF50E107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643533" y="2368929"/>
            <a:ext cx="509972" cy="96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zure DevOps">
            <a:extLst>
              <a:ext uri="{FF2B5EF4-FFF2-40B4-BE49-F238E27FC236}">
                <a16:creationId xmlns:a16="http://schemas.microsoft.com/office/drawing/2014/main" id="{A7268134-66B0-4E6F-96E6-05A5799402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731" y="2860918"/>
            <a:ext cx="477123" cy="47728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E5E50A5-AE53-46C7-BBDB-3096BDF2F2E1}"/>
              </a:ext>
            </a:extLst>
          </p:cNvPr>
          <p:cNvSpPr/>
          <p:nvPr/>
        </p:nvSpPr>
        <p:spPr>
          <a:xfrm>
            <a:off x="2064889" y="2681283"/>
            <a:ext cx="824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 Pipeline</a:t>
            </a: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388A740-53C7-4FF1-9707-E7291863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01" y="2292273"/>
            <a:ext cx="312616" cy="5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5E10BA9-7D27-4656-97A1-E02BD4953D55}"/>
              </a:ext>
            </a:extLst>
          </p:cNvPr>
          <p:cNvSpPr/>
          <p:nvPr/>
        </p:nvSpPr>
        <p:spPr>
          <a:xfrm>
            <a:off x="3688815" y="2139569"/>
            <a:ext cx="7104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Packer task</a:t>
            </a:r>
            <a:endParaRPr lang="en-US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7BC69A2A-4375-44E7-B27A-E4E6A41C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70" y="4219818"/>
            <a:ext cx="607951" cy="6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1BAB34-C250-4B38-A9C5-9CB5C387D26A}"/>
              </a:ext>
            </a:extLst>
          </p:cNvPr>
          <p:cNvCxnSpPr>
            <a:cxnSpLocks/>
            <a:stCxn id="66" idx="3"/>
            <a:endCxn id="1030" idx="1"/>
          </p:cNvCxnSpPr>
          <p:nvPr/>
        </p:nvCxnSpPr>
        <p:spPr>
          <a:xfrm>
            <a:off x="2545854" y="3099563"/>
            <a:ext cx="1221616" cy="142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E4E34C8-CAA0-4A8D-9604-B8BDAA996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8257" y="5226227"/>
            <a:ext cx="557743" cy="59055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1377FBB-4A1A-4326-A8EC-D659558DD51C}"/>
              </a:ext>
            </a:extLst>
          </p:cNvPr>
          <p:cNvSpPr/>
          <p:nvPr/>
        </p:nvSpPr>
        <p:spPr>
          <a:xfrm>
            <a:off x="5420426" y="5009956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Shared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 Gallery</a:t>
            </a:r>
            <a:endParaRPr lang="en-US" dirty="0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44A922C-C467-4A0E-B0F1-2CB2F2BCC4CF}"/>
              </a:ext>
            </a:extLst>
          </p:cNvPr>
          <p:cNvCxnSpPr>
            <a:cxnSpLocks/>
            <a:stCxn id="1030" idx="3"/>
            <a:endCxn id="42" idx="1"/>
          </p:cNvCxnSpPr>
          <p:nvPr/>
        </p:nvCxnSpPr>
        <p:spPr>
          <a:xfrm>
            <a:off x="4375421" y="4523794"/>
            <a:ext cx="1162836" cy="9977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919B762-7795-4D8C-BDA1-8CF241E7F700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5400000">
            <a:off x="5658748" y="2058275"/>
            <a:ext cx="34121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8D8B6A10-E3A1-414D-9664-0056CA8D27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0483" y="1297117"/>
            <a:ext cx="557743" cy="59055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8E7E41-A92F-4603-A42A-3ECEB67BBD5A}"/>
              </a:ext>
            </a:extLst>
          </p:cNvPr>
          <p:cNvSpPr/>
          <p:nvPr/>
        </p:nvSpPr>
        <p:spPr>
          <a:xfrm>
            <a:off x="5432652" y="1080846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Shared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 Gallery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337EC9B-481A-418F-A062-C70136FE7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2444" y="2228883"/>
            <a:ext cx="1133820" cy="41905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132D22-D3DC-4706-B97B-9B9EC3734597}"/>
              </a:ext>
            </a:extLst>
          </p:cNvPr>
          <p:cNvSpPr/>
          <p:nvPr/>
        </p:nvSpPr>
        <p:spPr>
          <a:xfrm>
            <a:off x="5416599" y="2594901"/>
            <a:ext cx="13051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Generic AT&amp;T OS Image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880E22A-78D9-438E-AF41-514DB79D4E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216" y="4060757"/>
            <a:ext cx="676275" cy="5905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BD495F9-DD07-498E-B8CA-6ABF8045AD56}"/>
              </a:ext>
            </a:extLst>
          </p:cNvPr>
          <p:cNvSpPr/>
          <p:nvPr/>
        </p:nvSpPr>
        <p:spPr>
          <a:xfrm>
            <a:off x="5458417" y="3787707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Managed Image</a:t>
            </a:r>
            <a:endParaRPr lang="en-US" dirty="0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303C95C-E44E-4DC5-9C95-E67E1C9844B8}"/>
              </a:ext>
            </a:extLst>
          </p:cNvPr>
          <p:cNvCxnSpPr>
            <a:cxnSpLocks/>
            <a:stCxn id="1028" idx="3"/>
            <a:endCxn id="53" idx="1"/>
          </p:cNvCxnSpPr>
          <p:nvPr/>
        </p:nvCxnSpPr>
        <p:spPr>
          <a:xfrm>
            <a:off x="4223517" y="2544383"/>
            <a:ext cx="1267699" cy="1811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B7E1F4-E529-4041-9CD6-F7BFC0E5CC05}"/>
              </a:ext>
            </a:extLst>
          </p:cNvPr>
          <p:cNvCxnSpPr>
            <a:cxnSpLocks/>
            <a:stCxn id="53" idx="1"/>
            <a:endCxn id="1030" idx="3"/>
          </p:cNvCxnSpPr>
          <p:nvPr/>
        </p:nvCxnSpPr>
        <p:spPr>
          <a:xfrm rot="10800000" flipV="1">
            <a:off x="4375422" y="4356032"/>
            <a:ext cx="1115795" cy="167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6920B0F-3AAD-416D-AF49-D7E984CA7C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1730" y="6193756"/>
            <a:ext cx="1130795" cy="42631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4E59135-92DD-46FF-9034-9920ED860191}"/>
              </a:ext>
            </a:extLst>
          </p:cNvPr>
          <p:cNvSpPr/>
          <p:nvPr/>
        </p:nvSpPr>
        <p:spPr>
          <a:xfrm>
            <a:off x="5195407" y="6572390"/>
            <a:ext cx="15007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Customized AT&amp;T OS Image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10C84D-FE7D-4379-BD17-CF2913423D2C}"/>
              </a:ext>
            </a:extLst>
          </p:cNvPr>
          <p:cNvSpPr/>
          <p:nvPr/>
        </p:nvSpPr>
        <p:spPr>
          <a:xfrm>
            <a:off x="3646950" y="4069126"/>
            <a:ext cx="8691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Terraform task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BAE533-9B13-4AF9-9206-E858934402FA}"/>
              </a:ext>
            </a:extLst>
          </p:cNvPr>
          <p:cNvSpPr/>
          <p:nvPr/>
        </p:nvSpPr>
        <p:spPr>
          <a:xfrm>
            <a:off x="5306128" y="3380752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Application-specific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Binary/customizations</a:t>
            </a:r>
            <a:endParaRPr lang="en-US" dirty="0"/>
          </a:p>
        </p:txBody>
      </p:sp>
      <p:pic>
        <p:nvPicPr>
          <p:cNvPr id="71" name="Picture 2" descr="See the source image">
            <a:extLst>
              <a:ext uri="{FF2B5EF4-FFF2-40B4-BE49-F238E27FC236}">
                <a16:creationId xmlns:a16="http://schemas.microsoft.com/office/drawing/2014/main" id="{267BAD89-8F5B-45AE-9627-F3796371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14" y="2869868"/>
            <a:ext cx="544527" cy="5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4BCA3F8-EA38-4990-9B9F-77FEA361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81" y="2889324"/>
            <a:ext cx="518890" cy="5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184C2E0-C7CC-431C-B1BC-E40C715CFD5B}"/>
              </a:ext>
            </a:extLst>
          </p:cNvPr>
          <p:cNvCxnSpPr>
            <a:cxnSpLocks/>
            <a:stCxn id="71" idx="1"/>
            <a:endCxn id="1028" idx="3"/>
          </p:cNvCxnSpPr>
          <p:nvPr/>
        </p:nvCxnSpPr>
        <p:spPr>
          <a:xfrm rot="10800000">
            <a:off x="4223518" y="2544384"/>
            <a:ext cx="1237797" cy="597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85A02B8-5E10-4C83-98A7-4A03CB5F0FD4}"/>
              </a:ext>
            </a:extLst>
          </p:cNvPr>
          <p:cNvSpPr/>
          <p:nvPr/>
        </p:nvSpPr>
        <p:spPr>
          <a:xfrm>
            <a:off x="5428022" y="3286907"/>
            <a:ext cx="898830" cy="2278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r>
              <a:rPr lang="en-US" sz="1000" dirty="0"/>
              <a:t>Application Resources</a:t>
            </a:r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</p:txBody>
      </p:sp>
      <p:pic>
        <p:nvPicPr>
          <p:cNvPr id="4" name="Picture 3" descr="DevOps Azure Repos">
            <a:extLst>
              <a:ext uri="{FF2B5EF4-FFF2-40B4-BE49-F238E27FC236}">
                <a16:creationId xmlns:a16="http://schemas.microsoft.com/office/drawing/2014/main" id="{7813D25C-383A-4D82-A706-44E73C63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1" y="2892990"/>
            <a:ext cx="370304" cy="415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E5F74-85C5-4993-903A-2A1EB3309810}"/>
              </a:ext>
            </a:extLst>
          </p:cNvPr>
          <p:cNvSpPr/>
          <p:nvPr/>
        </p:nvSpPr>
        <p:spPr>
          <a:xfrm>
            <a:off x="365446" y="2672091"/>
            <a:ext cx="1162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Azure Repos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CCE77-0030-42E0-9032-8F6A40F0DB6E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 flipV="1">
            <a:off x="1140675" y="3099563"/>
            <a:ext cx="928056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2615664-541E-408D-8FE4-7E01B369411B}"/>
              </a:ext>
            </a:extLst>
          </p:cNvPr>
          <p:cNvSpPr/>
          <p:nvPr/>
        </p:nvSpPr>
        <p:spPr>
          <a:xfrm>
            <a:off x="7700617" y="69769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CBCD1-550B-4D91-B5EB-FBB69492A938}"/>
              </a:ext>
            </a:extLst>
          </p:cNvPr>
          <p:cNvSpPr txBox="1"/>
          <p:nvPr/>
        </p:nvSpPr>
        <p:spPr>
          <a:xfrm>
            <a:off x="8197459" y="1605903"/>
            <a:ext cx="375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Build Pipeline with hosted agent pool. </a:t>
            </a:r>
            <a:r>
              <a:rPr lang="en-US" sz="1200" dirty="0"/>
              <a:t>Communication initiated by Hosted Agents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ADA5A7-3AA0-438B-8068-8B06AD31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1" y="1405469"/>
            <a:ext cx="1725286" cy="361950"/>
          </a:xfrm>
          <a:prstGeom prst="rect">
            <a:avLst/>
          </a:prstGeom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869E6A-CDE4-4F9D-B906-F361E98F1176}"/>
              </a:ext>
            </a:extLst>
          </p:cNvPr>
          <p:cNvSpPr/>
          <p:nvPr/>
        </p:nvSpPr>
        <p:spPr>
          <a:xfrm>
            <a:off x="7700617" y="159239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F538-371B-4608-BB2F-A2D3F375DE35}"/>
              </a:ext>
            </a:extLst>
          </p:cNvPr>
          <p:cNvSpPr/>
          <p:nvPr/>
        </p:nvSpPr>
        <p:spPr>
          <a:xfrm>
            <a:off x="8227534" y="634371"/>
            <a:ext cx="3751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Sources in Azure Repo </a:t>
            </a:r>
          </a:p>
          <a:p>
            <a:r>
              <a:rPr lang="en-US" sz="1200" dirty="0"/>
              <a:t>Packer json file stored in Repo</a:t>
            </a:r>
          </a:p>
          <a:p>
            <a:r>
              <a:rPr lang="en-US" sz="1200" dirty="0"/>
              <a:t>VMSS main Terraform folder and modules folder</a:t>
            </a:r>
          </a:p>
          <a:p>
            <a:r>
              <a:rPr lang="en-US" sz="1200" dirty="0"/>
              <a:t>Prefix and suffix tokens configured for variables.tf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F2E0B1B-23E4-44AF-B1B0-433990796556}"/>
              </a:ext>
            </a:extLst>
          </p:cNvPr>
          <p:cNvSpPr/>
          <p:nvPr/>
        </p:nvSpPr>
        <p:spPr>
          <a:xfrm>
            <a:off x="7700617" y="333149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11C382-FDCC-4DF4-9A33-DDE6843F897D}"/>
              </a:ext>
            </a:extLst>
          </p:cNvPr>
          <p:cNvSpPr/>
          <p:nvPr/>
        </p:nvSpPr>
        <p:spPr>
          <a:xfrm>
            <a:off x="8173693" y="3331490"/>
            <a:ext cx="4034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Configure Build Tasks</a:t>
            </a:r>
          </a:p>
          <a:p>
            <a:r>
              <a:rPr lang="en-US" sz="1200" dirty="0"/>
              <a:t>Replace Tokens task will take pipeline variables as input and replace the tokens in the files stored in the repo.</a:t>
            </a:r>
          </a:p>
          <a:p>
            <a:endParaRPr lang="en-US" sz="1200" dirty="0"/>
          </a:p>
          <a:p>
            <a:r>
              <a:rPr lang="en-US" sz="1200" dirty="0"/>
              <a:t>Terraform tasks will create VMSS resources based on input variables. Inject additional files or app deployment using </a:t>
            </a:r>
            <a:r>
              <a:rPr lang="en-US" sz="1200" dirty="0" err="1"/>
              <a:t>CloudInit</a:t>
            </a:r>
            <a:r>
              <a:rPr lang="en-US" sz="1200" dirty="0"/>
              <a:t> or Custom Script Extensions </a:t>
            </a:r>
          </a:p>
          <a:p>
            <a:endParaRPr lang="en-US" sz="1200" dirty="0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AF8AB7C-619E-49AE-9404-DEC2A6A76DAA}"/>
              </a:ext>
            </a:extLst>
          </p:cNvPr>
          <p:cNvSpPr/>
          <p:nvPr/>
        </p:nvSpPr>
        <p:spPr>
          <a:xfrm>
            <a:off x="7700617" y="233695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2221C1-CF5E-4434-B5D8-94087D90643F}"/>
              </a:ext>
            </a:extLst>
          </p:cNvPr>
          <p:cNvSpPr/>
          <p:nvPr/>
        </p:nvSpPr>
        <p:spPr>
          <a:xfrm>
            <a:off x="8173646" y="2255135"/>
            <a:ext cx="375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Define Pipeline variables and assign values. </a:t>
            </a:r>
          </a:p>
          <a:p>
            <a:r>
              <a:rPr lang="en-US" sz="1200" dirty="0"/>
              <a:t>Create a Service Principal if needed</a:t>
            </a:r>
          </a:p>
          <a:p>
            <a:r>
              <a:rPr lang="en-US" sz="1200" dirty="0"/>
              <a:t>Target Resource group for managed image</a:t>
            </a:r>
          </a:p>
          <a:p>
            <a:r>
              <a:rPr lang="en-US" sz="1200" dirty="0"/>
              <a:t>Shared Image Gallery name and version</a:t>
            </a:r>
          </a:p>
          <a:p>
            <a:r>
              <a:rPr lang="en-US" sz="1200" dirty="0"/>
              <a:t>Build assumes gallery is already created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22346-1CFF-46A2-9783-1F4812CA3402}"/>
              </a:ext>
            </a:extLst>
          </p:cNvPr>
          <p:cNvSpPr/>
          <p:nvPr/>
        </p:nvSpPr>
        <p:spPr>
          <a:xfrm>
            <a:off x="3295423" y="1426701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Hosted (or private) agent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63273B-45AB-4013-A66E-E7CDC5CCA32F}"/>
              </a:ext>
            </a:extLst>
          </p:cNvPr>
          <p:cNvSpPr/>
          <p:nvPr/>
        </p:nvSpPr>
        <p:spPr>
          <a:xfrm>
            <a:off x="1052538" y="3983730"/>
            <a:ext cx="2277879" cy="2190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Tasks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9DF5AF-A4FE-41EF-940E-B6421A51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5" y="4049309"/>
            <a:ext cx="2129107" cy="6381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C4759F5-2D13-453B-87A7-FCB0C590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183" y="4687484"/>
            <a:ext cx="1393671" cy="137540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7BEA4FB-643E-49B6-B12F-D188D642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8" y="1797634"/>
            <a:ext cx="1333500" cy="32385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A30F66-43B9-45BD-89AC-5A88EC832A4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2685825" y="1913533"/>
            <a:ext cx="1140587" cy="7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DECD117-7825-4BB4-87D1-7DD3FBC1BEF6}"/>
              </a:ext>
            </a:extLst>
          </p:cNvPr>
          <p:cNvSpPr/>
          <p:nvPr/>
        </p:nvSpPr>
        <p:spPr>
          <a:xfrm>
            <a:off x="2083000" y="1426701"/>
            <a:ext cx="1061978" cy="48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Service Principal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2C93364-73F0-4AE5-B013-3C9199F47033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2208676" y="2172140"/>
            <a:ext cx="777489" cy="240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C9AA4604-EA28-43B3-94B5-FFB53DA8BCBB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5400000">
            <a:off x="5629129" y="1902053"/>
            <a:ext cx="37697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0E19891-C3BD-479B-9A05-90ECC5753539}"/>
              </a:ext>
            </a:extLst>
          </p:cNvPr>
          <p:cNvSpPr txBox="1"/>
          <p:nvPr/>
        </p:nvSpPr>
        <p:spPr>
          <a:xfrm>
            <a:off x="911496" y="449705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Shared Image Gallery Pipeline for VM Scale Set Deployments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CC0C5AF-03EB-4C2E-858E-3F5DEF50E107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643533" y="2368929"/>
            <a:ext cx="509972" cy="96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zure DevOps">
            <a:extLst>
              <a:ext uri="{FF2B5EF4-FFF2-40B4-BE49-F238E27FC236}">
                <a16:creationId xmlns:a16="http://schemas.microsoft.com/office/drawing/2014/main" id="{A7268134-66B0-4E6F-96E6-05A579940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731" y="2860918"/>
            <a:ext cx="477123" cy="47728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E5E50A5-AE53-46C7-BBDB-3096BDF2F2E1}"/>
              </a:ext>
            </a:extLst>
          </p:cNvPr>
          <p:cNvSpPr/>
          <p:nvPr/>
        </p:nvSpPr>
        <p:spPr>
          <a:xfrm>
            <a:off x="2064889" y="2681283"/>
            <a:ext cx="824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 Pipeline</a:t>
            </a:r>
            <a:endParaRPr lang="en-US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7BC69A2A-4375-44E7-B27A-E4E6A41C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26" y="2796905"/>
            <a:ext cx="607951" cy="6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1BAB34-C250-4B38-A9C5-9CB5C387D26A}"/>
              </a:ext>
            </a:extLst>
          </p:cNvPr>
          <p:cNvCxnSpPr>
            <a:cxnSpLocks/>
            <a:stCxn id="66" idx="3"/>
            <a:endCxn id="1030" idx="1"/>
          </p:cNvCxnSpPr>
          <p:nvPr/>
        </p:nvCxnSpPr>
        <p:spPr>
          <a:xfrm>
            <a:off x="2545854" y="3099563"/>
            <a:ext cx="1250772" cy="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E4E34C8-CAA0-4A8D-9604-B8BDAA996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8746" y="1123013"/>
            <a:ext cx="557743" cy="59055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1377FBB-4A1A-4326-A8EC-D659558DD51C}"/>
              </a:ext>
            </a:extLst>
          </p:cNvPr>
          <p:cNvSpPr/>
          <p:nvPr/>
        </p:nvSpPr>
        <p:spPr>
          <a:xfrm>
            <a:off x="5420915" y="906742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Shared </a:t>
            </a:r>
          </a:p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 Gallery</a:t>
            </a:r>
            <a:endParaRPr lang="en-US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9B7E1F4-E529-4041-9CD6-F7BFC0E5CC05}"/>
              </a:ext>
            </a:extLst>
          </p:cNvPr>
          <p:cNvCxnSpPr>
            <a:cxnSpLocks/>
            <a:stCxn id="23" idx="1"/>
            <a:endCxn id="1030" idx="3"/>
          </p:cNvCxnSpPr>
          <p:nvPr/>
        </p:nvCxnSpPr>
        <p:spPr>
          <a:xfrm rot="10800000" flipV="1">
            <a:off x="4404577" y="2303699"/>
            <a:ext cx="847642" cy="7971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6920B0F-3AAD-416D-AF49-D7E984CA7C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2219" y="2090542"/>
            <a:ext cx="1130795" cy="4263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593DCD5-1BC6-4F6B-B08A-0B2F48DE9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2649" y="3727432"/>
            <a:ext cx="409575" cy="1838325"/>
          </a:xfrm>
          <a:prstGeom prst="rect">
            <a:avLst/>
          </a:prstGeom>
        </p:spPr>
      </p:pic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421156F-14F3-43EC-A6C8-91F8FC43B032}"/>
              </a:ext>
            </a:extLst>
          </p:cNvPr>
          <p:cNvCxnSpPr>
            <a:cxnSpLocks/>
            <a:stCxn id="1030" idx="3"/>
            <a:endCxn id="59" idx="1"/>
          </p:cNvCxnSpPr>
          <p:nvPr/>
        </p:nvCxnSpPr>
        <p:spPr>
          <a:xfrm>
            <a:off x="4404577" y="3100881"/>
            <a:ext cx="1023445" cy="1325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D900F6B-5ABB-4228-87B5-98B2DFD157E1}"/>
              </a:ext>
            </a:extLst>
          </p:cNvPr>
          <p:cNvSpPr/>
          <p:nvPr/>
        </p:nvSpPr>
        <p:spPr>
          <a:xfrm>
            <a:off x="5822248" y="1913533"/>
            <a:ext cx="15007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gradFill>
                  <a:gsLst>
                    <a:gs pos="33422">
                      <a:srgbClr val="969696"/>
                    </a:gs>
                    <a:gs pos="72000">
                      <a:srgbClr val="969696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Customized AT&amp;T OS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C3AF1D195FC42A13B9DCECFF1E950" ma:contentTypeVersion="4" ma:contentTypeDescription="Create a new document." ma:contentTypeScope="" ma:versionID="9267f5d0608011853863450e7cf5a5ed">
  <xsd:schema xmlns:xsd="http://www.w3.org/2001/XMLSchema" xmlns:xs="http://www.w3.org/2001/XMLSchema" xmlns:p="http://schemas.microsoft.com/office/2006/metadata/properties" xmlns:ns2="0ddf73cf-856b-40a0-ab75-ff60a86c6167" targetNamespace="http://schemas.microsoft.com/office/2006/metadata/properties" ma:root="true" ma:fieldsID="7076d27c7c95f5e0e9ff555a67bc7614" ns2:_="">
    <xsd:import namespace="0ddf73cf-856b-40a0-ab75-ff60a86c6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f73cf-856b-40a0-ab75-ff60a86c61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868922-766E-42F9-9274-78D0A0B31E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FEF6C6-6027-4A46-A75F-AFAD31938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f73cf-856b-40a0-ab75-ff60a86c6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FD9D78-5A6F-42E2-A19F-975D51DCD65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0ddf73cf-856b-40a0-ab75-ff60a86c616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541</Words>
  <Application>Microsoft Office PowerPoint</Application>
  <PresentationFormat>Widescreen</PresentationFormat>
  <Paragraphs>224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 Reddy</dc:creator>
  <cp:lastModifiedBy>Marcelo Silva</cp:lastModifiedBy>
  <cp:revision>9</cp:revision>
  <dcterms:created xsi:type="dcterms:W3CDTF">2019-04-10T20:55:22Z</dcterms:created>
  <dcterms:modified xsi:type="dcterms:W3CDTF">2019-04-11T16:07:49Z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prreddy@microsoft.com</vt:lpwstr>
  </property>
  <property fmtid="{D5CDD505-2E9C-101B-9397-08002B2CF9AE}" pid="5" name="MSIP_Label_f42aa342-8706-4288-bd11-ebb85995028c_SetDate">
    <vt:lpwstr>2019-04-10T21:00:51.9670257Z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b5d9d91e-78be-41e6-853e-2163f1ae0659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0x010100843C3AF1D195FC42A13B9DCECFF1E950</vt:lpwstr>
  </property>
</Properties>
</file>