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32950-010A-4AF5-A3D2-28CB7AF6E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03D989-A3EE-724A-09E6-9672023DE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C5336-E0C0-89C9-229C-B9453CBA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B362-3E65-44FF-84D1-64DADC554FB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19D83-7FA8-58D5-34C2-591D1ED8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CAE1A-EE21-02CB-6593-826E1FF9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4955-0B53-4BFA-9315-04BB4C433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5FEDF-E2FB-3B94-1D5B-CAF91C62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8A3771-0A7F-4EBC-5F95-F9AD69502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1BC03-8073-82E5-CA04-8A1D6917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B362-3E65-44FF-84D1-64DADC554FB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E5DCD-AD7B-BE0C-B729-2DECA73C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8D372-3E26-5591-ABFC-3A704191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4955-0B53-4BFA-9315-04BB4C433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4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971B0F-6600-6763-D30A-254D598BA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386CC2-BCCD-E835-AAD5-A1890AD56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3592E-C822-F796-6513-CBD0E8AA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B362-3E65-44FF-84D1-64DADC554FB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9D21A-7567-CBA2-6154-737FC82F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AFE25-C6EC-B88E-FCF5-203E7C71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4955-0B53-4BFA-9315-04BB4C433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5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D6E1B-56D3-9514-3158-A46B5632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F0B26-97ED-9CD1-690B-AEA335FC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F75D4-821C-B11E-388E-0F907052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B362-3E65-44FF-84D1-64DADC554FB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2D1FE-EA95-0409-80B0-0DF20DF5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69FED-849F-807F-CED6-F92EA119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4955-0B53-4BFA-9315-04BB4C433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4184C-A3D7-BF6C-523F-A97E0BDD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F659F-794D-3561-7868-B1A11D459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BC605-E43B-7789-7A46-82113187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B362-3E65-44FF-84D1-64DADC554FB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BB6FC-9420-3275-1E1B-DC011142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D171B-F34B-4684-8AD7-46790F00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4955-0B53-4BFA-9315-04BB4C433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3CD07-48C6-A647-07CA-E20171A6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9B65B-4DD3-74B1-40C0-2EE30AC23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B930B-45F7-42EF-3ADD-DA2A6F70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67A08-F353-1474-D0F0-F0249C97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B362-3E65-44FF-84D1-64DADC554FB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6A2F1E-935F-9E45-330B-0433F86C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D0511-E086-A963-D174-D2BFE1CC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4955-0B53-4BFA-9315-04BB4C433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38C3E-9F00-F382-03F5-8DABE188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A7309-40AF-F7E1-D60C-97A75EF6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A7E94-9557-52BF-48A9-BF3778A5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CE8AA6-277B-73F4-78D8-90EC1B483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3990AB-C7E9-67AC-7DE3-1B7C36C08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E9FC43-0C6E-9AE9-D659-C6559F0A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B362-3E65-44FF-84D1-64DADC554FB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C7470C-C8CF-D091-7D8A-6D8C079E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661231-5073-2DAC-73E4-5DC38DE2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4955-0B53-4BFA-9315-04BB4C433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8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FA54D-10C6-FE25-65C7-339F9012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FCCDA9-2CA3-7774-E00D-7106CB91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B362-3E65-44FF-84D1-64DADC554FB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663664-D429-3827-1463-4B97EDF3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793A1C-EEB5-599B-3A9E-A5101DE8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4955-0B53-4BFA-9315-04BB4C433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1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62DEEC-11E9-2E45-C738-182BD1BE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B362-3E65-44FF-84D1-64DADC554FB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1591B8-E33D-6F1C-EAE6-46A6AA79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8A0CC5-4A4F-10FC-2C04-3835A6B8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4955-0B53-4BFA-9315-04BB4C433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5D680-5FAA-0135-0D00-A682F823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4CE80-C34F-F0CA-732B-D9E4EFA4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2E541-F66A-FA78-7066-E88FC052F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78B66-7472-0236-2804-0F0A3109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B362-3E65-44FF-84D1-64DADC554FB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1675A-715A-B90E-AD82-AE7D3C5B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FE411-78E8-F2DB-9B00-3AC31543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4955-0B53-4BFA-9315-04BB4C433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68B-D091-25F2-9D6C-53A6E2F9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CF4BD0-ECD5-49AA-3975-6E27EF6F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65044F-910E-45E2-3FAC-DBF1E075F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A0F5A-AE51-2FD5-204E-5E929F5B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B362-3E65-44FF-84D1-64DADC554FB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12482-6A06-2E23-8CAC-1861E60B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4B31E-FC3C-E344-937E-86015A16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4955-0B53-4BFA-9315-04BB4C433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791E1A-62FC-56D1-63C6-88F46B4F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ECCB7-48B4-20AC-50B6-B0D96FE03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A7EA0-99EC-A630-CD58-E668C5AC2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2B362-3E65-44FF-84D1-64DADC554FBD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337F0-9CB0-CC81-AFC4-6DEC7B528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A7FBD-416D-43B0-BCC3-C73ED990F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74955-0B53-4BFA-9315-04BB4C433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6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65FAA-5BCC-FF85-0DB8-F88D39851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51BFC2-CDF5-ACAF-57F9-A75DDF491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0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784C0-3EE3-C819-883A-BCBF7411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E1399-022C-D605-1DB0-FFD0435D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600569D-CEF8-91CC-9C86-623DB23A139D}"/>
              </a:ext>
            </a:extLst>
          </p:cNvPr>
          <p:cNvCxnSpPr/>
          <p:nvPr/>
        </p:nvCxnSpPr>
        <p:spPr>
          <a:xfrm>
            <a:off x="2802835" y="4823791"/>
            <a:ext cx="29154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F5CC494-7865-4613-56CD-4BA5F227D197}"/>
              </a:ext>
            </a:extLst>
          </p:cNvPr>
          <p:cNvCxnSpPr/>
          <p:nvPr/>
        </p:nvCxnSpPr>
        <p:spPr>
          <a:xfrm flipV="1">
            <a:off x="2802835" y="2961861"/>
            <a:ext cx="0" cy="1861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2F48768-1485-D28B-96C5-EAD6CABF7F7D}"/>
              </a:ext>
            </a:extLst>
          </p:cNvPr>
          <p:cNvCxnSpPr/>
          <p:nvPr/>
        </p:nvCxnSpPr>
        <p:spPr>
          <a:xfrm flipV="1">
            <a:off x="2802835" y="3670852"/>
            <a:ext cx="921026" cy="1152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78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7C5E0-F04D-8AD8-358A-CFFE4533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A6B3F-DBF6-2968-E893-E08BCE90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B1BE5-280F-849B-3A2E-DF7CABADAAF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C6329A7-5121-CE8D-F360-4B80FC0FD612}"/>
              </a:ext>
            </a:extLst>
          </p:cNvPr>
          <p:cNvCxnSpPr/>
          <p:nvPr/>
        </p:nvCxnSpPr>
        <p:spPr>
          <a:xfrm>
            <a:off x="2802835" y="4823791"/>
            <a:ext cx="29154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6112486-A482-09C0-3969-4A927B6FA47E}"/>
              </a:ext>
            </a:extLst>
          </p:cNvPr>
          <p:cNvCxnSpPr/>
          <p:nvPr/>
        </p:nvCxnSpPr>
        <p:spPr>
          <a:xfrm flipV="1">
            <a:off x="2802835" y="2961861"/>
            <a:ext cx="0" cy="1861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F4969CC-60BE-FB98-D43C-D94ACCF7780B}"/>
              </a:ext>
            </a:extLst>
          </p:cNvPr>
          <p:cNvCxnSpPr/>
          <p:nvPr/>
        </p:nvCxnSpPr>
        <p:spPr>
          <a:xfrm flipV="1">
            <a:off x="4194313" y="3114261"/>
            <a:ext cx="921026" cy="1152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28E3BAA-7B58-8673-B660-970CB977CC61}"/>
              </a:ext>
            </a:extLst>
          </p:cNvPr>
          <p:cNvCxnSpPr/>
          <p:nvPr/>
        </p:nvCxnSpPr>
        <p:spPr>
          <a:xfrm flipV="1">
            <a:off x="2802835" y="4267200"/>
            <a:ext cx="1391478" cy="5565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68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BC65A-C9B0-DECD-4485-82BFCF0C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CAAED-3778-819B-2393-110A5E5B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7356B-883F-4821-5463-FBDEDED8F18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F52368B-77BC-8566-051F-72317E0410D1}"/>
              </a:ext>
            </a:extLst>
          </p:cNvPr>
          <p:cNvCxnSpPr/>
          <p:nvPr/>
        </p:nvCxnSpPr>
        <p:spPr>
          <a:xfrm>
            <a:off x="2802835" y="4823791"/>
            <a:ext cx="29154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43C212-28DB-9E58-C2B4-393FE53B7B40}"/>
              </a:ext>
            </a:extLst>
          </p:cNvPr>
          <p:cNvCxnSpPr/>
          <p:nvPr/>
        </p:nvCxnSpPr>
        <p:spPr>
          <a:xfrm flipV="1">
            <a:off x="2802835" y="2961861"/>
            <a:ext cx="0" cy="1861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75559AB-F117-B507-0484-87B41BB3CDAC}"/>
              </a:ext>
            </a:extLst>
          </p:cNvPr>
          <p:cNvCxnSpPr/>
          <p:nvPr/>
        </p:nvCxnSpPr>
        <p:spPr>
          <a:xfrm flipV="1">
            <a:off x="4194313" y="3114261"/>
            <a:ext cx="921026" cy="115293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36F44BD-6C6B-18A5-62F1-02B18B351E3D}"/>
              </a:ext>
            </a:extLst>
          </p:cNvPr>
          <p:cNvCxnSpPr/>
          <p:nvPr/>
        </p:nvCxnSpPr>
        <p:spPr>
          <a:xfrm flipV="1">
            <a:off x="2802835" y="4267200"/>
            <a:ext cx="1391478" cy="55659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BCD04D-EED4-FC6D-F446-7514C6760BEA}"/>
              </a:ext>
            </a:extLst>
          </p:cNvPr>
          <p:cNvCxnSpPr>
            <a:cxnSpLocks/>
          </p:cNvCxnSpPr>
          <p:nvPr/>
        </p:nvCxnSpPr>
        <p:spPr>
          <a:xfrm flipV="1">
            <a:off x="2802835" y="3173896"/>
            <a:ext cx="2252869" cy="16498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1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Tenshi Hinanawi</dc:creator>
  <cp:lastModifiedBy>Tenshi Hinanawi</cp:lastModifiedBy>
  <cp:revision>2</cp:revision>
  <dcterms:created xsi:type="dcterms:W3CDTF">2025-08-29T19:49:26Z</dcterms:created>
  <dcterms:modified xsi:type="dcterms:W3CDTF">2025-08-29T19:56:35Z</dcterms:modified>
</cp:coreProperties>
</file>