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5181-E261-4E8D-807F-96F4833480F0}" type="datetimeFigureOut">
              <a:rPr lang="ru-RU" smtClean="0"/>
              <a:t>12.04.2019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EBE5C0F-AEB7-42F4-AB32-207BF392F673}" type="slidenum">
              <a:rPr lang="ru-RU" smtClean="0"/>
              <a:t>‹Nr.›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06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5181-E261-4E8D-807F-96F4833480F0}" type="datetimeFigureOut">
              <a:rPr lang="ru-RU" smtClean="0"/>
              <a:t>12.04.2019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5C0F-AEB7-42F4-AB32-207BF392F673}" type="slidenum">
              <a:rPr lang="ru-RU" smtClean="0"/>
              <a:t>‹Nr.›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96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5181-E261-4E8D-807F-96F4833480F0}" type="datetimeFigureOut">
              <a:rPr lang="ru-RU" smtClean="0"/>
              <a:t>12.04.2019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5C0F-AEB7-42F4-AB32-207BF392F673}" type="slidenum">
              <a:rPr lang="ru-RU" smtClean="0"/>
              <a:t>‹Nr.›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81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5181-E261-4E8D-807F-96F4833480F0}" type="datetimeFigureOut">
              <a:rPr lang="ru-RU" smtClean="0"/>
              <a:t>12.04.2019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5C0F-AEB7-42F4-AB32-207BF392F673}" type="slidenum">
              <a:rPr lang="ru-RU" smtClean="0"/>
              <a:t>‹Nr.›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17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5181-E261-4E8D-807F-96F4833480F0}" type="datetimeFigureOut">
              <a:rPr lang="ru-RU" smtClean="0"/>
              <a:t>12.04.2019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5C0F-AEB7-42F4-AB32-207BF392F673}" type="slidenum">
              <a:rPr lang="ru-RU" smtClean="0"/>
              <a:t>‹Nr.›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62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5181-E261-4E8D-807F-96F4833480F0}" type="datetimeFigureOut">
              <a:rPr lang="ru-RU" smtClean="0"/>
              <a:t>12.04.2019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5C0F-AEB7-42F4-AB32-207BF392F673}" type="slidenum">
              <a:rPr lang="ru-RU" smtClean="0"/>
              <a:t>‹Nr.›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18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5181-E261-4E8D-807F-96F4833480F0}" type="datetimeFigureOut">
              <a:rPr lang="ru-RU" smtClean="0"/>
              <a:t>12.04.2019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5C0F-AEB7-42F4-AB32-207BF392F673}" type="slidenum">
              <a:rPr lang="ru-RU" smtClean="0"/>
              <a:t>‹Nr.›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92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5181-E261-4E8D-807F-96F4833480F0}" type="datetimeFigureOut">
              <a:rPr lang="ru-RU" smtClean="0"/>
              <a:t>12.04.2019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5C0F-AEB7-42F4-AB32-207BF392F673}" type="slidenum">
              <a:rPr lang="ru-RU" smtClean="0"/>
              <a:t>‹Nr.›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55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5181-E261-4E8D-807F-96F4833480F0}" type="datetimeFigureOut">
              <a:rPr lang="ru-RU" smtClean="0"/>
              <a:t>12.04.2019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5C0F-AEB7-42F4-AB32-207BF392F673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29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5181-E261-4E8D-807F-96F4833480F0}" type="datetimeFigureOut">
              <a:rPr lang="ru-RU" smtClean="0"/>
              <a:t>12.04.2019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5C0F-AEB7-42F4-AB32-207BF392F673}" type="slidenum">
              <a:rPr lang="ru-RU" smtClean="0"/>
              <a:t>‹Nr.›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88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4B25181-E261-4E8D-807F-96F4833480F0}" type="datetimeFigureOut">
              <a:rPr lang="ru-RU" smtClean="0"/>
              <a:t>12.04.2019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5C0F-AEB7-42F4-AB32-207BF392F673}" type="slidenum">
              <a:rPr lang="ru-RU" smtClean="0"/>
              <a:t>‹Nr.›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27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25181-E261-4E8D-807F-96F4833480F0}" type="datetimeFigureOut">
              <a:rPr lang="ru-RU" smtClean="0"/>
              <a:t>12.04.2019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EBE5C0F-AEB7-42F4-AB32-207BF392F673}" type="slidenum">
              <a:rPr lang="ru-RU" smtClean="0"/>
              <a:t>‹Nr.›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82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A9E6E8-6DB3-4BDD-B586-8202E70DE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Battle of Neighbourhoods </a:t>
            </a:r>
            <a:endParaRPr lang="ru-RU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7262C20-2B65-44AE-9376-F7109E8E43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/>
              <a:t>Capstone Project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82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7257E8-4BCA-49E0-B9D5-D2F7EAFE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Methodology:</a:t>
            </a:r>
            <a:endParaRPr lang="ru-RU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4FEA1B-4E32-4B79-84C0-85B80AEB8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dirty="0"/>
              <a:t>Recommendation system </a:t>
            </a:r>
          </a:p>
          <a:p>
            <a:pPr lvl="1"/>
            <a:r>
              <a:rPr lang="en-GB" sz="2000" dirty="0"/>
              <a:t>Multiply the user profile with the table that has the neighbourhood and the weight of each category</a:t>
            </a:r>
          </a:p>
          <a:p>
            <a:pPr lvl="1"/>
            <a:r>
              <a:rPr lang="en-GB" sz="2000" dirty="0"/>
              <a:t>Result is a matrix with the score of each neighbourhood</a:t>
            </a:r>
          </a:p>
          <a:p>
            <a:pPr lvl="1"/>
            <a:r>
              <a:rPr lang="en-GB" sz="2000" dirty="0"/>
              <a:t>The higher score,  the better the neighbourhood fit the user interest</a:t>
            </a:r>
          </a:p>
          <a:p>
            <a:pPr lvl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1350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7F800-1DB4-4BA8-BD27-94F90604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and discussion</a:t>
            </a:r>
            <a:br>
              <a:rPr lang="en-GB" dirty="0"/>
            </a:br>
            <a:endParaRPr lang="ru-RU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0C029C-42D3-4B72-B773-A141EE1C3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In this prototype we generated some random categories for our user</a:t>
            </a:r>
            <a:endParaRPr lang="ru-RU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31A1EC5-D0BB-4AEA-B75E-2B14B8DB81D7}"/>
              </a:ext>
            </a:extLst>
          </p:cNvPr>
          <p:cNvPicPr/>
          <p:nvPr/>
        </p:nvPicPr>
        <p:blipFill rotWithShape="1">
          <a:blip r:embed="rId2"/>
          <a:srcRect l="28088" t="54184" r="60896" b="36488"/>
          <a:stretch/>
        </p:blipFill>
        <p:spPr bwMode="auto">
          <a:xfrm>
            <a:off x="3183139" y="2695736"/>
            <a:ext cx="4020094" cy="20815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28454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43F5C5-E1F5-49A9-9800-7E297703D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and discussion</a:t>
            </a:r>
            <a:br>
              <a:rPr lang="en-GB" dirty="0"/>
            </a:br>
            <a:endParaRPr lang="ru-RU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6DE977A-887A-4735-A1A3-895E375044D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28711" t="31406" r="33082" b="51456"/>
          <a:stretch/>
        </p:blipFill>
        <p:spPr bwMode="auto">
          <a:xfrm>
            <a:off x="1614196" y="2146041"/>
            <a:ext cx="8132614" cy="24763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028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6EA735-5F63-46CF-B32B-6B9387A71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and discussion</a:t>
            </a:r>
            <a:br>
              <a:rPr lang="en-GB" dirty="0"/>
            </a:br>
            <a:endParaRPr lang="ru-RU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C0CC958-878B-46D7-BE5C-88EC679A319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38701" t="28247" r="3158" b="10908"/>
          <a:stretch/>
        </p:blipFill>
        <p:spPr bwMode="auto">
          <a:xfrm>
            <a:off x="2500604" y="2043404"/>
            <a:ext cx="6729285" cy="38329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22044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5FDE2-8294-49F5-8617-A41F0A0C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and discussion</a:t>
            </a:r>
            <a:br>
              <a:rPr lang="en-GB" dirty="0"/>
            </a:br>
            <a:endParaRPr lang="ru-RU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4A7646-F521-4496-8ACE-3DE22C7AD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 best neighbourhoods for our user are “North York </a:t>
            </a:r>
            <a:r>
              <a:rPr lang="en-GB" dirty="0" err="1"/>
              <a:t>Flemingdon</a:t>
            </a:r>
            <a:r>
              <a:rPr lang="en-GB" dirty="0"/>
              <a:t> Park, Don Mills South” and “East </a:t>
            </a:r>
            <a:r>
              <a:rPr lang="en-GB" dirty="0" err="1"/>
              <a:t>Birchmount</a:t>
            </a:r>
            <a:r>
              <a:rPr lang="en-GB" dirty="0"/>
              <a:t> Park, </a:t>
            </a:r>
            <a:r>
              <a:rPr lang="en-GB" dirty="0" err="1"/>
              <a:t>Ionview</a:t>
            </a:r>
            <a:r>
              <a:rPr lang="en-GB" dirty="0"/>
              <a:t>, Kennedy Park”</a:t>
            </a:r>
          </a:p>
          <a:p>
            <a:r>
              <a:rPr lang="en-GB" dirty="0"/>
              <a:t>Difference of the score amount the 5 neighbourhoods is not big. A probable reason is that categories, which our user chose are more or less common, they don’t include anything extraordinary as “Airport Food Court”.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3651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D8EDF-5D53-494C-AC0D-23EB34BB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Conclusion:</a:t>
            </a:r>
            <a:endParaRPr lang="ru-RU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D6EB4E-6DB9-4694-8628-EB6F6E794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a sample content-based recommendation system that still need to be improved.</a:t>
            </a:r>
          </a:p>
          <a:p>
            <a:r>
              <a:rPr lang="en-GB" dirty="0"/>
              <a:t> The data and algorithm need more date and accuracy, especially for some small towns with a few venues. </a:t>
            </a:r>
          </a:p>
          <a:p>
            <a:r>
              <a:rPr lang="en-GB" dirty="0"/>
              <a:t>There are more parameters, which could be use for the search, as distance to the work place, </a:t>
            </a:r>
            <a:r>
              <a:rPr lang="en-GB"/>
              <a:t>bus station and etc.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9854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9365BB-AF2A-47A0-A06D-19DC46D4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Context:</a:t>
            </a:r>
            <a:endParaRPr lang="ru-RU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9BE238-4C42-43FC-B245-23074F746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Introduction</a:t>
            </a:r>
          </a:p>
          <a:p>
            <a:r>
              <a:rPr lang="en-GB" sz="2800" dirty="0"/>
              <a:t>Data</a:t>
            </a:r>
          </a:p>
          <a:p>
            <a:r>
              <a:rPr lang="en-GB" sz="2800" dirty="0"/>
              <a:t>Methodology</a:t>
            </a:r>
          </a:p>
          <a:p>
            <a:r>
              <a:rPr lang="en-GB" sz="2800" dirty="0"/>
              <a:t>Results and discussion</a:t>
            </a:r>
          </a:p>
          <a:p>
            <a:r>
              <a:rPr lang="en-GB" sz="2800" dirty="0"/>
              <a:t>Conclusion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93321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582096-1F92-472D-8B9A-2B400559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ru-RU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D9D194-0915-4AEC-A3D7-AE3C3AD6C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Would you like to find a perfect location for business living or traveling, using just a few mouse clicks?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532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536BC1-BCA8-4A39-B4BA-FF5E3F9FD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751" y="804519"/>
            <a:ext cx="9803103" cy="1049235"/>
          </a:xfrm>
        </p:spPr>
        <p:txBody>
          <a:bodyPr/>
          <a:lstStyle/>
          <a:p>
            <a:r>
              <a:rPr lang="en-GB" dirty="0" err="1"/>
              <a:t>Habemus</a:t>
            </a:r>
            <a:r>
              <a:rPr lang="en-GB" dirty="0"/>
              <a:t> </a:t>
            </a:r>
            <a:r>
              <a:rPr lang="en-GB" dirty="0" err="1"/>
              <a:t>Immobilien</a:t>
            </a:r>
            <a:r>
              <a:rPr lang="en-GB" dirty="0"/>
              <a:t> GmbH &amp; Co can help you!</a:t>
            </a:r>
            <a:endParaRPr lang="ru-RU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DE4732-76CC-41F5-AD38-B861D32A5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1212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We have a special application, which help you to find a perfect area for your goals due some moments, even accelerator needs more time then you with us!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27404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F3E23C-8290-4535-80D4-69DBA307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Data:</a:t>
            </a:r>
            <a:endParaRPr lang="ru-RU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0EC8D3-7F88-4FAA-8FD5-2126F3229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GB" sz="2400" dirty="0"/>
              <a:t>Wikipedia help to get Postal Code, Borough and  Neighbourhood in Toronto</a:t>
            </a:r>
            <a:endParaRPr lang="ru-RU" sz="2400" dirty="0"/>
          </a:p>
          <a:p>
            <a:pPr lvl="0"/>
            <a:r>
              <a:rPr lang="en-GB" sz="2400" dirty="0"/>
              <a:t>Geospatial data for Toronto contains the geographical coordinates of each postal code</a:t>
            </a:r>
            <a:endParaRPr lang="ru-RU" sz="2400" dirty="0"/>
          </a:p>
          <a:p>
            <a:pPr lvl="0"/>
            <a:r>
              <a:rPr lang="en-GB" sz="2400" dirty="0"/>
              <a:t>Foursquare API allows to obtain the data on what venues are located at each neighbourhood</a:t>
            </a:r>
            <a:endParaRPr lang="ru-RU" sz="2400" dirty="0"/>
          </a:p>
          <a:p>
            <a:pPr lvl="0"/>
            <a:r>
              <a:rPr lang="en-GB" sz="2400" dirty="0"/>
              <a:t>Random user data, with a random number (from 1 to 10) of preferences to check, how our system works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897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5C760D-0C22-43AD-BCA1-606C50C42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Methodology:</a:t>
            </a:r>
            <a:endParaRPr lang="ru-RU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2E6A11-B34F-42A7-9119-E04FB3E04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Pandas library </a:t>
            </a:r>
            <a:r>
              <a:rPr lang="en-GB" dirty="0"/>
              <a:t>to scrap the table from HTML page</a:t>
            </a:r>
            <a:endParaRPr lang="ru-RU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8A6BF7-0B60-43E0-83BF-B233108CFBE1}"/>
              </a:ext>
            </a:extLst>
          </p:cNvPr>
          <p:cNvPicPr/>
          <p:nvPr/>
        </p:nvPicPr>
        <p:blipFill rotWithShape="1">
          <a:blip r:embed="rId2"/>
          <a:srcRect l="28115" t="53704" r="52844" b="28502"/>
          <a:stretch/>
        </p:blipFill>
        <p:spPr bwMode="auto">
          <a:xfrm>
            <a:off x="2058028" y="2643602"/>
            <a:ext cx="3839845" cy="20186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71152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EFF71-1960-4037-9B5C-F5133620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Methodology:</a:t>
            </a:r>
            <a:endParaRPr lang="ru-RU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EC0B9B-818A-465D-94AE-59A387927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b="1" dirty="0"/>
              <a:t>Geospatial data </a:t>
            </a:r>
            <a:r>
              <a:rPr lang="en-GB" dirty="0"/>
              <a:t>for Toronto contains the geographical coordinates of each postal code</a:t>
            </a:r>
            <a:endParaRPr lang="ru-RU" dirty="0"/>
          </a:p>
          <a:p>
            <a:endParaRPr lang="ru-RU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A19969B-4228-4B89-8EBB-04CCC39C4963}"/>
              </a:ext>
            </a:extLst>
          </p:cNvPr>
          <p:cNvPicPr/>
          <p:nvPr/>
        </p:nvPicPr>
        <p:blipFill rotWithShape="1">
          <a:blip r:embed="rId2"/>
          <a:srcRect l="28054" t="38633" r="31346" b="37919"/>
          <a:stretch/>
        </p:blipFill>
        <p:spPr bwMode="auto">
          <a:xfrm>
            <a:off x="1903445" y="2620962"/>
            <a:ext cx="6680485" cy="23242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86791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9F64DF-3108-46B2-A05D-FFF0F41F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Methodology:</a:t>
            </a:r>
            <a:endParaRPr lang="ru-RU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18D4C9-CD88-4B1F-B089-6750D1643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dirty="0"/>
              <a:t>Foursquare API </a:t>
            </a:r>
            <a:r>
              <a:rPr lang="en-GB" sz="2800" dirty="0"/>
              <a:t>allows to obtain the data on what venues are located at each neighbourhood</a:t>
            </a:r>
            <a:endParaRPr lang="ru-RU" sz="2800" dirty="0"/>
          </a:p>
          <a:p>
            <a:pPr lvl="1"/>
            <a:r>
              <a:rPr lang="en-GB" sz="2400" dirty="0"/>
              <a:t>apply </a:t>
            </a:r>
            <a:r>
              <a:rPr lang="en-GB" sz="2400" dirty="0" err="1"/>
              <a:t>OneHot</a:t>
            </a:r>
            <a:r>
              <a:rPr lang="en-GB" sz="2400" dirty="0"/>
              <a:t> encode to get a new table with the neighbourhood as the index and percentage of each category available in that neighbourhood </a:t>
            </a:r>
            <a:endParaRPr lang="ru-RU" sz="2400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7418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4EB4DC-CAF7-446D-AE8E-98095DBE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Methodology:</a:t>
            </a:r>
            <a:endParaRPr lang="ru-RU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A97E8A-AD79-4C47-ADC8-504BB08B7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dirty="0"/>
              <a:t>Random User </a:t>
            </a:r>
            <a:r>
              <a:rPr lang="en-GB" sz="2400" dirty="0"/>
              <a:t>– Generate a random User to use for a test of the system</a:t>
            </a:r>
          </a:p>
          <a:p>
            <a:pPr lvl="1"/>
            <a:r>
              <a:rPr lang="en-GB" sz="2400" dirty="0"/>
              <a:t>select a random number from 1 to 10 to represent the amount of categories selected by the user</a:t>
            </a:r>
          </a:p>
          <a:p>
            <a:pPr lvl="1"/>
            <a:r>
              <a:rPr lang="en-GB" sz="2400" dirty="0"/>
              <a:t>create a table with the categories as the columns and one row, where the values are 1 if the user has that category in his list and 0 for vice versa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41590673"/>
      </p:ext>
    </p:extLst>
  </p:cSld>
  <p:clrMapOvr>
    <a:masterClrMapping/>
  </p:clrMapOvr>
</p:sld>
</file>

<file path=ppt/theme/theme1.xml><?xml version="1.0" encoding="utf-8"?>
<a:theme xmlns:a="http://schemas.openxmlformats.org/drawingml/2006/main" name="Katalog">
  <a:themeElements>
    <a:clrScheme name="Katalog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Katalog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talog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468</Words>
  <Application>Microsoft Office PowerPoint</Application>
  <PresentationFormat>Breitbild</PresentationFormat>
  <Paragraphs>44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Katalog</vt:lpstr>
      <vt:lpstr>Battle of Neighbourhoods </vt:lpstr>
      <vt:lpstr>Context:</vt:lpstr>
      <vt:lpstr>Introduction</vt:lpstr>
      <vt:lpstr>Habemus Immobilien GmbH &amp; Co can help you!</vt:lpstr>
      <vt:lpstr>Data:</vt:lpstr>
      <vt:lpstr>Methodology:</vt:lpstr>
      <vt:lpstr>Methodology:</vt:lpstr>
      <vt:lpstr>Methodology:</vt:lpstr>
      <vt:lpstr>Methodology:</vt:lpstr>
      <vt:lpstr>Methodology:</vt:lpstr>
      <vt:lpstr>Results and discussion </vt:lpstr>
      <vt:lpstr>Results and discussion </vt:lpstr>
      <vt:lpstr>Results and discussion </vt:lpstr>
      <vt:lpstr>Results and discussion 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Neighbourhoods </dc:title>
  <dc:creator>Tenshi Chiyo</dc:creator>
  <cp:lastModifiedBy>Tenshi Chiyo</cp:lastModifiedBy>
  <cp:revision>5</cp:revision>
  <dcterms:created xsi:type="dcterms:W3CDTF">2019-04-12T17:29:11Z</dcterms:created>
  <dcterms:modified xsi:type="dcterms:W3CDTF">2019-04-12T18:21:32Z</dcterms:modified>
</cp:coreProperties>
</file>