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>
      <p:cViewPr>
        <p:scale>
          <a:sx n="200" d="100"/>
          <a:sy n="200" d="100"/>
        </p:scale>
        <p:origin x="-12" y="28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877D9-190E-4FB6-AC29-0B587FB8C036}" type="datetimeFigureOut">
              <a:rPr lang="de-DE" smtClean="0"/>
              <a:t>16.05.2020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7E2AD-57BD-437C-8F28-D2CFD346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156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E2AD-57BD-437C-8F28-D2CFD346E10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50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85F9-5ECA-4B0A-9D74-D9DF80F713F9}" type="datetimeFigureOut">
              <a:rPr lang="de-DE" smtClean="0"/>
              <a:t>16.05.2020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9F4B-A113-47D7-A74C-5A5F42676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94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85F9-5ECA-4B0A-9D74-D9DF80F713F9}" type="datetimeFigureOut">
              <a:rPr lang="de-DE" smtClean="0"/>
              <a:t>16.05.2020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9F4B-A113-47D7-A74C-5A5F42676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33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85F9-5ECA-4B0A-9D74-D9DF80F713F9}" type="datetimeFigureOut">
              <a:rPr lang="de-DE" smtClean="0"/>
              <a:t>16.05.2020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9F4B-A113-47D7-A74C-5A5F42676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58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85F9-5ECA-4B0A-9D74-D9DF80F713F9}" type="datetimeFigureOut">
              <a:rPr lang="de-DE" smtClean="0"/>
              <a:t>16.05.2020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9F4B-A113-47D7-A74C-5A5F42676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22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85F9-5ECA-4B0A-9D74-D9DF80F713F9}" type="datetimeFigureOut">
              <a:rPr lang="de-DE" smtClean="0"/>
              <a:t>16.05.2020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9F4B-A113-47D7-A74C-5A5F42676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60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85F9-5ECA-4B0A-9D74-D9DF80F713F9}" type="datetimeFigureOut">
              <a:rPr lang="de-DE" smtClean="0"/>
              <a:t>16.05.2020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9F4B-A113-47D7-A74C-5A5F42676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06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85F9-5ECA-4B0A-9D74-D9DF80F713F9}" type="datetimeFigureOut">
              <a:rPr lang="de-DE" smtClean="0"/>
              <a:t>16.05.2020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9F4B-A113-47D7-A74C-5A5F42676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87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85F9-5ECA-4B0A-9D74-D9DF80F713F9}" type="datetimeFigureOut">
              <a:rPr lang="de-DE" smtClean="0"/>
              <a:t>16.05.2020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9F4B-A113-47D7-A74C-5A5F42676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44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85F9-5ECA-4B0A-9D74-D9DF80F713F9}" type="datetimeFigureOut">
              <a:rPr lang="de-DE" smtClean="0"/>
              <a:t>16.05.2020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9F4B-A113-47D7-A74C-5A5F42676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72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85F9-5ECA-4B0A-9D74-D9DF80F713F9}" type="datetimeFigureOut">
              <a:rPr lang="de-DE" smtClean="0"/>
              <a:t>16.05.2020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9F4B-A113-47D7-A74C-5A5F42676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26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85F9-5ECA-4B0A-9D74-D9DF80F713F9}" type="datetimeFigureOut">
              <a:rPr lang="de-DE" smtClean="0"/>
              <a:t>16.05.2020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9F4B-A113-47D7-A74C-5A5F42676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98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385F9-5ECA-4B0A-9D74-D9DF80F713F9}" type="datetimeFigureOut">
              <a:rPr lang="de-DE" smtClean="0"/>
              <a:t>16.05.2020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B9F4B-A113-47D7-A74C-5A5F42676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68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Roman\Dropbox\hda\ComputerVision\Uebungen 2\plots\ref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301865"/>
            <a:ext cx="3048001" cy="156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oman\Dropbox\hda\ComputerVision\Uebungen 2\plots\ref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0" y="2012078"/>
            <a:ext cx="3048001" cy="156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Roman\Dropbox\hda\ComputerVision\Uebungen 2\plots\ref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0" y="853593"/>
            <a:ext cx="3048001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Roman\Dropbox\hda\ComputerVision\Uebungen 2\plots\ref-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598009"/>
            <a:ext cx="3048001" cy="156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7225" y="3301865"/>
            <a:ext cx="2409117" cy="156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5609" y="2012078"/>
            <a:ext cx="2409117" cy="156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9604" y="853593"/>
            <a:ext cx="2361126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2240" y="3301865"/>
            <a:ext cx="1579783" cy="156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2240" y="2012078"/>
            <a:ext cx="1579783" cy="156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2240" y="853593"/>
            <a:ext cx="1538186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2240" y="4598009"/>
            <a:ext cx="1604760" cy="156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17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Roman\Dropbox\hda\ComputerVision\Uebungen 2\plots\ref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240" y="930511"/>
            <a:ext cx="2290008" cy="117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oman\Dropbox\hda\ComputerVision\Uebungen 2\plots\ref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992" y="930512"/>
            <a:ext cx="2290008" cy="117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Roman\Dropbox\hda\ComputerVision\Uebungen 2\plots\ref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8" y="1031248"/>
            <a:ext cx="2290008" cy="107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Roman\Dropbox\hda\ComputerVision\Uebungen 2\plots\ref-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488" y="921952"/>
            <a:ext cx="2290008" cy="117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8064" y="2448944"/>
            <a:ext cx="2409117" cy="156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1800" y="2448945"/>
            <a:ext cx="2409117" cy="156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2543917"/>
            <a:ext cx="2433134" cy="147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9522" y="4293096"/>
            <a:ext cx="1579783" cy="156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2097" y="4293096"/>
            <a:ext cx="1579783" cy="156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068" y="4387180"/>
            <a:ext cx="1538186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3464" y="4309977"/>
            <a:ext cx="1604760" cy="156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75922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Roman</dc:creator>
  <cp:lastModifiedBy>Roman</cp:lastModifiedBy>
  <cp:revision>2</cp:revision>
  <dcterms:created xsi:type="dcterms:W3CDTF">2020-05-16T09:02:08Z</dcterms:created>
  <dcterms:modified xsi:type="dcterms:W3CDTF">2020-05-16T09:15:45Z</dcterms:modified>
</cp:coreProperties>
</file>