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102856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102856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https://cyberzhg.github.io/toolbox/min_dfa?regex=RCgoQUREKShJP1UpfChNVUxUVT8pKQ==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cd1dbb3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cd1dbb3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cd1dbb3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cd1dbb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cd1dbb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cd1dbb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munch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queue until a </a:t>
            </a:r>
            <a:r>
              <a:rPr lang="en"/>
              <a:t>delimiter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</a:t>
            </a:r>
            <a:r>
              <a:rPr lang="en"/>
              <a:t>delimiter</a:t>
            </a:r>
            <a:r>
              <a:rPr lang="en"/>
              <a:t> is backslash n (“\n”), used </a:t>
            </a:r>
            <a:r>
              <a:rPr b="1" lang="en"/>
              <a:t>BufferedReader</a:t>
            </a:r>
            <a:r>
              <a:rPr lang="en"/>
              <a:t> to take that into account.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delimiter is comma (“,”), used </a:t>
            </a:r>
            <a:r>
              <a:rPr b="1" lang="en"/>
              <a:t>.replace(“,”, “”) </a:t>
            </a:r>
            <a:r>
              <a:rPr lang="en"/>
              <a:t>to take that into account.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delimiter is whitespace (“ “), used </a:t>
            </a:r>
            <a:r>
              <a:rPr b="1" lang="en"/>
              <a:t>.split(“ ”) </a:t>
            </a:r>
            <a:r>
              <a:rPr lang="en"/>
              <a:t>to take that into account.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using BufferedReader I am sure that the program will only read the input line per 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replacing the commas into nothing, I still retained the delimiter whitespace.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using the .split method on the whitespaces, I can ensure that the program will always take the longest possible string to be identified as GPR, FPR, KEYWORD, and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10285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10285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102856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102856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102856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102856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3102856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3102856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102856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3102856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102856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102856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4232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Xu, Aaron John 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DFA (KEYWORDS)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3550"/>
            <a:ext cx="60007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962850" y="2078875"/>
            <a:ext cx="145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 = 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=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 =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 = 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= 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 = 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 = 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 = any input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Unrecognizable Tokens (Error)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0" y="2078875"/>
            <a:ext cx="38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didn’t reach a final state or exceed the final state then it will be considered as Unrecognizable Tokens.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Wise, would return false if a pattern did not satisfy any of the conditions 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is not a GPR,FPR and KEYWORD then the token is an ERROR.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4" y="1810124"/>
            <a:ext cx="3289275" cy="19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474" y="3003675"/>
            <a:ext cx="2615950" cy="21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▪ Reading the text input.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67201" cy="25273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0" y="2006250"/>
            <a:ext cx="38460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BufferedReader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each line replace commas with nothing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Split the text on whitespaces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optimizing the code I realized that I don’t need to keep tabs on the tokens, so what I did was to convert the tokens straight into MIPS64 Lexical Rules (KEYWORDS, FPR, GPR, and Error), to save memory.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 need to keep tabs on the tokens I would just need to save it into another </a:t>
            </a:r>
            <a:r>
              <a:rPr lang="en"/>
              <a:t>arraylist, and manipulate it from there.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aximal Munch Algorithm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0" y="2078875"/>
            <a:ext cx="43464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queue until a delimiter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delimiter is backslash n (“\n”), used BufferedReader to take that into account.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delimiter is comma (“,”), used .replace(“,”, “”) to take that into account.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3rd delimiter is whitespace (“ “), used .split(“ ”) to take that into account.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words from a line will be saved into an array, which I later on manipulated to get the results (GPR, FPR, KEYWORD, and ERROR)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8331" l="0" r="0" t="18454"/>
          <a:stretch/>
        </p:blipFill>
        <p:spPr>
          <a:xfrm>
            <a:off x="152400" y="2285101"/>
            <a:ext cx="4267201" cy="13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GPR: [R|$](3[0-1]|[1-2][0-9]|[0-9])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FPR: [$]?F(3[01]|[12][0-9]|[0-9])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KEYWORD: D((ADD)(I?U)|(MULTU?))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NFA (GPR)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2809" l="6191" r="4467" t="2591"/>
          <a:stretch/>
        </p:blipFill>
        <p:spPr>
          <a:xfrm>
            <a:off x="729450" y="1853850"/>
            <a:ext cx="5558748" cy="32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887550" y="2078875"/>
            <a:ext cx="153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 = $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= 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= [0-9]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 = [1-2]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= [0-1]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 = any input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NFA (FPR)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962850" y="2078875"/>
            <a:ext cx="145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 = $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 = 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=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= [0-9]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 = [1-2]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= [0-1]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 = any input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0137" l="5246" r="2057" t="4749"/>
          <a:stretch/>
        </p:blipFill>
        <p:spPr>
          <a:xfrm>
            <a:off x="729450" y="1853850"/>
            <a:ext cx="6143051" cy="30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NFA (KEYWORDS)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962850" y="2078875"/>
            <a:ext cx="145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 = 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=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 =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 = 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= 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 = 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 = 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 = any input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0" y="2106038"/>
            <a:ext cx="6658049" cy="220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DFA(GPR)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887550" y="2078875"/>
            <a:ext cx="153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 = $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= 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= [0-9]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 = [1-2]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= [0-1]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 = any input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2586" l="1550" r="6173" t="6005"/>
          <a:stretch/>
        </p:blipFill>
        <p:spPr>
          <a:xfrm>
            <a:off x="1204625" y="1845302"/>
            <a:ext cx="4955651" cy="32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DFA (FPR)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962850" y="2078875"/>
            <a:ext cx="145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 = $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 = 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=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= [0-9]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 = [1-2]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= [0-1]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 = any input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17855" l="6753" r="8936" t="10087"/>
          <a:stretch/>
        </p:blipFill>
        <p:spPr>
          <a:xfrm>
            <a:off x="729450" y="1853850"/>
            <a:ext cx="6137500" cy="30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