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41" r:id="rId3"/>
    <p:sldId id="340" r:id="rId4"/>
    <p:sldId id="342" r:id="rId5"/>
    <p:sldId id="343" r:id="rId6"/>
    <p:sldId id="345" r:id="rId7"/>
    <p:sldId id="344" r:id="rId8"/>
    <p:sldId id="347" r:id="rId9"/>
    <p:sldId id="346" r:id="rId10"/>
    <p:sldId id="348" r:id="rId11"/>
    <p:sldId id="349" r:id="rId12"/>
    <p:sldId id="35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7F6000"/>
    <a:srgbClr val="0000FF"/>
    <a:srgbClr val="777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680B1-830F-77B4-C445-3C86517D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398A67-59F0-67D5-8A14-1EFD75CD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AB7E8-B692-3D10-0A69-CBD5D17B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B6C75-0952-999A-DFC7-3642FEC9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962B6-2933-7966-624B-C4B4C1E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0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E0A9F-FA49-5CE6-BD1F-7E322160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BDD4A-1047-9CB8-6ECE-11081A62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D5E31-A23E-E6E9-AB10-2436E3FC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61EE2-C13B-F3D9-C3F1-9152B5F3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D4405-130C-127E-6DE9-3A39ADCA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6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684B21-A26F-6FF2-61C9-82F65DCDC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CB735-4F1E-1780-35F6-6FED48AE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C1B52-83F8-3EA8-194A-D6BB0094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3EF0B-9B5F-5DB0-F594-EF3CC386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13B7C-DE99-0B0A-CD8A-22ABF141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3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4C7C-A623-3416-A6E5-55EA1B1B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E2006-5156-673F-C579-5A85F1B2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005C2-3A02-2793-DFA3-B5E30A8D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964AA-E5EF-1D21-69B9-3931B391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ABA96-1558-9046-FC1E-5D994CD0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8EAAD-29A6-1D65-EB63-8A5D32D6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813F8-E4FA-8204-3E27-D242D378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61C56-8258-E076-EE32-420EE55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7BAC8-838D-59E9-13F1-A00415ED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1DBA7-4B91-7525-A2FC-F69C9829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6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C394-7FD6-3A13-98B4-02CE9975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DEAAC-7ACC-1B3A-1A67-B80A082AB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24CC3-B9A7-1628-D27B-95F955BC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ADE20-47E4-CA81-E3F0-CDC9BDE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52BEA-18CF-1251-8A7E-F7FCB7E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548AF-A429-59E1-4CE4-F003FE3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1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1974-AC12-9F5C-705C-DA04467E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9737B-B8E1-0128-04A8-9B069AF7C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CE73D-E098-FED9-E88E-31EADD57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9B462-B6FC-CE25-A70A-A09E07A81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8A26E5-AB3A-B410-E99B-88242E14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87BE99-3D00-4166-C1F2-8A08E674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927C66-4EEC-D45C-709D-B9E6FAD2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158B45-6E00-7F9E-8840-1FFB5596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81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D673D-D6F9-1BF4-5C59-C2256C7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438B43-D432-62C4-614E-739A6B70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281A1D-4A77-724F-2B05-44523E7D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AC053-328B-EE0D-6B6C-B61C097A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7BFF4-A9DA-1DDA-86E8-936B669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CEF4EF-1646-F87B-6F88-39B11300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63782-A801-4394-8930-8A387B8E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7567B-5E40-A477-BD0D-771E3FC1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EE43D-49F2-DCEC-79A9-C66745E4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79622-68B3-9FB3-BCD1-ECC3F105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3D752-28D4-4BD9-4CA0-D16BEF8C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F713F-94E3-9FA5-6935-1567D6A04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B438-30DA-E067-1AAA-6DC5944E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B334-C2ED-BDFE-1F5E-C2A4FB50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05A0ED-03E5-3F18-8906-A1D5530B2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FA8C13-475A-1FA1-6813-5FE30DC22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8A883-21F1-BC75-41BC-83D0FEBD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F4684-1933-4AB7-34FD-02884F04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99DB0-9D7A-C25A-7213-ECE5F8CE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9CC80-EDD5-1D91-6FE4-EC59FCC3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E6A1C-5C73-AB30-D9BC-CEF739E61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35B0C-91AC-5F1D-25EF-94D1707BE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0A36-487B-434D-9DB7-BF368043839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04866-2E18-009F-4726-492434E19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05FF-9DE2-ED04-5735-5A699BE4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487D0-EBB9-410B-B459-B36E6A4B9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7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8350184-0878-2961-7B48-986C78822229}"/>
              </a:ext>
            </a:extLst>
          </p:cNvPr>
          <p:cNvSpPr/>
          <p:nvPr/>
        </p:nvSpPr>
        <p:spPr>
          <a:xfrm>
            <a:off x="2207172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45AC79-88EA-0705-6B16-DC4BD4613BBE}"/>
              </a:ext>
            </a:extLst>
          </p:cNvPr>
          <p:cNvSpPr/>
          <p:nvPr/>
        </p:nvSpPr>
        <p:spPr>
          <a:xfrm>
            <a:off x="2895599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FBE93-7035-A41A-28DE-5B30A9D6BB03}"/>
              </a:ext>
            </a:extLst>
          </p:cNvPr>
          <p:cNvSpPr/>
          <p:nvPr/>
        </p:nvSpPr>
        <p:spPr>
          <a:xfrm>
            <a:off x="3584026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C075C4-FCAF-2611-531C-3B1156BF81B1}"/>
              </a:ext>
            </a:extLst>
          </p:cNvPr>
          <p:cNvSpPr/>
          <p:nvPr/>
        </p:nvSpPr>
        <p:spPr>
          <a:xfrm>
            <a:off x="4272453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0DECAC-F0A8-59FD-26E2-AD71862CA4DA}"/>
              </a:ext>
            </a:extLst>
          </p:cNvPr>
          <p:cNvSpPr/>
          <p:nvPr/>
        </p:nvSpPr>
        <p:spPr>
          <a:xfrm>
            <a:off x="4967187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D9A5D-2D2F-90C1-751C-F9C3DEEC20CD}"/>
              </a:ext>
            </a:extLst>
          </p:cNvPr>
          <p:cNvSpPr/>
          <p:nvPr/>
        </p:nvSpPr>
        <p:spPr>
          <a:xfrm>
            <a:off x="5664024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94C46-EC46-1E1D-DE68-D7D0FB5D82AC}"/>
              </a:ext>
            </a:extLst>
          </p:cNvPr>
          <p:cNvSpPr/>
          <p:nvPr/>
        </p:nvSpPr>
        <p:spPr>
          <a:xfrm>
            <a:off x="2207172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32DB928-5DD3-2214-DB56-C6DC590FE31E}"/>
              </a:ext>
            </a:extLst>
          </p:cNvPr>
          <p:cNvSpPr/>
          <p:nvPr/>
        </p:nvSpPr>
        <p:spPr>
          <a:xfrm>
            <a:off x="2895599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5805822-5CF6-B21D-7414-7028A794F8B1}"/>
              </a:ext>
            </a:extLst>
          </p:cNvPr>
          <p:cNvSpPr/>
          <p:nvPr/>
        </p:nvSpPr>
        <p:spPr>
          <a:xfrm>
            <a:off x="3584026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95707F6-38FB-AAA3-6DAD-329BEC42784F}"/>
              </a:ext>
            </a:extLst>
          </p:cNvPr>
          <p:cNvSpPr/>
          <p:nvPr/>
        </p:nvSpPr>
        <p:spPr>
          <a:xfrm>
            <a:off x="4272453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39612EF-672D-1477-7964-DA7881D23E7C}"/>
              </a:ext>
            </a:extLst>
          </p:cNvPr>
          <p:cNvSpPr/>
          <p:nvPr/>
        </p:nvSpPr>
        <p:spPr>
          <a:xfrm>
            <a:off x="4967187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322AC11-5557-075F-3A2F-BCA14685DB72}"/>
              </a:ext>
            </a:extLst>
          </p:cNvPr>
          <p:cNvSpPr/>
          <p:nvPr/>
        </p:nvSpPr>
        <p:spPr>
          <a:xfrm>
            <a:off x="5664024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48B3772-328C-1ACF-063B-D46E19544707}"/>
              </a:ext>
            </a:extLst>
          </p:cNvPr>
          <p:cNvSpPr/>
          <p:nvPr/>
        </p:nvSpPr>
        <p:spPr>
          <a:xfrm>
            <a:off x="6338789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1EB3C42-0E3C-C4D6-0DA3-863AFB896758}"/>
              </a:ext>
            </a:extLst>
          </p:cNvPr>
          <p:cNvSpPr/>
          <p:nvPr/>
        </p:nvSpPr>
        <p:spPr>
          <a:xfrm>
            <a:off x="7027216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CE3DCEE-B7D6-3D4A-6B84-F3F5F1014C2C}"/>
              </a:ext>
            </a:extLst>
          </p:cNvPr>
          <p:cNvSpPr/>
          <p:nvPr/>
        </p:nvSpPr>
        <p:spPr>
          <a:xfrm>
            <a:off x="7715643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B5DE92E-999E-77DE-9C7D-A261D1868982}"/>
              </a:ext>
            </a:extLst>
          </p:cNvPr>
          <p:cNvSpPr/>
          <p:nvPr/>
        </p:nvSpPr>
        <p:spPr>
          <a:xfrm>
            <a:off x="8404070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061B51C-8782-87AD-0F7C-F1AE1CF1D062}"/>
              </a:ext>
            </a:extLst>
          </p:cNvPr>
          <p:cNvSpPr/>
          <p:nvPr/>
        </p:nvSpPr>
        <p:spPr>
          <a:xfrm>
            <a:off x="9098804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FAFE210-A97F-18E6-58AD-5C2A512FEFB8}"/>
              </a:ext>
            </a:extLst>
          </p:cNvPr>
          <p:cNvSpPr/>
          <p:nvPr/>
        </p:nvSpPr>
        <p:spPr>
          <a:xfrm>
            <a:off x="9795641" y="99638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AE6898D-2CD2-A240-3BEB-119D19A71AD2}"/>
              </a:ext>
            </a:extLst>
          </p:cNvPr>
          <p:cNvSpPr/>
          <p:nvPr/>
        </p:nvSpPr>
        <p:spPr>
          <a:xfrm>
            <a:off x="6338789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9B33F6B-FFAA-B0B3-0707-18E14FC3CB40}"/>
              </a:ext>
            </a:extLst>
          </p:cNvPr>
          <p:cNvSpPr/>
          <p:nvPr/>
        </p:nvSpPr>
        <p:spPr>
          <a:xfrm>
            <a:off x="7027216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E8E83BD-733E-9005-BCD6-BC450C4C6BEA}"/>
              </a:ext>
            </a:extLst>
          </p:cNvPr>
          <p:cNvSpPr/>
          <p:nvPr/>
        </p:nvSpPr>
        <p:spPr>
          <a:xfrm>
            <a:off x="7715643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4FD3040-4778-779B-36D5-A1F57ADAF475}"/>
              </a:ext>
            </a:extLst>
          </p:cNvPr>
          <p:cNvSpPr/>
          <p:nvPr/>
        </p:nvSpPr>
        <p:spPr>
          <a:xfrm>
            <a:off x="8404070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47CB382F-6795-3F17-8611-359BC9EE2DB8}"/>
              </a:ext>
            </a:extLst>
          </p:cNvPr>
          <p:cNvSpPr/>
          <p:nvPr/>
        </p:nvSpPr>
        <p:spPr>
          <a:xfrm>
            <a:off x="9098804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15BF194-429C-8D68-FF41-ADBD182DFA39}"/>
              </a:ext>
            </a:extLst>
          </p:cNvPr>
          <p:cNvSpPr/>
          <p:nvPr/>
        </p:nvSpPr>
        <p:spPr>
          <a:xfrm>
            <a:off x="9795641" y="168481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7DECB949-5387-A16C-3DC6-4E08E44050DE}"/>
              </a:ext>
            </a:extLst>
          </p:cNvPr>
          <p:cNvSpPr/>
          <p:nvPr/>
        </p:nvSpPr>
        <p:spPr>
          <a:xfrm>
            <a:off x="2207172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BEA1542-2780-CC94-F31C-87B56A8C55B7}"/>
              </a:ext>
            </a:extLst>
          </p:cNvPr>
          <p:cNvSpPr/>
          <p:nvPr/>
        </p:nvSpPr>
        <p:spPr>
          <a:xfrm>
            <a:off x="2895599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DB43A70B-14F5-81E7-8F0E-A9FED813BF3C}"/>
              </a:ext>
            </a:extLst>
          </p:cNvPr>
          <p:cNvSpPr/>
          <p:nvPr/>
        </p:nvSpPr>
        <p:spPr>
          <a:xfrm>
            <a:off x="3584026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22BB57E-FF32-742C-5517-16F06B4AF001}"/>
              </a:ext>
            </a:extLst>
          </p:cNvPr>
          <p:cNvSpPr/>
          <p:nvPr/>
        </p:nvSpPr>
        <p:spPr>
          <a:xfrm>
            <a:off x="4272453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7B63B2F4-88F6-EA84-BE35-F223B647F170}"/>
              </a:ext>
            </a:extLst>
          </p:cNvPr>
          <p:cNvSpPr/>
          <p:nvPr/>
        </p:nvSpPr>
        <p:spPr>
          <a:xfrm>
            <a:off x="4967187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211BA20-CF5A-65AE-CB3D-BE84E6E6B332}"/>
              </a:ext>
            </a:extLst>
          </p:cNvPr>
          <p:cNvSpPr/>
          <p:nvPr/>
        </p:nvSpPr>
        <p:spPr>
          <a:xfrm>
            <a:off x="5664024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67E44957-4831-C639-040C-83D4863CDC7F}"/>
              </a:ext>
            </a:extLst>
          </p:cNvPr>
          <p:cNvSpPr/>
          <p:nvPr/>
        </p:nvSpPr>
        <p:spPr>
          <a:xfrm>
            <a:off x="2207172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C83CC6DA-E9FA-0D3D-14E1-417376AA2335}"/>
              </a:ext>
            </a:extLst>
          </p:cNvPr>
          <p:cNvSpPr/>
          <p:nvPr/>
        </p:nvSpPr>
        <p:spPr>
          <a:xfrm>
            <a:off x="2895599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38B9514E-5F0F-C0A2-4AF1-3B6165CFAA7E}"/>
              </a:ext>
            </a:extLst>
          </p:cNvPr>
          <p:cNvSpPr/>
          <p:nvPr/>
        </p:nvSpPr>
        <p:spPr>
          <a:xfrm>
            <a:off x="3584026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3DF9272-46B4-05FF-C435-B6FE9F88F3C4}"/>
              </a:ext>
            </a:extLst>
          </p:cNvPr>
          <p:cNvSpPr/>
          <p:nvPr/>
        </p:nvSpPr>
        <p:spPr>
          <a:xfrm>
            <a:off x="4272453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A2B54A2-B7CB-F566-EB03-45FD504BBA65}"/>
              </a:ext>
            </a:extLst>
          </p:cNvPr>
          <p:cNvSpPr/>
          <p:nvPr/>
        </p:nvSpPr>
        <p:spPr>
          <a:xfrm>
            <a:off x="4967187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07C0606-A0A7-D01E-EE53-31127A1DBD68}"/>
              </a:ext>
            </a:extLst>
          </p:cNvPr>
          <p:cNvSpPr/>
          <p:nvPr/>
        </p:nvSpPr>
        <p:spPr>
          <a:xfrm>
            <a:off x="5664024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5A338AC-0B2B-4B27-8D9D-9965FDB971EF}"/>
              </a:ext>
            </a:extLst>
          </p:cNvPr>
          <p:cNvSpPr/>
          <p:nvPr/>
        </p:nvSpPr>
        <p:spPr>
          <a:xfrm>
            <a:off x="6338789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EEE9E36-1178-D88B-2D2C-2F5854E96FD0}"/>
              </a:ext>
            </a:extLst>
          </p:cNvPr>
          <p:cNvSpPr/>
          <p:nvPr/>
        </p:nvSpPr>
        <p:spPr>
          <a:xfrm>
            <a:off x="7027216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7A59D7C-C206-3E4A-B38F-48BABDE96F86}"/>
              </a:ext>
            </a:extLst>
          </p:cNvPr>
          <p:cNvSpPr/>
          <p:nvPr/>
        </p:nvSpPr>
        <p:spPr>
          <a:xfrm>
            <a:off x="7715643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1E216485-ABF0-8023-A9A2-9494F8E15002}"/>
              </a:ext>
            </a:extLst>
          </p:cNvPr>
          <p:cNvSpPr/>
          <p:nvPr/>
        </p:nvSpPr>
        <p:spPr>
          <a:xfrm>
            <a:off x="8404070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B2DDBD76-8BE2-E47F-F679-5F8790CD5B5B}"/>
              </a:ext>
            </a:extLst>
          </p:cNvPr>
          <p:cNvSpPr/>
          <p:nvPr/>
        </p:nvSpPr>
        <p:spPr>
          <a:xfrm>
            <a:off x="9098804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5CFCA19-16A0-182F-76D6-D14BF717823E}"/>
              </a:ext>
            </a:extLst>
          </p:cNvPr>
          <p:cNvSpPr/>
          <p:nvPr/>
        </p:nvSpPr>
        <p:spPr>
          <a:xfrm>
            <a:off x="9795641" y="237323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02DE5520-8079-2507-0EFB-59DB43EA606A}"/>
              </a:ext>
            </a:extLst>
          </p:cNvPr>
          <p:cNvSpPr/>
          <p:nvPr/>
        </p:nvSpPr>
        <p:spPr>
          <a:xfrm>
            <a:off x="6338789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03F2160-EFAB-5176-F920-117ED40B3CAE}"/>
              </a:ext>
            </a:extLst>
          </p:cNvPr>
          <p:cNvSpPr/>
          <p:nvPr/>
        </p:nvSpPr>
        <p:spPr>
          <a:xfrm>
            <a:off x="7027216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89FB348B-AD31-39CC-B8E1-91B2FD6B18DD}"/>
              </a:ext>
            </a:extLst>
          </p:cNvPr>
          <p:cNvSpPr/>
          <p:nvPr/>
        </p:nvSpPr>
        <p:spPr>
          <a:xfrm>
            <a:off x="7715643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86C502C-D443-7551-F470-59A7EB8C07E8}"/>
              </a:ext>
            </a:extLst>
          </p:cNvPr>
          <p:cNvSpPr/>
          <p:nvPr/>
        </p:nvSpPr>
        <p:spPr>
          <a:xfrm>
            <a:off x="8404070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6C0086-D34A-60CC-C357-4DE9202A2CE7}"/>
              </a:ext>
            </a:extLst>
          </p:cNvPr>
          <p:cNvSpPr/>
          <p:nvPr/>
        </p:nvSpPr>
        <p:spPr>
          <a:xfrm>
            <a:off x="9098804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A6D9943C-65F5-8616-BA0D-21F049FD313E}"/>
              </a:ext>
            </a:extLst>
          </p:cNvPr>
          <p:cNvSpPr/>
          <p:nvPr/>
        </p:nvSpPr>
        <p:spPr>
          <a:xfrm>
            <a:off x="9795641" y="306166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2EF6729-6A9D-8751-4EED-62A2E723B6F2}"/>
              </a:ext>
            </a:extLst>
          </p:cNvPr>
          <p:cNvSpPr/>
          <p:nvPr/>
        </p:nvSpPr>
        <p:spPr>
          <a:xfrm>
            <a:off x="2207172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9E2FAB0-C9A8-2802-786B-0B8529F21978}"/>
              </a:ext>
            </a:extLst>
          </p:cNvPr>
          <p:cNvSpPr/>
          <p:nvPr/>
        </p:nvSpPr>
        <p:spPr>
          <a:xfrm>
            <a:off x="2895599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DBD3DBC-A357-C71A-A9A0-C63A38DF5EEB}"/>
              </a:ext>
            </a:extLst>
          </p:cNvPr>
          <p:cNvSpPr/>
          <p:nvPr/>
        </p:nvSpPr>
        <p:spPr>
          <a:xfrm>
            <a:off x="3584026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3A698DE-0826-55FB-E952-A249F6AC400E}"/>
              </a:ext>
            </a:extLst>
          </p:cNvPr>
          <p:cNvSpPr/>
          <p:nvPr/>
        </p:nvSpPr>
        <p:spPr>
          <a:xfrm>
            <a:off x="4272453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62930B71-8FD9-73EE-FFA9-0F980313AC69}"/>
              </a:ext>
            </a:extLst>
          </p:cNvPr>
          <p:cNvSpPr/>
          <p:nvPr/>
        </p:nvSpPr>
        <p:spPr>
          <a:xfrm>
            <a:off x="4967187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F98683AB-A81A-7700-C13D-D332FA99FEE8}"/>
              </a:ext>
            </a:extLst>
          </p:cNvPr>
          <p:cNvSpPr/>
          <p:nvPr/>
        </p:nvSpPr>
        <p:spPr>
          <a:xfrm>
            <a:off x="5664024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80E266D1-40E5-E865-5CC1-75E2C56F0D25}"/>
              </a:ext>
            </a:extLst>
          </p:cNvPr>
          <p:cNvSpPr/>
          <p:nvPr/>
        </p:nvSpPr>
        <p:spPr>
          <a:xfrm>
            <a:off x="2207171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B801DBB-B8DF-7542-C7EB-C4A7A1305724}"/>
              </a:ext>
            </a:extLst>
          </p:cNvPr>
          <p:cNvSpPr/>
          <p:nvPr/>
        </p:nvSpPr>
        <p:spPr>
          <a:xfrm>
            <a:off x="2895598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BDB39A2-EC74-7DC9-FD1A-F32BCD53CCCA}"/>
              </a:ext>
            </a:extLst>
          </p:cNvPr>
          <p:cNvSpPr/>
          <p:nvPr/>
        </p:nvSpPr>
        <p:spPr>
          <a:xfrm>
            <a:off x="3584025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1CB75047-CBF7-73A0-D883-E6F2DF81907A}"/>
              </a:ext>
            </a:extLst>
          </p:cNvPr>
          <p:cNvSpPr/>
          <p:nvPr/>
        </p:nvSpPr>
        <p:spPr>
          <a:xfrm>
            <a:off x="4272452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C402AD48-7F0C-4E0D-0960-F419AA2CFD33}"/>
              </a:ext>
            </a:extLst>
          </p:cNvPr>
          <p:cNvSpPr/>
          <p:nvPr/>
        </p:nvSpPr>
        <p:spPr>
          <a:xfrm>
            <a:off x="4967186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7F354A1B-0287-C49B-53C3-BDD1B2AB1958}"/>
              </a:ext>
            </a:extLst>
          </p:cNvPr>
          <p:cNvSpPr/>
          <p:nvPr/>
        </p:nvSpPr>
        <p:spPr>
          <a:xfrm>
            <a:off x="5664023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FEB93BC3-520B-D671-6FD7-71C76B23FA30}"/>
              </a:ext>
            </a:extLst>
          </p:cNvPr>
          <p:cNvSpPr/>
          <p:nvPr/>
        </p:nvSpPr>
        <p:spPr>
          <a:xfrm>
            <a:off x="6338789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2B54849C-2675-8E3C-B0C6-17AC59B423CF}"/>
              </a:ext>
            </a:extLst>
          </p:cNvPr>
          <p:cNvSpPr/>
          <p:nvPr/>
        </p:nvSpPr>
        <p:spPr>
          <a:xfrm>
            <a:off x="7027216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07D8E12-91CC-7288-972F-F3D30F691CFE}"/>
              </a:ext>
            </a:extLst>
          </p:cNvPr>
          <p:cNvSpPr/>
          <p:nvPr/>
        </p:nvSpPr>
        <p:spPr>
          <a:xfrm>
            <a:off x="7715643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43CF2C2C-795E-A89D-CA2E-C31F97B45BB4}"/>
              </a:ext>
            </a:extLst>
          </p:cNvPr>
          <p:cNvSpPr/>
          <p:nvPr/>
        </p:nvSpPr>
        <p:spPr>
          <a:xfrm>
            <a:off x="8404070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1D0B672F-DCF3-A2A6-18D2-303A1216E5FB}"/>
              </a:ext>
            </a:extLst>
          </p:cNvPr>
          <p:cNvSpPr/>
          <p:nvPr/>
        </p:nvSpPr>
        <p:spPr>
          <a:xfrm>
            <a:off x="9098804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AA0EF419-1F5C-BBFA-39E3-E5378BC93858}"/>
              </a:ext>
            </a:extLst>
          </p:cNvPr>
          <p:cNvSpPr/>
          <p:nvPr/>
        </p:nvSpPr>
        <p:spPr>
          <a:xfrm>
            <a:off x="9795641" y="375009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68E5DE0-2A49-31B9-D530-6EDA9AB701FA}"/>
              </a:ext>
            </a:extLst>
          </p:cNvPr>
          <p:cNvSpPr/>
          <p:nvPr/>
        </p:nvSpPr>
        <p:spPr>
          <a:xfrm>
            <a:off x="6338788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D979DA33-57F5-651D-2596-9DAD7A8802F2}"/>
              </a:ext>
            </a:extLst>
          </p:cNvPr>
          <p:cNvSpPr/>
          <p:nvPr/>
        </p:nvSpPr>
        <p:spPr>
          <a:xfrm>
            <a:off x="7027215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2218BB72-BFB8-5AF9-388A-3B0FEAC9E5F1}"/>
              </a:ext>
            </a:extLst>
          </p:cNvPr>
          <p:cNvSpPr/>
          <p:nvPr/>
        </p:nvSpPr>
        <p:spPr>
          <a:xfrm>
            <a:off x="7715642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5C60B94B-C095-0CB3-B875-B659C2DEAFE4}"/>
              </a:ext>
            </a:extLst>
          </p:cNvPr>
          <p:cNvSpPr/>
          <p:nvPr/>
        </p:nvSpPr>
        <p:spPr>
          <a:xfrm>
            <a:off x="8404069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FEFB9ACE-5C4E-FF90-5469-66A194B14A24}"/>
              </a:ext>
            </a:extLst>
          </p:cNvPr>
          <p:cNvSpPr/>
          <p:nvPr/>
        </p:nvSpPr>
        <p:spPr>
          <a:xfrm>
            <a:off x="9098803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A79F07EC-5DD3-1316-DE1C-36D37D58BAF3}"/>
              </a:ext>
            </a:extLst>
          </p:cNvPr>
          <p:cNvSpPr/>
          <p:nvPr/>
        </p:nvSpPr>
        <p:spPr>
          <a:xfrm>
            <a:off x="9795640" y="443852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3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B1EBEB-9F38-400A-898D-ADC1EEFEC4A5}"/>
              </a:ext>
            </a:extLst>
          </p:cNvPr>
          <p:cNvCxnSpPr>
            <a:cxnSpLocks/>
          </p:cNvCxnSpPr>
          <p:nvPr/>
        </p:nvCxnSpPr>
        <p:spPr>
          <a:xfrm>
            <a:off x="6256734" y="2211989"/>
            <a:ext cx="2382" cy="141802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B4479E-31DD-438F-AA44-840E38020519}"/>
              </a:ext>
            </a:extLst>
          </p:cNvPr>
          <p:cNvCxnSpPr/>
          <p:nvPr/>
        </p:nvCxnSpPr>
        <p:spPr>
          <a:xfrm>
            <a:off x="8123237" y="1347689"/>
            <a:ext cx="1517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/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729A11-6662-4025-84DB-B3804B5359C8}"/>
              </a:ext>
            </a:extLst>
          </p:cNvPr>
          <p:cNvCxnSpPr>
            <a:cxnSpLocks/>
          </p:cNvCxnSpPr>
          <p:nvPr/>
        </p:nvCxnSpPr>
        <p:spPr>
          <a:xfrm>
            <a:off x="3048000" y="2305050"/>
            <a:ext cx="3175000" cy="0"/>
          </a:xfrm>
          <a:prstGeom prst="line">
            <a:avLst/>
          </a:prstGeom>
          <a:ln w="571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D1D126-6A7A-4BCE-A10D-5A8E38938C3C}"/>
              </a:ext>
            </a:extLst>
          </p:cNvPr>
          <p:cNvCxnSpPr>
            <a:cxnSpLocks/>
          </p:cNvCxnSpPr>
          <p:nvPr/>
        </p:nvCxnSpPr>
        <p:spPr>
          <a:xfrm>
            <a:off x="6292850" y="2305050"/>
            <a:ext cx="3175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315705-B1E5-49EF-BAAA-112BC17B7011}"/>
              </a:ext>
            </a:extLst>
          </p:cNvPr>
          <p:cNvCxnSpPr>
            <a:cxnSpLocks/>
          </p:cNvCxnSpPr>
          <p:nvPr/>
        </p:nvCxnSpPr>
        <p:spPr>
          <a:xfrm>
            <a:off x="3048000" y="3536950"/>
            <a:ext cx="3175000" cy="0"/>
          </a:xfrm>
          <a:prstGeom prst="line">
            <a:avLst/>
          </a:prstGeom>
          <a:ln w="57150">
            <a:solidFill>
              <a:srgbClr val="7F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A741CD-F2ED-47B7-89AF-D0B34A4B776C}"/>
              </a:ext>
            </a:extLst>
          </p:cNvPr>
          <p:cNvCxnSpPr>
            <a:cxnSpLocks/>
          </p:cNvCxnSpPr>
          <p:nvPr/>
        </p:nvCxnSpPr>
        <p:spPr>
          <a:xfrm>
            <a:off x="6292850" y="3536950"/>
            <a:ext cx="3175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/>
              <p:nvPr/>
            </p:nvSpPr>
            <p:spPr>
              <a:xfrm>
                <a:off x="4113118" y="3874391"/>
                <a:ext cx="777969" cy="413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18" y="3874391"/>
                <a:ext cx="777969" cy="413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/>
              <p:nvPr/>
            </p:nvSpPr>
            <p:spPr>
              <a:xfrm>
                <a:off x="6952019" y="3828226"/>
                <a:ext cx="200818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19" y="3828226"/>
                <a:ext cx="2008186" cy="505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5246865-388B-49AA-A840-9D6366CBEA4B}"/>
              </a:ext>
            </a:extLst>
          </p:cNvPr>
          <p:cNvSpPr/>
          <p:nvPr/>
        </p:nvSpPr>
        <p:spPr>
          <a:xfrm>
            <a:off x="6122632" y="2180967"/>
            <a:ext cx="270587" cy="248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10312A-3F0C-49C6-A601-FB240F9D4D68}"/>
              </a:ext>
            </a:extLst>
          </p:cNvPr>
          <p:cNvSpPr/>
          <p:nvPr/>
        </p:nvSpPr>
        <p:spPr>
          <a:xfrm>
            <a:off x="6122631" y="3412867"/>
            <a:ext cx="270587" cy="248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/>
              <p:nvPr/>
            </p:nvSpPr>
            <p:spPr>
              <a:xfrm>
                <a:off x="2627905" y="3352284"/>
                <a:ext cx="19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5" y="3352284"/>
                <a:ext cx="19248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EA6915-42DE-4879-971C-7362CED3C5B6}"/>
                  </a:ext>
                </a:extLst>
              </p:cNvPr>
              <p:cNvSpPr txBox="1"/>
              <p:nvPr/>
            </p:nvSpPr>
            <p:spPr>
              <a:xfrm>
                <a:off x="2627905" y="2059801"/>
                <a:ext cx="200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EA6915-42DE-4879-971C-7362CED3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5" y="2059801"/>
                <a:ext cx="200824" cy="369332"/>
              </a:xfrm>
              <a:prstGeom prst="rect">
                <a:avLst/>
              </a:prstGeom>
              <a:blipFill>
                <a:blip r:embed="rId6"/>
                <a:stretch>
                  <a:fillRect l="-48485" r="-4545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BA3C1-E4B7-4AD8-880F-E27A46FF582B}"/>
                  </a:ext>
                </a:extLst>
              </p:cNvPr>
              <p:cNvSpPr txBox="1"/>
              <p:nvPr/>
            </p:nvSpPr>
            <p:spPr>
              <a:xfrm>
                <a:off x="4455419" y="1677820"/>
                <a:ext cx="3601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BA3C1-E4B7-4AD8-880F-E27A46FF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19" y="1677820"/>
                <a:ext cx="360162" cy="399084"/>
              </a:xfrm>
              <a:prstGeom prst="rect">
                <a:avLst/>
              </a:prstGeom>
              <a:blipFill>
                <a:blip r:embed="rId7"/>
                <a:stretch>
                  <a:fillRect l="-10169" r="-1016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A8322E-2E33-4DBF-A559-AB2927250BFD}"/>
                  </a:ext>
                </a:extLst>
              </p:cNvPr>
              <p:cNvSpPr txBox="1"/>
              <p:nvPr/>
            </p:nvSpPr>
            <p:spPr>
              <a:xfrm>
                <a:off x="7639790" y="1674477"/>
                <a:ext cx="896143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A8322E-2E33-4DBF-A559-AB2927250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90" y="1674477"/>
                <a:ext cx="896143" cy="399084"/>
              </a:xfrm>
              <a:prstGeom prst="rect">
                <a:avLst/>
              </a:prstGeom>
              <a:blipFill>
                <a:blip r:embed="rId8"/>
                <a:stretch>
                  <a:fillRect l="-2721" r="-748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/>
              <p:nvPr/>
            </p:nvSpPr>
            <p:spPr>
              <a:xfrm>
                <a:off x="7639790" y="2982952"/>
                <a:ext cx="896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90" y="2982952"/>
                <a:ext cx="896271" cy="369332"/>
              </a:xfrm>
              <a:prstGeom prst="rect">
                <a:avLst/>
              </a:prstGeom>
              <a:blipFill>
                <a:blip r:embed="rId9"/>
                <a:stretch>
                  <a:fillRect l="-2721" r="-748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/>
              <p:nvPr/>
            </p:nvSpPr>
            <p:spPr>
              <a:xfrm>
                <a:off x="4455419" y="2982952"/>
                <a:ext cx="360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19" y="2982952"/>
                <a:ext cx="360291" cy="369332"/>
              </a:xfrm>
              <a:prstGeom prst="rect">
                <a:avLst/>
              </a:prstGeom>
              <a:blipFill>
                <a:blip r:embed="rId10"/>
                <a:stretch>
                  <a:fillRect l="-10169" r="-508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8B9B06A-6AD4-4D9F-A115-AA72DAB70AA8}"/>
              </a:ext>
            </a:extLst>
          </p:cNvPr>
          <p:cNvCxnSpPr>
            <a:cxnSpLocks/>
          </p:cNvCxnSpPr>
          <p:nvPr/>
        </p:nvCxnSpPr>
        <p:spPr>
          <a:xfrm flipV="1">
            <a:off x="6256734" y="2759231"/>
            <a:ext cx="0" cy="61891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B1EBEB-9F38-400A-898D-ADC1EEFEC4A5}"/>
              </a:ext>
            </a:extLst>
          </p:cNvPr>
          <p:cNvCxnSpPr>
            <a:cxnSpLocks/>
          </p:cNvCxnSpPr>
          <p:nvPr/>
        </p:nvCxnSpPr>
        <p:spPr>
          <a:xfrm>
            <a:off x="6256734" y="2211989"/>
            <a:ext cx="2382" cy="141802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B4479E-31DD-438F-AA44-840E38020519}"/>
              </a:ext>
            </a:extLst>
          </p:cNvPr>
          <p:cNvCxnSpPr/>
          <p:nvPr/>
        </p:nvCxnSpPr>
        <p:spPr>
          <a:xfrm>
            <a:off x="8123237" y="1347689"/>
            <a:ext cx="1517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/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729A11-6662-4025-84DB-B3804B5359C8}"/>
              </a:ext>
            </a:extLst>
          </p:cNvPr>
          <p:cNvCxnSpPr>
            <a:cxnSpLocks/>
          </p:cNvCxnSpPr>
          <p:nvPr/>
        </p:nvCxnSpPr>
        <p:spPr>
          <a:xfrm>
            <a:off x="3048000" y="2305050"/>
            <a:ext cx="3175000" cy="0"/>
          </a:xfrm>
          <a:prstGeom prst="line">
            <a:avLst/>
          </a:prstGeom>
          <a:ln w="5715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D1D126-6A7A-4BCE-A10D-5A8E38938C3C}"/>
              </a:ext>
            </a:extLst>
          </p:cNvPr>
          <p:cNvCxnSpPr>
            <a:cxnSpLocks/>
          </p:cNvCxnSpPr>
          <p:nvPr/>
        </p:nvCxnSpPr>
        <p:spPr>
          <a:xfrm>
            <a:off x="6292850" y="2305050"/>
            <a:ext cx="317500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315705-B1E5-49EF-BAAA-112BC17B7011}"/>
              </a:ext>
            </a:extLst>
          </p:cNvPr>
          <p:cNvCxnSpPr>
            <a:cxnSpLocks/>
          </p:cNvCxnSpPr>
          <p:nvPr/>
        </p:nvCxnSpPr>
        <p:spPr>
          <a:xfrm>
            <a:off x="3048000" y="3536950"/>
            <a:ext cx="3175000" cy="0"/>
          </a:xfrm>
          <a:prstGeom prst="line">
            <a:avLst/>
          </a:prstGeom>
          <a:ln w="57150">
            <a:solidFill>
              <a:srgbClr val="7F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A741CD-F2ED-47B7-89AF-D0B34A4B776C}"/>
              </a:ext>
            </a:extLst>
          </p:cNvPr>
          <p:cNvCxnSpPr>
            <a:cxnSpLocks/>
          </p:cNvCxnSpPr>
          <p:nvPr/>
        </p:nvCxnSpPr>
        <p:spPr>
          <a:xfrm>
            <a:off x="6292850" y="3536950"/>
            <a:ext cx="3175000" cy="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/>
              <p:nvPr/>
            </p:nvSpPr>
            <p:spPr>
              <a:xfrm>
                <a:off x="4113118" y="3874391"/>
                <a:ext cx="777969" cy="413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18" y="3874391"/>
                <a:ext cx="777969" cy="413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/>
              <p:nvPr/>
            </p:nvSpPr>
            <p:spPr>
              <a:xfrm>
                <a:off x="6952019" y="3828226"/>
                <a:ext cx="200818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19" y="3828226"/>
                <a:ext cx="2008186" cy="505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5246865-388B-49AA-A840-9D6366CBEA4B}"/>
              </a:ext>
            </a:extLst>
          </p:cNvPr>
          <p:cNvSpPr/>
          <p:nvPr/>
        </p:nvSpPr>
        <p:spPr>
          <a:xfrm>
            <a:off x="6122632" y="2180967"/>
            <a:ext cx="270587" cy="248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10312A-3F0C-49C6-A601-FB240F9D4D68}"/>
              </a:ext>
            </a:extLst>
          </p:cNvPr>
          <p:cNvSpPr/>
          <p:nvPr/>
        </p:nvSpPr>
        <p:spPr>
          <a:xfrm>
            <a:off x="6122631" y="3412867"/>
            <a:ext cx="270587" cy="248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/>
              <p:nvPr/>
            </p:nvSpPr>
            <p:spPr>
              <a:xfrm>
                <a:off x="2627905" y="3352284"/>
                <a:ext cx="19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5" y="3352284"/>
                <a:ext cx="19248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EA6915-42DE-4879-971C-7362CED3C5B6}"/>
                  </a:ext>
                </a:extLst>
              </p:cNvPr>
              <p:cNvSpPr txBox="1"/>
              <p:nvPr/>
            </p:nvSpPr>
            <p:spPr>
              <a:xfrm>
                <a:off x="2627905" y="2059801"/>
                <a:ext cx="200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EA6915-42DE-4879-971C-7362CED3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5" y="2059801"/>
                <a:ext cx="200824" cy="369332"/>
              </a:xfrm>
              <a:prstGeom prst="rect">
                <a:avLst/>
              </a:prstGeom>
              <a:blipFill>
                <a:blip r:embed="rId6"/>
                <a:stretch>
                  <a:fillRect l="-48485" r="-4545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BA3C1-E4B7-4AD8-880F-E27A46FF582B}"/>
                  </a:ext>
                </a:extLst>
              </p:cNvPr>
              <p:cNvSpPr txBox="1"/>
              <p:nvPr/>
            </p:nvSpPr>
            <p:spPr>
              <a:xfrm>
                <a:off x="4455419" y="1677820"/>
                <a:ext cx="36016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9BBA3C1-E4B7-4AD8-880F-E27A46FF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19" y="1677820"/>
                <a:ext cx="360162" cy="399084"/>
              </a:xfrm>
              <a:prstGeom prst="rect">
                <a:avLst/>
              </a:prstGeom>
              <a:blipFill>
                <a:blip r:embed="rId7"/>
                <a:stretch>
                  <a:fillRect l="-10169" r="-1016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A8322E-2E33-4DBF-A559-AB2927250BFD}"/>
                  </a:ext>
                </a:extLst>
              </p:cNvPr>
              <p:cNvSpPr txBox="1"/>
              <p:nvPr/>
            </p:nvSpPr>
            <p:spPr>
              <a:xfrm>
                <a:off x="7639790" y="1674477"/>
                <a:ext cx="896143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A8322E-2E33-4DBF-A559-AB2927250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90" y="1674477"/>
                <a:ext cx="896143" cy="399084"/>
              </a:xfrm>
              <a:prstGeom prst="rect">
                <a:avLst/>
              </a:prstGeom>
              <a:blipFill>
                <a:blip r:embed="rId8"/>
                <a:stretch>
                  <a:fillRect l="-2721" r="-748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/>
              <p:nvPr/>
            </p:nvSpPr>
            <p:spPr>
              <a:xfrm>
                <a:off x="7639790" y="2982952"/>
                <a:ext cx="896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90" y="2982952"/>
                <a:ext cx="896271" cy="369332"/>
              </a:xfrm>
              <a:prstGeom prst="rect">
                <a:avLst/>
              </a:prstGeom>
              <a:blipFill>
                <a:blip r:embed="rId9"/>
                <a:stretch>
                  <a:fillRect l="-2721" r="-748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/>
              <p:nvPr/>
            </p:nvSpPr>
            <p:spPr>
              <a:xfrm>
                <a:off x="4455419" y="2982952"/>
                <a:ext cx="360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19" y="2982952"/>
                <a:ext cx="360291" cy="369332"/>
              </a:xfrm>
              <a:prstGeom prst="rect">
                <a:avLst/>
              </a:prstGeom>
              <a:blipFill>
                <a:blip r:embed="rId10"/>
                <a:stretch>
                  <a:fillRect l="-10169" r="-5085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89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2B4479E-31DD-438F-AA44-840E38020519}"/>
              </a:ext>
            </a:extLst>
          </p:cNvPr>
          <p:cNvCxnSpPr/>
          <p:nvPr/>
        </p:nvCxnSpPr>
        <p:spPr>
          <a:xfrm>
            <a:off x="8123237" y="1347689"/>
            <a:ext cx="1517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/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6EF3B0-DEFB-4048-9CCC-9523BD4D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69" y="857707"/>
                <a:ext cx="2705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1315705-B1E5-49EF-BAAA-112BC17B7011}"/>
              </a:ext>
            </a:extLst>
          </p:cNvPr>
          <p:cNvCxnSpPr>
            <a:cxnSpLocks/>
          </p:cNvCxnSpPr>
          <p:nvPr/>
        </p:nvCxnSpPr>
        <p:spPr>
          <a:xfrm>
            <a:off x="3105151" y="2445569"/>
            <a:ext cx="3175000" cy="0"/>
          </a:xfrm>
          <a:prstGeom prst="line">
            <a:avLst/>
          </a:prstGeom>
          <a:ln w="57150">
            <a:solidFill>
              <a:srgbClr val="7F6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A741CD-F2ED-47B7-89AF-D0B34A4B776C}"/>
              </a:ext>
            </a:extLst>
          </p:cNvPr>
          <p:cNvCxnSpPr>
            <a:cxnSpLocks/>
          </p:cNvCxnSpPr>
          <p:nvPr/>
        </p:nvCxnSpPr>
        <p:spPr>
          <a:xfrm>
            <a:off x="6350001" y="2445569"/>
            <a:ext cx="3175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/>
              <p:nvPr/>
            </p:nvSpPr>
            <p:spPr>
              <a:xfrm>
                <a:off x="4170269" y="2783010"/>
                <a:ext cx="777969" cy="413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8266024-5DB5-4A5D-8B0B-BD422957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69" y="2783010"/>
                <a:ext cx="777969" cy="413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/>
              <p:nvPr/>
            </p:nvSpPr>
            <p:spPr>
              <a:xfrm>
                <a:off x="7009170" y="2736845"/>
                <a:ext cx="200818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CD20B5A-07EB-4AC2-9D80-F1562E58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70" y="2736845"/>
                <a:ext cx="2008186" cy="505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7510312A-3F0C-49C6-A601-FB240F9D4D68}"/>
              </a:ext>
            </a:extLst>
          </p:cNvPr>
          <p:cNvSpPr/>
          <p:nvPr/>
        </p:nvSpPr>
        <p:spPr>
          <a:xfrm>
            <a:off x="6179782" y="2321486"/>
            <a:ext cx="270587" cy="248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/>
              <p:nvPr/>
            </p:nvSpPr>
            <p:spPr>
              <a:xfrm>
                <a:off x="2685056" y="2260903"/>
                <a:ext cx="19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A476119-F2E6-48FD-BA63-B2605C0F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56" y="2260903"/>
                <a:ext cx="192489" cy="369332"/>
              </a:xfrm>
              <a:prstGeom prst="rect">
                <a:avLst/>
              </a:prstGeom>
              <a:blipFill>
                <a:blip r:embed="rId5"/>
                <a:stretch>
                  <a:fillRect l="-31250" r="-2812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/>
              <p:nvPr/>
            </p:nvSpPr>
            <p:spPr>
              <a:xfrm>
                <a:off x="7894008" y="1891571"/>
                <a:ext cx="2292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05BB4A-ECEA-4C67-B074-9CBF407B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8" y="1891571"/>
                <a:ext cx="229229" cy="369332"/>
              </a:xfrm>
              <a:prstGeom prst="rect">
                <a:avLst/>
              </a:prstGeom>
              <a:blipFill>
                <a:blip r:embed="rId6"/>
                <a:stretch>
                  <a:fillRect l="-31579" r="-2631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/>
              <p:nvPr/>
            </p:nvSpPr>
            <p:spPr>
              <a:xfrm>
                <a:off x="4512570" y="1891571"/>
                <a:ext cx="229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439D423-0147-46A2-9524-B58ABBE5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70" y="1891571"/>
                <a:ext cx="229230" cy="369332"/>
              </a:xfrm>
              <a:prstGeom prst="rect">
                <a:avLst/>
              </a:prstGeom>
              <a:blipFill>
                <a:blip r:embed="rId7"/>
                <a:stretch>
                  <a:fillRect l="-28947" r="-2894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1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6696-E778-B0F7-D614-8504248B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3A68AAC4-3E4F-ECE3-153E-1AA40ECD4F85}"/>
              </a:ext>
            </a:extLst>
          </p:cNvPr>
          <p:cNvSpPr/>
          <p:nvPr/>
        </p:nvSpPr>
        <p:spPr>
          <a:xfrm>
            <a:off x="32792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95B657F-D773-AB5D-CABF-6CA11DC94458}"/>
              </a:ext>
            </a:extLst>
          </p:cNvPr>
          <p:cNvSpPr/>
          <p:nvPr/>
        </p:nvSpPr>
        <p:spPr>
          <a:xfrm>
            <a:off x="101634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CE4B2D6-FD6C-743C-45E0-D753ECDD5A13}"/>
              </a:ext>
            </a:extLst>
          </p:cNvPr>
          <p:cNvSpPr/>
          <p:nvPr/>
        </p:nvSpPr>
        <p:spPr>
          <a:xfrm>
            <a:off x="170477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AE6AC6F-ED6D-9F2F-B850-938A87D6744D}"/>
              </a:ext>
            </a:extLst>
          </p:cNvPr>
          <p:cNvSpPr/>
          <p:nvPr/>
        </p:nvSpPr>
        <p:spPr>
          <a:xfrm>
            <a:off x="239320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2026244-5DF6-C2CC-7A99-4FE448B8C098}"/>
              </a:ext>
            </a:extLst>
          </p:cNvPr>
          <p:cNvSpPr/>
          <p:nvPr/>
        </p:nvSpPr>
        <p:spPr>
          <a:xfrm>
            <a:off x="3087937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D774D97-5FD9-167B-A56C-2E6ABFF36C82}"/>
              </a:ext>
            </a:extLst>
          </p:cNvPr>
          <p:cNvSpPr/>
          <p:nvPr/>
        </p:nvSpPr>
        <p:spPr>
          <a:xfrm>
            <a:off x="378477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A3DF959-B5D1-75AA-506E-CE78B654B1B6}"/>
              </a:ext>
            </a:extLst>
          </p:cNvPr>
          <p:cNvSpPr/>
          <p:nvPr/>
        </p:nvSpPr>
        <p:spPr>
          <a:xfrm>
            <a:off x="32792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7638F72-0D40-8A1C-43EB-B25C3001AC24}"/>
              </a:ext>
            </a:extLst>
          </p:cNvPr>
          <p:cNvSpPr/>
          <p:nvPr/>
        </p:nvSpPr>
        <p:spPr>
          <a:xfrm>
            <a:off x="101634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12300EC-EA03-0919-47F1-A19DA48D3897}"/>
              </a:ext>
            </a:extLst>
          </p:cNvPr>
          <p:cNvSpPr/>
          <p:nvPr/>
        </p:nvSpPr>
        <p:spPr>
          <a:xfrm>
            <a:off x="170477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C880971-68FC-D9AD-734D-71BD67A360F9}"/>
              </a:ext>
            </a:extLst>
          </p:cNvPr>
          <p:cNvSpPr/>
          <p:nvPr/>
        </p:nvSpPr>
        <p:spPr>
          <a:xfrm>
            <a:off x="239320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0D36A92-9543-4461-EAB6-37A2D69EC542}"/>
              </a:ext>
            </a:extLst>
          </p:cNvPr>
          <p:cNvSpPr/>
          <p:nvPr/>
        </p:nvSpPr>
        <p:spPr>
          <a:xfrm>
            <a:off x="3087937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C3ABF53-628D-6435-5A97-78D68403A0BE}"/>
              </a:ext>
            </a:extLst>
          </p:cNvPr>
          <p:cNvSpPr/>
          <p:nvPr/>
        </p:nvSpPr>
        <p:spPr>
          <a:xfrm>
            <a:off x="378477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ACC76CE-999F-0BD5-63DA-49F273A91626}"/>
              </a:ext>
            </a:extLst>
          </p:cNvPr>
          <p:cNvSpPr/>
          <p:nvPr/>
        </p:nvSpPr>
        <p:spPr>
          <a:xfrm>
            <a:off x="445953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0BF5722-492F-5393-AC32-8308F3C034A8}"/>
              </a:ext>
            </a:extLst>
          </p:cNvPr>
          <p:cNvSpPr/>
          <p:nvPr/>
        </p:nvSpPr>
        <p:spPr>
          <a:xfrm>
            <a:off x="514796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04ADFF1-F0DC-0179-0B6D-E6A13197F109}"/>
              </a:ext>
            </a:extLst>
          </p:cNvPr>
          <p:cNvSpPr/>
          <p:nvPr/>
        </p:nvSpPr>
        <p:spPr>
          <a:xfrm>
            <a:off x="583639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202B76-C215-A81A-BFC6-C4E69021004C}"/>
              </a:ext>
            </a:extLst>
          </p:cNvPr>
          <p:cNvSpPr/>
          <p:nvPr/>
        </p:nvSpPr>
        <p:spPr>
          <a:xfrm>
            <a:off x="6524820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2320DC0-406A-BD77-32A2-5FDEA25EA770}"/>
              </a:ext>
            </a:extLst>
          </p:cNvPr>
          <p:cNvSpPr/>
          <p:nvPr/>
        </p:nvSpPr>
        <p:spPr>
          <a:xfrm>
            <a:off x="721955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4E7C9CC-8A7F-3F28-CC4E-93AF871698B8}"/>
              </a:ext>
            </a:extLst>
          </p:cNvPr>
          <p:cNvSpPr/>
          <p:nvPr/>
        </p:nvSpPr>
        <p:spPr>
          <a:xfrm>
            <a:off x="79163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CCD360F-EBA0-E23F-7FFB-7F56B7C5FAE6}"/>
              </a:ext>
            </a:extLst>
          </p:cNvPr>
          <p:cNvSpPr/>
          <p:nvPr/>
        </p:nvSpPr>
        <p:spPr>
          <a:xfrm>
            <a:off x="445953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0FD7814-41CD-F21E-3E1C-30F79263AB43}"/>
              </a:ext>
            </a:extLst>
          </p:cNvPr>
          <p:cNvSpPr/>
          <p:nvPr/>
        </p:nvSpPr>
        <p:spPr>
          <a:xfrm>
            <a:off x="514796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FB8327C-E183-8134-69B4-B11D4E8C745E}"/>
              </a:ext>
            </a:extLst>
          </p:cNvPr>
          <p:cNvSpPr/>
          <p:nvPr/>
        </p:nvSpPr>
        <p:spPr>
          <a:xfrm>
            <a:off x="583639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C9800B3-CE0C-B5C0-AC76-8BE7B67B13CD}"/>
              </a:ext>
            </a:extLst>
          </p:cNvPr>
          <p:cNvSpPr/>
          <p:nvPr/>
        </p:nvSpPr>
        <p:spPr>
          <a:xfrm>
            <a:off x="6524820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8065964-AFA0-6B16-A2CB-F8E02F70E6F2}"/>
              </a:ext>
            </a:extLst>
          </p:cNvPr>
          <p:cNvSpPr/>
          <p:nvPr/>
        </p:nvSpPr>
        <p:spPr>
          <a:xfrm>
            <a:off x="721955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88D7157-B189-40CE-407F-44C7E4818EC6}"/>
              </a:ext>
            </a:extLst>
          </p:cNvPr>
          <p:cNvSpPr/>
          <p:nvPr/>
        </p:nvSpPr>
        <p:spPr>
          <a:xfrm>
            <a:off x="79163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1C3AD5A-1679-5E3F-326D-C11997C94A9D}"/>
              </a:ext>
            </a:extLst>
          </p:cNvPr>
          <p:cNvSpPr/>
          <p:nvPr/>
        </p:nvSpPr>
        <p:spPr>
          <a:xfrm>
            <a:off x="327922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83F6633-D679-6D64-3AE4-188A9305C242}"/>
              </a:ext>
            </a:extLst>
          </p:cNvPr>
          <p:cNvSpPr/>
          <p:nvPr/>
        </p:nvSpPr>
        <p:spPr>
          <a:xfrm>
            <a:off x="1016349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AD3DC87-7536-59CF-463A-EEE01DFB3820}"/>
              </a:ext>
            </a:extLst>
          </p:cNvPr>
          <p:cNvSpPr/>
          <p:nvPr/>
        </p:nvSpPr>
        <p:spPr>
          <a:xfrm>
            <a:off x="170477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789428E-BF8E-A725-77AF-54D4781A2BC8}"/>
              </a:ext>
            </a:extLst>
          </p:cNvPr>
          <p:cNvSpPr/>
          <p:nvPr/>
        </p:nvSpPr>
        <p:spPr>
          <a:xfrm>
            <a:off x="239320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60AB250-231F-639B-DA8D-72AC8380C942}"/>
              </a:ext>
            </a:extLst>
          </p:cNvPr>
          <p:cNvSpPr/>
          <p:nvPr/>
        </p:nvSpPr>
        <p:spPr>
          <a:xfrm>
            <a:off x="3087937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B9D3F63-2573-AAAA-3BDA-02B366E105CA}"/>
              </a:ext>
            </a:extLst>
          </p:cNvPr>
          <p:cNvSpPr/>
          <p:nvPr/>
        </p:nvSpPr>
        <p:spPr>
          <a:xfrm>
            <a:off x="3784774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F08DC3A-D53B-2974-9DA7-8423D92AE1E3}"/>
              </a:ext>
            </a:extLst>
          </p:cNvPr>
          <p:cNvSpPr/>
          <p:nvPr/>
        </p:nvSpPr>
        <p:spPr>
          <a:xfrm>
            <a:off x="32792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CD71480-5C78-30B5-07CB-FBD005AC9BCA}"/>
              </a:ext>
            </a:extLst>
          </p:cNvPr>
          <p:cNvSpPr/>
          <p:nvPr/>
        </p:nvSpPr>
        <p:spPr>
          <a:xfrm>
            <a:off x="101634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4D409CA-E074-7D98-6FF1-420DE8882919}"/>
              </a:ext>
            </a:extLst>
          </p:cNvPr>
          <p:cNvSpPr/>
          <p:nvPr/>
        </p:nvSpPr>
        <p:spPr>
          <a:xfrm>
            <a:off x="170477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8BBD5F3-0D4A-A5EA-5869-827E00859818}"/>
              </a:ext>
            </a:extLst>
          </p:cNvPr>
          <p:cNvSpPr/>
          <p:nvPr/>
        </p:nvSpPr>
        <p:spPr>
          <a:xfrm>
            <a:off x="239320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B22A66D1-4A8B-3AE1-1A38-E7F0A8ED1466}"/>
              </a:ext>
            </a:extLst>
          </p:cNvPr>
          <p:cNvSpPr/>
          <p:nvPr/>
        </p:nvSpPr>
        <p:spPr>
          <a:xfrm>
            <a:off x="3087937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FF2737B-A4B6-859D-C08C-CDF727DE86B8}"/>
              </a:ext>
            </a:extLst>
          </p:cNvPr>
          <p:cNvSpPr/>
          <p:nvPr/>
        </p:nvSpPr>
        <p:spPr>
          <a:xfrm>
            <a:off x="378477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E368F8B-86FC-3F4B-7171-DA1B635C6946}"/>
              </a:ext>
            </a:extLst>
          </p:cNvPr>
          <p:cNvSpPr/>
          <p:nvPr/>
        </p:nvSpPr>
        <p:spPr>
          <a:xfrm>
            <a:off x="4459539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61D292A-428D-A348-E75E-67C9E3FA2F07}"/>
              </a:ext>
            </a:extLst>
          </p:cNvPr>
          <p:cNvSpPr/>
          <p:nvPr/>
        </p:nvSpPr>
        <p:spPr>
          <a:xfrm>
            <a:off x="5147966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571E099-2E75-88B5-5116-A252DF48F9C2}"/>
              </a:ext>
            </a:extLst>
          </p:cNvPr>
          <p:cNvSpPr/>
          <p:nvPr/>
        </p:nvSpPr>
        <p:spPr>
          <a:xfrm>
            <a:off x="583639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9AADB3CD-C395-160A-6E20-01F918478392}"/>
              </a:ext>
            </a:extLst>
          </p:cNvPr>
          <p:cNvSpPr/>
          <p:nvPr/>
        </p:nvSpPr>
        <p:spPr>
          <a:xfrm>
            <a:off x="6524820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430FE29-707F-1C25-8987-316141077A8D}"/>
              </a:ext>
            </a:extLst>
          </p:cNvPr>
          <p:cNvSpPr/>
          <p:nvPr/>
        </p:nvSpPr>
        <p:spPr>
          <a:xfrm>
            <a:off x="7219554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503B06D-3C1A-9D42-54BA-59BCC0B71807}"/>
              </a:ext>
            </a:extLst>
          </p:cNvPr>
          <p:cNvSpPr/>
          <p:nvPr/>
        </p:nvSpPr>
        <p:spPr>
          <a:xfrm>
            <a:off x="7916391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C5EE757-15F9-77E9-8622-0FFED857F870}"/>
              </a:ext>
            </a:extLst>
          </p:cNvPr>
          <p:cNvSpPr/>
          <p:nvPr/>
        </p:nvSpPr>
        <p:spPr>
          <a:xfrm>
            <a:off x="445953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F53887E-4086-6C7A-FDEA-058B04DDB287}"/>
              </a:ext>
            </a:extLst>
          </p:cNvPr>
          <p:cNvSpPr/>
          <p:nvPr/>
        </p:nvSpPr>
        <p:spPr>
          <a:xfrm>
            <a:off x="514796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BE8552F-E909-2153-680C-5DBF85CC90C5}"/>
              </a:ext>
            </a:extLst>
          </p:cNvPr>
          <p:cNvSpPr/>
          <p:nvPr/>
        </p:nvSpPr>
        <p:spPr>
          <a:xfrm>
            <a:off x="583639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311F2ED-ECAD-AFCB-964B-07C2339F454E}"/>
              </a:ext>
            </a:extLst>
          </p:cNvPr>
          <p:cNvSpPr/>
          <p:nvPr/>
        </p:nvSpPr>
        <p:spPr>
          <a:xfrm>
            <a:off x="6524820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93C35B8-4B53-DF03-9A1A-F703EB992800}"/>
              </a:ext>
            </a:extLst>
          </p:cNvPr>
          <p:cNvSpPr/>
          <p:nvPr/>
        </p:nvSpPr>
        <p:spPr>
          <a:xfrm>
            <a:off x="721955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A4CC20A-D22A-0750-9DB4-04618D1AB8D9}"/>
              </a:ext>
            </a:extLst>
          </p:cNvPr>
          <p:cNvSpPr/>
          <p:nvPr/>
        </p:nvSpPr>
        <p:spPr>
          <a:xfrm>
            <a:off x="79163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73EC21F-2839-B4E9-0BFE-9F85025C2102}"/>
              </a:ext>
            </a:extLst>
          </p:cNvPr>
          <p:cNvSpPr/>
          <p:nvPr/>
        </p:nvSpPr>
        <p:spPr>
          <a:xfrm>
            <a:off x="32792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2F38B09-B267-7EBA-AB85-4F4B594D3FB7}"/>
              </a:ext>
            </a:extLst>
          </p:cNvPr>
          <p:cNvSpPr/>
          <p:nvPr/>
        </p:nvSpPr>
        <p:spPr>
          <a:xfrm>
            <a:off x="1016349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4B84795-41EA-D93C-B6EA-B95045EED5BD}"/>
              </a:ext>
            </a:extLst>
          </p:cNvPr>
          <p:cNvSpPr/>
          <p:nvPr/>
        </p:nvSpPr>
        <p:spPr>
          <a:xfrm>
            <a:off x="170477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BC4D12F-6F96-4FC0-FCC0-D0030A3E3146}"/>
              </a:ext>
            </a:extLst>
          </p:cNvPr>
          <p:cNvSpPr/>
          <p:nvPr/>
        </p:nvSpPr>
        <p:spPr>
          <a:xfrm>
            <a:off x="239320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0663DFB-6371-5250-8F03-AAF23F2C7182}"/>
              </a:ext>
            </a:extLst>
          </p:cNvPr>
          <p:cNvSpPr/>
          <p:nvPr/>
        </p:nvSpPr>
        <p:spPr>
          <a:xfrm>
            <a:off x="3087937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3CE283E-5FAE-1B57-B0A4-5C59EBB6DE6B}"/>
              </a:ext>
            </a:extLst>
          </p:cNvPr>
          <p:cNvSpPr/>
          <p:nvPr/>
        </p:nvSpPr>
        <p:spPr>
          <a:xfrm>
            <a:off x="378477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F1F35C15-C70E-AF59-BBE8-CCF0E0496F78}"/>
              </a:ext>
            </a:extLst>
          </p:cNvPr>
          <p:cNvSpPr/>
          <p:nvPr/>
        </p:nvSpPr>
        <p:spPr>
          <a:xfrm>
            <a:off x="327921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2BF3216-AE23-F6B6-8F8E-90DA9BD7AC67}"/>
              </a:ext>
            </a:extLst>
          </p:cNvPr>
          <p:cNvSpPr/>
          <p:nvPr/>
        </p:nvSpPr>
        <p:spPr>
          <a:xfrm>
            <a:off x="1016348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9B8253BC-40AA-4357-868D-9EF3BA0E2D67}"/>
              </a:ext>
            </a:extLst>
          </p:cNvPr>
          <p:cNvSpPr/>
          <p:nvPr/>
        </p:nvSpPr>
        <p:spPr>
          <a:xfrm>
            <a:off x="170477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64BADBA3-0CE0-1C7C-F1DE-4B42D2CC99B4}"/>
              </a:ext>
            </a:extLst>
          </p:cNvPr>
          <p:cNvSpPr/>
          <p:nvPr/>
        </p:nvSpPr>
        <p:spPr>
          <a:xfrm>
            <a:off x="239320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4C0E242F-7C91-04FC-2C1A-25EAD845E843}"/>
              </a:ext>
            </a:extLst>
          </p:cNvPr>
          <p:cNvSpPr/>
          <p:nvPr/>
        </p:nvSpPr>
        <p:spPr>
          <a:xfrm>
            <a:off x="3087936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EA0D37E-5BFC-82DD-760D-89CD5F7F64EC}"/>
              </a:ext>
            </a:extLst>
          </p:cNvPr>
          <p:cNvSpPr/>
          <p:nvPr/>
        </p:nvSpPr>
        <p:spPr>
          <a:xfrm>
            <a:off x="3784773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5AF6E761-BD3B-EFAE-8ACC-6E989B7D542C}"/>
              </a:ext>
            </a:extLst>
          </p:cNvPr>
          <p:cNvSpPr/>
          <p:nvPr/>
        </p:nvSpPr>
        <p:spPr>
          <a:xfrm>
            <a:off x="4459539" y="2873532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4B832E7B-62D7-5260-A79D-4AB94D623FEF}"/>
              </a:ext>
            </a:extLst>
          </p:cNvPr>
          <p:cNvSpPr/>
          <p:nvPr/>
        </p:nvSpPr>
        <p:spPr>
          <a:xfrm>
            <a:off x="514796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43209A15-D1DE-AE36-053B-B74AF63894F1}"/>
              </a:ext>
            </a:extLst>
          </p:cNvPr>
          <p:cNvSpPr/>
          <p:nvPr/>
        </p:nvSpPr>
        <p:spPr>
          <a:xfrm>
            <a:off x="5836393" y="2873532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6477A20E-6CFC-49AD-DB75-DCD43B79C0F1}"/>
              </a:ext>
            </a:extLst>
          </p:cNvPr>
          <p:cNvSpPr/>
          <p:nvPr/>
        </p:nvSpPr>
        <p:spPr>
          <a:xfrm>
            <a:off x="6524820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78F5EF92-EBA2-3D78-49C0-43E8CE405834}"/>
              </a:ext>
            </a:extLst>
          </p:cNvPr>
          <p:cNvSpPr/>
          <p:nvPr/>
        </p:nvSpPr>
        <p:spPr>
          <a:xfrm>
            <a:off x="721955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7FB46CC2-7A09-C9E7-6E15-169027BB02A1}"/>
              </a:ext>
            </a:extLst>
          </p:cNvPr>
          <p:cNvSpPr/>
          <p:nvPr/>
        </p:nvSpPr>
        <p:spPr>
          <a:xfrm>
            <a:off x="7916391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15EED0CF-594B-1974-A939-BD3FD909EA45}"/>
              </a:ext>
            </a:extLst>
          </p:cNvPr>
          <p:cNvSpPr/>
          <p:nvPr/>
        </p:nvSpPr>
        <p:spPr>
          <a:xfrm>
            <a:off x="4459538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3C8C6FE9-8FFF-2347-6B37-F9FCD126AB32}"/>
              </a:ext>
            </a:extLst>
          </p:cNvPr>
          <p:cNvSpPr/>
          <p:nvPr/>
        </p:nvSpPr>
        <p:spPr>
          <a:xfrm>
            <a:off x="514796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6B81C231-3632-032F-D249-9C9F9A524823}"/>
              </a:ext>
            </a:extLst>
          </p:cNvPr>
          <p:cNvSpPr/>
          <p:nvPr/>
        </p:nvSpPr>
        <p:spPr>
          <a:xfrm>
            <a:off x="583639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88BFFC00-5574-88F0-2F6B-8D0EDA9C3C71}"/>
              </a:ext>
            </a:extLst>
          </p:cNvPr>
          <p:cNvSpPr/>
          <p:nvPr/>
        </p:nvSpPr>
        <p:spPr>
          <a:xfrm>
            <a:off x="6524819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0932E31-0656-53DB-F73E-F7F39F7E2ECC}"/>
              </a:ext>
            </a:extLst>
          </p:cNvPr>
          <p:cNvSpPr/>
          <p:nvPr/>
        </p:nvSpPr>
        <p:spPr>
          <a:xfrm>
            <a:off x="7219553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FFADD231-838F-2076-12A9-1D91285CCB59}"/>
              </a:ext>
            </a:extLst>
          </p:cNvPr>
          <p:cNvSpPr/>
          <p:nvPr/>
        </p:nvSpPr>
        <p:spPr>
          <a:xfrm>
            <a:off x="7916390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0E3AE0B-C626-65CB-922B-90CB0BC23DE8}"/>
              </a:ext>
            </a:extLst>
          </p:cNvPr>
          <p:cNvSpPr/>
          <p:nvPr/>
        </p:nvSpPr>
        <p:spPr>
          <a:xfrm>
            <a:off x="32687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DF2218-7BA9-000A-E08C-AD894D66F508}"/>
              </a:ext>
            </a:extLst>
          </p:cNvPr>
          <p:cNvSpPr/>
          <p:nvPr/>
        </p:nvSpPr>
        <p:spPr>
          <a:xfrm>
            <a:off x="1015299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FE4D1AB-D7F7-0841-26C5-C82DD6FBF78A}"/>
              </a:ext>
            </a:extLst>
          </p:cNvPr>
          <p:cNvSpPr/>
          <p:nvPr/>
        </p:nvSpPr>
        <p:spPr>
          <a:xfrm>
            <a:off x="170372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D064DFA-2A94-F63B-E833-D0FED9B8DA98}"/>
              </a:ext>
            </a:extLst>
          </p:cNvPr>
          <p:cNvSpPr/>
          <p:nvPr/>
        </p:nvSpPr>
        <p:spPr>
          <a:xfrm>
            <a:off x="239215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BB7FAF3-ED4E-8F08-2E9E-5A03D9A345E2}"/>
              </a:ext>
            </a:extLst>
          </p:cNvPr>
          <p:cNvSpPr/>
          <p:nvPr/>
        </p:nvSpPr>
        <p:spPr>
          <a:xfrm>
            <a:off x="3086887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1F04F0E-03CA-A48C-0E72-8D12A2E922CC}"/>
              </a:ext>
            </a:extLst>
          </p:cNvPr>
          <p:cNvSpPr/>
          <p:nvPr/>
        </p:nvSpPr>
        <p:spPr>
          <a:xfrm>
            <a:off x="3783724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29082267-EAF5-B867-00A1-9CB121BECC36}"/>
              </a:ext>
            </a:extLst>
          </p:cNvPr>
          <p:cNvSpPr/>
          <p:nvPr/>
        </p:nvSpPr>
        <p:spPr>
          <a:xfrm>
            <a:off x="32687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C1FE3344-A22E-E239-8C5F-0ADE09E1C736}"/>
              </a:ext>
            </a:extLst>
          </p:cNvPr>
          <p:cNvSpPr/>
          <p:nvPr/>
        </p:nvSpPr>
        <p:spPr>
          <a:xfrm>
            <a:off x="101529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80054FC5-71F3-AD34-586C-4B73353C3E8E}"/>
              </a:ext>
            </a:extLst>
          </p:cNvPr>
          <p:cNvSpPr/>
          <p:nvPr/>
        </p:nvSpPr>
        <p:spPr>
          <a:xfrm>
            <a:off x="170372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7F646CBA-4D0A-7FA4-2F75-129440376725}"/>
              </a:ext>
            </a:extLst>
          </p:cNvPr>
          <p:cNvSpPr/>
          <p:nvPr/>
        </p:nvSpPr>
        <p:spPr>
          <a:xfrm>
            <a:off x="239215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8D014F7-D350-470B-8FBF-68A42A06188E}"/>
              </a:ext>
            </a:extLst>
          </p:cNvPr>
          <p:cNvSpPr/>
          <p:nvPr/>
        </p:nvSpPr>
        <p:spPr>
          <a:xfrm>
            <a:off x="3086887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0CD44B96-E3C4-7733-934D-72E313BA4913}"/>
              </a:ext>
            </a:extLst>
          </p:cNvPr>
          <p:cNvSpPr/>
          <p:nvPr/>
        </p:nvSpPr>
        <p:spPr>
          <a:xfrm>
            <a:off x="3783724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7372FA62-7EED-BBA7-A2F6-EC9D099961A4}"/>
              </a:ext>
            </a:extLst>
          </p:cNvPr>
          <p:cNvSpPr/>
          <p:nvPr/>
        </p:nvSpPr>
        <p:spPr>
          <a:xfrm>
            <a:off x="4458489" y="4244077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2BE1C6C1-1F12-C22C-2E68-741FFD2367D3}"/>
              </a:ext>
            </a:extLst>
          </p:cNvPr>
          <p:cNvSpPr/>
          <p:nvPr/>
        </p:nvSpPr>
        <p:spPr>
          <a:xfrm>
            <a:off x="514691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F66CA7B8-B0F9-2C75-AC9A-C840A9F15E11}"/>
              </a:ext>
            </a:extLst>
          </p:cNvPr>
          <p:cNvSpPr/>
          <p:nvPr/>
        </p:nvSpPr>
        <p:spPr>
          <a:xfrm>
            <a:off x="5835343" y="4244077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1CB2FFC8-1684-DAB8-CFFF-FB644AAA01D6}"/>
              </a:ext>
            </a:extLst>
          </p:cNvPr>
          <p:cNvSpPr/>
          <p:nvPr/>
        </p:nvSpPr>
        <p:spPr>
          <a:xfrm>
            <a:off x="6523770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AC89A276-EE15-DFA0-F1A9-74E7A3AFDA01}"/>
              </a:ext>
            </a:extLst>
          </p:cNvPr>
          <p:cNvSpPr/>
          <p:nvPr/>
        </p:nvSpPr>
        <p:spPr>
          <a:xfrm>
            <a:off x="7218504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111E0E99-DD8F-C576-00F4-D9CC6F1ED469}"/>
              </a:ext>
            </a:extLst>
          </p:cNvPr>
          <p:cNvSpPr/>
          <p:nvPr/>
        </p:nvSpPr>
        <p:spPr>
          <a:xfrm>
            <a:off x="7915341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19E202F5-9B72-C35A-C04F-F1D53A403A92}"/>
              </a:ext>
            </a:extLst>
          </p:cNvPr>
          <p:cNvSpPr/>
          <p:nvPr/>
        </p:nvSpPr>
        <p:spPr>
          <a:xfrm>
            <a:off x="445848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E2D0DD6F-B94D-CC9E-9EAE-39EAD6E053B5}"/>
              </a:ext>
            </a:extLst>
          </p:cNvPr>
          <p:cNvSpPr/>
          <p:nvPr/>
        </p:nvSpPr>
        <p:spPr>
          <a:xfrm>
            <a:off x="514691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11C75F62-CEBE-EAED-36FC-948005E33D6F}"/>
              </a:ext>
            </a:extLst>
          </p:cNvPr>
          <p:cNvSpPr/>
          <p:nvPr/>
        </p:nvSpPr>
        <p:spPr>
          <a:xfrm>
            <a:off x="5835343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90ADA917-5664-D32F-FBBC-C3A8291AABCF}"/>
              </a:ext>
            </a:extLst>
          </p:cNvPr>
          <p:cNvSpPr/>
          <p:nvPr/>
        </p:nvSpPr>
        <p:spPr>
          <a:xfrm>
            <a:off x="6523770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74A6394B-02E1-8E68-7F50-C04F7ED74425}"/>
              </a:ext>
            </a:extLst>
          </p:cNvPr>
          <p:cNvSpPr/>
          <p:nvPr/>
        </p:nvSpPr>
        <p:spPr>
          <a:xfrm>
            <a:off x="7218504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4BF5BDBF-661F-06F6-7580-0FB657A14B0C}"/>
              </a:ext>
            </a:extLst>
          </p:cNvPr>
          <p:cNvSpPr/>
          <p:nvPr/>
        </p:nvSpPr>
        <p:spPr>
          <a:xfrm>
            <a:off x="7915341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06DF472-BE94-3E37-E365-7D78F710054D}"/>
              </a:ext>
            </a:extLst>
          </p:cNvPr>
          <p:cNvSpPr/>
          <p:nvPr/>
        </p:nvSpPr>
        <p:spPr>
          <a:xfrm>
            <a:off x="326872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0C15E04D-4CB1-937F-7D2E-64C70DC1F539}"/>
              </a:ext>
            </a:extLst>
          </p:cNvPr>
          <p:cNvSpPr/>
          <p:nvPr/>
        </p:nvSpPr>
        <p:spPr>
          <a:xfrm>
            <a:off x="1015299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4007E2C1-A921-A280-3BB6-5F87509DEFD2}"/>
              </a:ext>
            </a:extLst>
          </p:cNvPr>
          <p:cNvSpPr/>
          <p:nvPr/>
        </p:nvSpPr>
        <p:spPr>
          <a:xfrm>
            <a:off x="170372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F21313F8-B726-2DE2-29DD-EA0EDB4B62BE}"/>
              </a:ext>
            </a:extLst>
          </p:cNvPr>
          <p:cNvSpPr/>
          <p:nvPr/>
        </p:nvSpPr>
        <p:spPr>
          <a:xfrm>
            <a:off x="239215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7E3E9A6-2BCF-7672-93EE-C420FF29DF5B}"/>
              </a:ext>
            </a:extLst>
          </p:cNvPr>
          <p:cNvSpPr/>
          <p:nvPr/>
        </p:nvSpPr>
        <p:spPr>
          <a:xfrm>
            <a:off x="3086887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3AC90D62-605C-39F2-988B-8E1B0A10A7FB}"/>
              </a:ext>
            </a:extLst>
          </p:cNvPr>
          <p:cNvSpPr/>
          <p:nvPr/>
        </p:nvSpPr>
        <p:spPr>
          <a:xfrm>
            <a:off x="3783724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AF0BEBB4-A1E0-0231-5C6C-6B3620008297}"/>
              </a:ext>
            </a:extLst>
          </p:cNvPr>
          <p:cNvSpPr/>
          <p:nvPr/>
        </p:nvSpPr>
        <p:spPr>
          <a:xfrm>
            <a:off x="32687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E14D213D-2DFF-1970-2A9A-53A0774D479B}"/>
              </a:ext>
            </a:extLst>
          </p:cNvPr>
          <p:cNvSpPr/>
          <p:nvPr/>
        </p:nvSpPr>
        <p:spPr>
          <a:xfrm>
            <a:off x="101529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08E5F5BF-5119-A16C-435F-3515D5BE094D}"/>
              </a:ext>
            </a:extLst>
          </p:cNvPr>
          <p:cNvSpPr/>
          <p:nvPr/>
        </p:nvSpPr>
        <p:spPr>
          <a:xfrm>
            <a:off x="170372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8CA1682D-D1C6-90FD-D7E4-96F590053344}"/>
              </a:ext>
            </a:extLst>
          </p:cNvPr>
          <p:cNvSpPr/>
          <p:nvPr/>
        </p:nvSpPr>
        <p:spPr>
          <a:xfrm>
            <a:off x="239215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5BDACFAA-6F0F-7802-AB26-BB635843CB37}"/>
              </a:ext>
            </a:extLst>
          </p:cNvPr>
          <p:cNvSpPr/>
          <p:nvPr/>
        </p:nvSpPr>
        <p:spPr>
          <a:xfrm>
            <a:off x="3086886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68A22550-51D6-DC5A-AB37-29EC51D33D0E}"/>
              </a:ext>
            </a:extLst>
          </p:cNvPr>
          <p:cNvSpPr/>
          <p:nvPr/>
        </p:nvSpPr>
        <p:spPr>
          <a:xfrm>
            <a:off x="378372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6237A67A-ED91-DCE4-F0D6-86738046A040}"/>
              </a:ext>
            </a:extLst>
          </p:cNvPr>
          <p:cNvSpPr/>
          <p:nvPr/>
        </p:nvSpPr>
        <p:spPr>
          <a:xfrm>
            <a:off x="4458489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0189FEE-2C57-C176-A87F-0797A42AA087}"/>
              </a:ext>
            </a:extLst>
          </p:cNvPr>
          <p:cNvSpPr/>
          <p:nvPr/>
        </p:nvSpPr>
        <p:spPr>
          <a:xfrm>
            <a:off x="5146916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BA4DFF91-F9D8-B58F-D63A-74387D989CA9}"/>
              </a:ext>
            </a:extLst>
          </p:cNvPr>
          <p:cNvSpPr/>
          <p:nvPr/>
        </p:nvSpPr>
        <p:spPr>
          <a:xfrm>
            <a:off x="583534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36B8F999-C63B-ACF6-0EEF-E82F77F251FF}"/>
              </a:ext>
            </a:extLst>
          </p:cNvPr>
          <p:cNvSpPr/>
          <p:nvPr/>
        </p:nvSpPr>
        <p:spPr>
          <a:xfrm>
            <a:off x="6523770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9D5B042A-96A5-4589-8128-8D96D614AE17}"/>
              </a:ext>
            </a:extLst>
          </p:cNvPr>
          <p:cNvSpPr/>
          <p:nvPr/>
        </p:nvSpPr>
        <p:spPr>
          <a:xfrm>
            <a:off x="7218504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13FE8B62-3F86-3F8A-01FD-E2B7C0708237}"/>
              </a:ext>
            </a:extLst>
          </p:cNvPr>
          <p:cNvSpPr/>
          <p:nvPr/>
        </p:nvSpPr>
        <p:spPr>
          <a:xfrm>
            <a:off x="7915341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2925E98A-DF10-2F17-835F-232FB543C101}"/>
              </a:ext>
            </a:extLst>
          </p:cNvPr>
          <p:cNvSpPr/>
          <p:nvPr/>
        </p:nvSpPr>
        <p:spPr>
          <a:xfrm>
            <a:off x="445848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5D9DAA95-B486-F282-07DB-74EEA1C36720}"/>
              </a:ext>
            </a:extLst>
          </p:cNvPr>
          <p:cNvSpPr/>
          <p:nvPr/>
        </p:nvSpPr>
        <p:spPr>
          <a:xfrm>
            <a:off x="514691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7F766B6-A638-544C-A18C-E14D3F0F0C0B}"/>
              </a:ext>
            </a:extLst>
          </p:cNvPr>
          <p:cNvSpPr/>
          <p:nvPr/>
        </p:nvSpPr>
        <p:spPr>
          <a:xfrm>
            <a:off x="583534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1850F4F7-C5E6-FF39-2768-340AB22F8F9D}"/>
              </a:ext>
            </a:extLst>
          </p:cNvPr>
          <p:cNvSpPr/>
          <p:nvPr/>
        </p:nvSpPr>
        <p:spPr>
          <a:xfrm>
            <a:off x="6523769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26E3EA1C-5189-6337-9A7F-D23BA47B5BB8}"/>
              </a:ext>
            </a:extLst>
          </p:cNvPr>
          <p:cNvSpPr/>
          <p:nvPr/>
        </p:nvSpPr>
        <p:spPr>
          <a:xfrm>
            <a:off x="721850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F45AB6DD-C44A-42AC-07A3-61F5A7DB5411}"/>
              </a:ext>
            </a:extLst>
          </p:cNvPr>
          <p:cNvSpPr/>
          <p:nvPr/>
        </p:nvSpPr>
        <p:spPr>
          <a:xfrm>
            <a:off x="79153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86B8D690-6AA9-25E7-97B8-972FB05ADF87}"/>
              </a:ext>
            </a:extLst>
          </p:cNvPr>
          <p:cNvSpPr/>
          <p:nvPr/>
        </p:nvSpPr>
        <p:spPr>
          <a:xfrm>
            <a:off x="861112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07FAA6E9-3EB6-02B0-93F0-B703DEDB1A32}"/>
              </a:ext>
            </a:extLst>
          </p:cNvPr>
          <p:cNvSpPr/>
          <p:nvPr/>
        </p:nvSpPr>
        <p:spPr>
          <a:xfrm>
            <a:off x="861112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C3F845B-6F2A-C7A0-C036-4A9D43D8B619}"/>
              </a:ext>
            </a:extLst>
          </p:cNvPr>
          <p:cNvSpPr/>
          <p:nvPr/>
        </p:nvSpPr>
        <p:spPr>
          <a:xfrm>
            <a:off x="92858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FE0AB423-DD5D-3796-5F84-027655688C10}"/>
              </a:ext>
            </a:extLst>
          </p:cNvPr>
          <p:cNvSpPr/>
          <p:nvPr/>
        </p:nvSpPr>
        <p:spPr>
          <a:xfrm>
            <a:off x="9974318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8995AFA0-73CA-7180-0876-2466FC3C400F}"/>
              </a:ext>
            </a:extLst>
          </p:cNvPr>
          <p:cNvSpPr/>
          <p:nvPr/>
        </p:nvSpPr>
        <p:spPr>
          <a:xfrm>
            <a:off x="10662745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6FD91FFA-09BF-4390-5A16-9BBBA593DFD7}"/>
              </a:ext>
            </a:extLst>
          </p:cNvPr>
          <p:cNvSpPr/>
          <p:nvPr/>
        </p:nvSpPr>
        <p:spPr>
          <a:xfrm>
            <a:off x="1135117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B627FD12-B872-73CC-56FE-69105B5DAF41}"/>
              </a:ext>
            </a:extLst>
          </p:cNvPr>
          <p:cNvSpPr/>
          <p:nvPr/>
        </p:nvSpPr>
        <p:spPr>
          <a:xfrm>
            <a:off x="1204590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6C4D95C8-103F-52B8-CF11-8EB4889969CC}"/>
              </a:ext>
            </a:extLst>
          </p:cNvPr>
          <p:cNvSpPr/>
          <p:nvPr/>
        </p:nvSpPr>
        <p:spPr>
          <a:xfrm>
            <a:off x="1274274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6A23E910-A967-3EF8-6DB6-2F9893C9A9F7}"/>
              </a:ext>
            </a:extLst>
          </p:cNvPr>
          <p:cNvSpPr/>
          <p:nvPr/>
        </p:nvSpPr>
        <p:spPr>
          <a:xfrm>
            <a:off x="92858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CADB8E25-1335-1497-F2AF-7F8B66A9FDBD}"/>
              </a:ext>
            </a:extLst>
          </p:cNvPr>
          <p:cNvSpPr/>
          <p:nvPr/>
        </p:nvSpPr>
        <p:spPr>
          <a:xfrm>
            <a:off x="9974318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C0ED452B-5CD6-EDF9-D580-099B081C9829}"/>
              </a:ext>
            </a:extLst>
          </p:cNvPr>
          <p:cNvSpPr/>
          <p:nvPr/>
        </p:nvSpPr>
        <p:spPr>
          <a:xfrm>
            <a:off x="10662745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14343F92-6035-774F-6FCA-85AD1ABE9013}"/>
              </a:ext>
            </a:extLst>
          </p:cNvPr>
          <p:cNvSpPr/>
          <p:nvPr/>
        </p:nvSpPr>
        <p:spPr>
          <a:xfrm>
            <a:off x="1135117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260FDE0C-F344-BCA8-ECA1-1E765073F8D9}"/>
              </a:ext>
            </a:extLst>
          </p:cNvPr>
          <p:cNvSpPr/>
          <p:nvPr/>
        </p:nvSpPr>
        <p:spPr>
          <a:xfrm>
            <a:off x="1204590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F63E87A9-B780-5C2B-D5A3-378F0EB8975A}"/>
              </a:ext>
            </a:extLst>
          </p:cNvPr>
          <p:cNvSpPr/>
          <p:nvPr/>
        </p:nvSpPr>
        <p:spPr>
          <a:xfrm>
            <a:off x="1274274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FAC07766-088B-6B13-2318-7B9E11FDA962}"/>
              </a:ext>
            </a:extLst>
          </p:cNvPr>
          <p:cNvSpPr/>
          <p:nvPr/>
        </p:nvSpPr>
        <p:spPr>
          <a:xfrm>
            <a:off x="861112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AC2A0E06-B281-A808-F619-8C15B44F8412}"/>
              </a:ext>
            </a:extLst>
          </p:cNvPr>
          <p:cNvSpPr/>
          <p:nvPr/>
        </p:nvSpPr>
        <p:spPr>
          <a:xfrm>
            <a:off x="861112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2688E59D-C8A7-6646-4562-DBAEE66ABAE5}"/>
              </a:ext>
            </a:extLst>
          </p:cNvPr>
          <p:cNvSpPr/>
          <p:nvPr/>
        </p:nvSpPr>
        <p:spPr>
          <a:xfrm>
            <a:off x="9285891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7F3AF127-076B-552F-3023-D463109C3006}"/>
              </a:ext>
            </a:extLst>
          </p:cNvPr>
          <p:cNvSpPr/>
          <p:nvPr/>
        </p:nvSpPr>
        <p:spPr>
          <a:xfrm>
            <a:off x="9974318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705F792B-F7C2-C53E-3FE0-959B604EDAC5}"/>
              </a:ext>
            </a:extLst>
          </p:cNvPr>
          <p:cNvSpPr/>
          <p:nvPr/>
        </p:nvSpPr>
        <p:spPr>
          <a:xfrm>
            <a:off x="10662745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4B0CF416-A7F1-118A-5A30-50181C25F024}"/>
              </a:ext>
            </a:extLst>
          </p:cNvPr>
          <p:cNvSpPr/>
          <p:nvPr/>
        </p:nvSpPr>
        <p:spPr>
          <a:xfrm>
            <a:off x="11351172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0EEFE299-FB94-3782-AEB4-8289D919BDD9}"/>
              </a:ext>
            </a:extLst>
          </p:cNvPr>
          <p:cNvSpPr/>
          <p:nvPr/>
        </p:nvSpPr>
        <p:spPr>
          <a:xfrm>
            <a:off x="1204590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B4A4B0BF-CD2F-D857-4A19-3E54C2F78AD4}"/>
              </a:ext>
            </a:extLst>
          </p:cNvPr>
          <p:cNvSpPr/>
          <p:nvPr/>
        </p:nvSpPr>
        <p:spPr>
          <a:xfrm>
            <a:off x="1274274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C70FD644-E8F7-AC48-4F51-39182A5650D5}"/>
              </a:ext>
            </a:extLst>
          </p:cNvPr>
          <p:cNvSpPr/>
          <p:nvPr/>
        </p:nvSpPr>
        <p:spPr>
          <a:xfrm>
            <a:off x="92858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53EC0A1C-0CD0-D896-3C70-52EF0E068235}"/>
              </a:ext>
            </a:extLst>
          </p:cNvPr>
          <p:cNvSpPr/>
          <p:nvPr/>
        </p:nvSpPr>
        <p:spPr>
          <a:xfrm>
            <a:off x="9974318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6A3B6C6F-30A7-A926-EB6C-37B3F4C3320D}"/>
              </a:ext>
            </a:extLst>
          </p:cNvPr>
          <p:cNvSpPr/>
          <p:nvPr/>
        </p:nvSpPr>
        <p:spPr>
          <a:xfrm>
            <a:off x="10662745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050602FA-5520-5A0E-E9F6-A5E778A363E0}"/>
              </a:ext>
            </a:extLst>
          </p:cNvPr>
          <p:cNvSpPr/>
          <p:nvPr/>
        </p:nvSpPr>
        <p:spPr>
          <a:xfrm>
            <a:off x="1135117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29FE7FCD-5A46-3DA9-C39A-5A758A37D286}"/>
              </a:ext>
            </a:extLst>
          </p:cNvPr>
          <p:cNvSpPr/>
          <p:nvPr/>
        </p:nvSpPr>
        <p:spPr>
          <a:xfrm>
            <a:off x="1204590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4A33AF7B-0CC8-C539-15ED-0B5DBC71DAE6}"/>
              </a:ext>
            </a:extLst>
          </p:cNvPr>
          <p:cNvSpPr/>
          <p:nvPr/>
        </p:nvSpPr>
        <p:spPr>
          <a:xfrm>
            <a:off x="1274274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72AE1815-865D-4F51-ACB1-02749986B3D7}"/>
              </a:ext>
            </a:extLst>
          </p:cNvPr>
          <p:cNvSpPr/>
          <p:nvPr/>
        </p:nvSpPr>
        <p:spPr>
          <a:xfrm>
            <a:off x="861112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7DA23D41-67EF-D600-34CA-855F9BD52991}"/>
              </a:ext>
            </a:extLst>
          </p:cNvPr>
          <p:cNvSpPr/>
          <p:nvPr/>
        </p:nvSpPr>
        <p:spPr>
          <a:xfrm>
            <a:off x="861112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D275D68A-1FC9-7269-28A7-D38DEE16F6D1}"/>
              </a:ext>
            </a:extLst>
          </p:cNvPr>
          <p:cNvSpPr/>
          <p:nvPr/>
        </p:nvSpPr>
        <p:spPr>
          <a:xfrm>
            <a:off x="9285891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7B1148BD-1201-E502-30B8-B14D366CDE13}"/>
              </a:ext>
            </a:extLst>
          </p:cNvPr>
          <p:cNvSpPr/>
          <p:nvPr/>
        </p:nvSpPr>
        <p:spPr>
          <a:xfrm>
            <a:off x="9974318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7DA45DCE-6988-F3DC-7B72-28EA6C2634FC}"/>
              </a:ext>
            </a:extLst>
          </p:cNvPr>
          <p:cNvSpPr/>
          <p:nvPr/>
        </p:nvSpPr>
        <p:spPr>
          <a:xfrm>
            <a:off x="10662745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26A859FD-F840-D963-5372-D0E1C3D32178}"/>
              </a:ext>
            </a:extLst>
          </p:cNvPr>
          <p:cNvSpPr/>
          <p:nvPr/>
        </p:nvSpPr>
        <p:spPr>
          <a:xfrm>
            <a:off x="1135117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1C0B4EC-42A0-D43A-914A-7FDD2B361340}"/>
              </a:ext>
            </a:extLst>
          </p:cNvPr>
          <p:cNvSpPr/>
          <p:nvPr/>
        </p:nvSpPr>
        <p:spPr>
          <a:xfrm>
            <a:off x="1204590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135622E-2FD8-F0D2-5485-8ECC2205012C}"/>
              </a:ext>
            </a:extLst>
          </p:cNvPr>
          <p:cNvSpPr/>
          <p:nvPr/>
        </p:nvSpPr>
        <p:spPr>
          <a:xfrm>
            <a:off x="1274274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75EEC5CB-1FE6-DD92-4991-A7BFF09182D1}"/>
              </a:ext>
            </a:extLst>
          </p:cNvPr>
          <p:cNvSpPr/>
          <p:nvPr/>
        </p:nvSpPr>
        <p:spPr>
          <a:xfrm>
            <a:off x="9285890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6AF8F8E8-C417-A45E-F183-FF6D35C5CC51}"/>
              </a:ext>
            </a:extLst>
          </p:cNvPr>
          <p:cNvSpPr/>
          <p:nvPr/>
        </p:nvSpPr>
        <p:spPr>
          <a:xfrm>
            <a:off x="9974317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5C8318E4-3C15-6191-7CB9-89C24BC89E95}"/>
              </a:ext>
            </a:extLst>
          </p:cNvPr>
          <p:cNvSpPr/>
          <p:nvPr/>
        </p:nvSpPr>
        <p:spPr>
          <a:xfrm>
            <a:off x="10662744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BEC9FB9-9633-B99D-03D9-486D394191EA}"/>
              </a:ext>
            </a:extLst>
          </p:cNvPr>
          <p:cNvSpPr/>
          <p:nvPr/>
        </p:nvSpPr>
        <p:spPr>
          <a:xfrm>
            <a:off x="11351171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FBAD38D7-92F5-4356-9662-378FE7581994}"/>
              </a:ext>
            </a:extLst>
          </p:cNvPr>
          <p:cNvSpPr/>
          <p:nvPr/>
        </p:nvSpPr>
        <p:spPr>
          <a:xfrm>
            <a:off x="1204590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FBF7DCD0-A0BB-D55D-93AA-26C2A7A81720}"/>
              </a:ext>
            </a:extLst>
          </p:cNvPr>
          <p:cNvSpPr/>
          <p:nvPr/>
        </p:nvSpPr>
        <p:spPr>
          <a:xfrm>
            <a:off x="1274274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1480B1B0-DA5E-EA7A-7C12-3E4922BD6702}"/>
              </a:ext>
            </a:extLst>
          </p:cNvPr>
          <p:cNvSpPr/>
          <p:nvPr/>
        </p:nvSpPr>
        <p:spPr>
          <a:xfrm>
            <a:off x="861007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D84F5B67-D842-F663-9E4C-5717CCEB7E2B}"/>
              </a:ext>
            </a:extLst>
          </p:cNvPr>
          <p:cNvSpPr/>
          <p:nvPr/>
        </p:nvSpPr>
        <p:spPr>
          <a:xfrm>
            <a:off x="861007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BDEB4A13-772A-5D5F-A940-FAF9D8AD1F07}"/>
              </a:ext>
            </a:extLst>
          </p:cNvPr>
          <p:cNvSpPr/>
          <p:nvPr/>
        </p:nvSpPr>
        <p:spPr>
          <a:xfrm>
            <a:off x="9284841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BF2FD0F6-5EE2-A866-C25C-FAF1EBC83987}"/>
              </a:ext>
            </a:extLst>
          </p:cNvPr>
          <p:cNvSpPr/>
          <p:nvPr/>
        </p:nvSpPr>
        <p:spPr>
          <a:xfrm>
            <a:off x="9973268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7F6B8F63-20E0-140B-5EBD-68D3B57CECC2}"/>
              </a:ext>
            </a:extLst>
          </p:cNvPr>
          <p:cNvSpPr/>
          <p:nvPr/>
        </p:nvSpPr>
        <p:spPr>
          <a:xfrm>
            <a:off x="10661695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AF132583-399D-00A2-CC36-EE4FE6639945}"/>
              </a:ext>
            </a:extLst>
          </p:cNvPr>
          <p:cNvSpPr/>
          <p:nvPr/>
        </p:nvSpPr>
        <p:spPr>
          <a:xfrm>
            <a:off x="1135012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E9D5577D-63F8-F008-B06C-72E1DA7276EA}"/>
              </a:ext>
            </a:extLst>
          </p:cNvPr>
          <p:cNvSpPr/>
          <p:nvPr/>
        </p:nvSpPr>
        <p:spPr>
          <a:xfrm>
            <a:off x="1204485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0F55EB1C-BC4A-9CE6-47D4-2495F152D9BB}"/>
              </a:ext>
            </a:extLst>
          </p:cNvPr>
          <p:cNvSpPr/>
          <p:nvPr/>
        </p:nvSpPr>
        <p:spPr>
          <a:xfrm>
            <a:off x="1274169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15DE2F67-1CCE-B81E-8379-373C140793DA}"/>
              </a:ext>
            </a:extLst>
          </p:cNvPr>
          <p:cNvSpPr/>
          <p:nvPr/>
        </p:nvSpPr>
        <p:spPr>
          <a:xfrm>
            <a:off x="9284841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1F475F14-DF66-D4A1-85BE-350187E1ADCB}"/>
              </a:ext>
            </a:extLst>
          </p:cNvPr>
          <p:cNvSpPr/>
          <p:nvPr/>
        </p:nvSpPr>
        <p:spPr>
          <a:xfrm>
            <a:off x="9973268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0F3C9D64-4CED-946B-D3EA-C6B65C6CFC6E}"/>
              </a:ext>
            </a:extLst>
          </p:cNvPr>
          <p:cNvSpPr/>
          <p:nvPr/>
        </p:nvSpPr>
        <p:spPr>
          <a:xfrm>
            <a:off x="10661695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BED4182D-1461-1C72-CC62-FD8E0B56C282}"/>
              </a:ext>
            </a:extLst>
          </p:cNvPr>
          <p:cNvSpPr/>
          <p:nvPr/>
        </p:nvSpPr>
        <p:spPr>
          <a:xfrm>
            <a:off x="1135012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940D2CE8-7365-D1A3-FCB2-81AE8AA51085}"/>
              </a:ext>
            </a:extLst>
          </p:cNvPr>
          <p:cNvSpPr/>
          <p:nvPr/>
        </p:nvSpPr>
        <p:spPr>
          <a:xfrm>
            <a:off x="1204485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5F91B976-D148-902D-1DB7-95CFD2547B81}"/>
              </a:ext>
            </a:extLst>
          </p:cNvPr>
          <p:cNvSpPr/>
          <p:nvPr/>
        </p:nvSpPr>
        <p:spPr>
          <a:xfrm>
            <a:off x="1274169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666E36B7-C639-9DC2-171C-54E7EEE2BF55}"/>
              </a:ext>
            </a:extLst>
          </p:cNvPr>
          <p:cNvSpPr/>
          <p:nvPr/>
        </p:nvSpPr>
        <p:spPr>
          <a:xfrm>
            <a:off x="861007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9CCE3C5-6D6B-DB4B-C95D-4AF05775EFDB}"/>
              </a:ext>
            </a:extLst>
          </p:cNvPr>
          <p:cNvSpPr/>
          <p:nvPr/>
        </p:nvSpPr>
        <p:spPr>
          <a:xfrm>
            <a:off x="861007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6139D855-73A0-F9F5-52D3-141143723E28}"/>
              </a:ext>
            </a:extLst>
          </p:cNvPr>
          <p:cNvSpPr/>
          <p:nvPr/>
        </p:nvSpPr>
        <p:spPr>
          <a:xfrm>
            <a:off x="9284841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6414E636-EFFB-7494-717D-EE3D628EEF01}"/>
              </a:ext>
            </a:extLst>
          </p:cNvPr>
          <p:cNvSpPr/>
          <p:nvPr/>
        </p:nvSpPr>
        <p:spPr>
          <a:xfrm>
            <a:off x="9973268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F7E90DCD-7F2C-BE54-9391-3495D9276759}"/>
              </a:ext>
            </a:extLst>
          </p:cNvPr>
          <p:cNvSpPr/>
          <p:nvPr/>
        </p:nvSpPr>
        <p:spPr>
          <a:xfrm>
            <a:off x="10661695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E436733B-1945-2CE2-770F-B61655255D7A}"/>
              </a:ext>
            </a:extLst>
          </p:cNvPr>
          <p:cNvSpPr/>
          <p:nvPr/>
        </p:nvSpPr>
        <p:spPr>
          <a:xfrm>
            <a:off x="11350122" y="5620933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EE7BBC04-6C2F-25BC-04CA-CD6AAE7789D1}"/>
              </a:ext>
            </a:extLst>
          </p:cNvPr>
          <p:cNvSpPr/>
          <p:nvPr/>
        </p:nvSpPr>
        <p:spPr>
          <a:xfrm>
            <a:off x="1204485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11733FCA-EAE0-A9FF-58EF-74682F239E0A}"/>
              </a:ext>
            </a:extLst>
          </p:cNvPr>
          <p:cNvSpPr/>
          <p:nvPr/>
        </p:nvSpPr>
        <p:spPr>
          <a:xfrm>
            <a:off x="1274169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0B8D7E4E-AEBE-27C5-B01E-7CD61D613D12}"/>
              </a:ext>
            </a:extLst>
          </p:cNvPr>
          <p:cNvSpPr/>
          <p:nvPr/>
        </p:nvSpPr>
        <p:spPr>
          <a:xfrm>
            <a:off x="92848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3C6DAEF9-59A0-E959-F125-1ACEF61626B8}"/>
              </a:ext>
            </a:extLst>
          </p:cNvPr>
          <p:cNvSpPr/>
          <p:nvPr/>
        </p:nvSpPr>
        <p:spPr>
          <a:xfrm>
            <a:off x="9973267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05CA3BFF-1140-50D9-D392-12C80B2E0AE7}"/>
              </a:ext>
            </a:extLst>
          </p:cNvPr>
          <p:cNvSpPr/>
          <p:nvPr/>
        </p:nvSpPr>
        <p:spPr>
          <a:xfrm>
            <a:off x="10661694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0C98CC98-33DD-8868-4D53-B1C012A56FA7}"/>
              </a:ext>
            </a:extLst>
          </p:cNvPr>
          <p:cNvSpPr/>
          <p:nvPr/>
        </p:nvSpPr>
        <p:spPr>
          <a:xfrm>
            <a:off x="1135012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59044604-F7A9-D011-4F83-DC1B42AC09A7}"/>
              </a:ext>
            </a:extLst>
          </p:cNvPr>
          <p:cNvSpPr/>
          <p:nvPr/>
        </p:nvSpPr>
        <p:spPr>
          <a:xfrm>
            <a:off x="1204485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136040E7-A4BB-F6D6-125A-B878AD33D3CB}"/>
              </a:ext>
            </a:extLst>
          </p:cNvPr>
          <p:cNvSpPr/>
          <p:nvPr/>
        </p:nvSpPr>
        <p:spPr>
          <a:xfrm>
            <a:off x="1274169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227B82D4-B239-D4DD-9A23-1B17CB24FFB7}"/>
              </a:ext>
            </a:extLst>
          </p:cNvPr>
          <p:cNvSpPr/>
          <p:nvPr/>
        </p:nvSpPr>
        <p:spPr>
          <a:xfrm>
            <a:off x="449843" y="912302"/>
            <a:ext cx="1403129" cy="140207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08F7F907-F60E-E690-F159-B718D328354C}"/>
              </a:ext>
            </a:extLst>
          </p:cNvPr>
          <p:cNvSpPr/>
          <p:nvPr/>
        </p:nvSpPr>
        <p:spPr>
          <a:xfrm>
            <a:off x="2491472" y="912302"/>
            <a:ext cx="1456214" cy="1432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3D4FAC6B-133E-CB0C-36C8-A6FE7C92FE9C}"/>
              </a:ext>
            </a:extLst>
          </p:cNvPr>
          <p:cNvSpPr/>
          <p:nvPr/>
        </p:nvSpPr>
        <p:spPr>
          <a:xfrm>
            <a:off x="446687" y="2983889"/>
            <a:ext cx="1403129" cy="14197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B3939C0-3A56-EA71-8701-1EA94BAD43F6}"/>
              </a:ext>
            </a:extLst>
          </p:cNvPr>
          <p:cNvSpPr/>
          <p:nvPr/>
        </p:nvSpPr>
        <p:spPr>
          <a:xfrm>
            <a:off x="2461787" y="2993348"/>
            <a:ext cx="1485899" cy="138316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F339B3A1-273A-B40C-3AFF-C986E3921586}"/>
              </a:ext>
            </a:extLst>
          </p:cNvPr>
          <p:cNvSpPr/>
          <p:nvPr/>
        </p:nvSpPr>
        <p:spPr>
          <a:xfrm>
            <a:off x="4556759" y="912302"/>
            <a:ext cx="1429931" cy="1432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F0752970-97B3-96D4-1F85-02538741F4EE}"/>
              </a:ext>
            </a:extLst>
          </p:cNvPr>
          <p:cNvSpPr/>
          <p:nvPr/>
        </p:nvSpPr>
        <p:spPr>
          <a:xfrm>
            <a:off x="4573575" y="2953300"/>
            <a:ext cx="1411537" cy="145032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92B66070-55DA-39BE-F370-CC8886374EBC}"/>
              </a:ext>
            </a:extLst>
          </p:cNvPr>
          <p:cNvSpPr/>
          <p:nvPr/>
        </p:nvSpPr>
        <p:spPr>
          <a:xfrm>
            <a:off x="6646739" y="872887"/>
            <a:ext cx="1429931" cy="1432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052C3D2F-8C14-20CB-DC97-2E06731C0BC5}"/>
              </a:ext>
            </a:extLst>
          </p:cNvPr>
          <p:cNvSpPr/>
          <p:nvPr/>
        </p:nvSpPr>
        <p:spPr>
          <a:xfrm>
            <a:off x="6622874" y="2953300"/>
            <a:ext cx="1453796" cy="145031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C48C065C-D56E-12FA-B9B9-EE848B0F2570}"/>
              </a:ext>
            </a:extLst>
          </p:cNvPr>
          <p:cNvSpPr/>
          <p:nvPr/>
        </p:nvSpPr>
        <p:spPr>
          <a:xfrm>
            <a:off x="425976" y="5024890"/>
            <a:ext cx="1426996" cy="14197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A99C9D56-E343-64B3-DA15-5908D35E57D2}"/>
              </a:ext>
            </a:extLst>
          </p:cNvPr>
          <p:cNvSpPr/>
          <p:nvPr/>
        </p:nvSpPr>
        <p:spPr>
          <a:xfrm>
            <a:off x="2502820" y="5013958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5FDC2489-859A-78AD-9074-D46654A4C534}"/>
              </a:ext>
            </a:extLst>
          </p:cNvPr>
          <p:cNvSpPr/>
          <p:nvPr/>
        </p:nvSpPr>
        <p:spPr>
          <a:xfrm>
            <a:off x="8714432" y="2953301"/>
            <a:ext cx="1422576" cy="142321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2E594F4E-98AB-1387-9EAC-BE54F9CEC04A}"/>
              </a:ext>
            </a:extLst>
          </p:cNvPr>
          <p:cNvSpPr/>
          <p:nvPr/>
        </p:nvSpPr>
        <p:spPr>
          <a:xfrm>
            <a:off x="8707077" y="889701"/>
            <a:ext cx="1429931" cy="143266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3" name="椭圆 902">
            <a:extLst>
              <a:ext uri="{FF2B5EF4-FFF2-40B4-BE49-F238E27FC236}">
                <a16:creationId xmlns:a16="http://schemas.microsoft.com/office/drawing/2014/main" id="{B0B3C2AD-46B7-E337-7DA2-7D9CB81FC3DD}"/>
              </a:ext>
            </a:extLst>
          </p:cNvPr>
          <p:cNvSpPr/>
          <p:nvPr/>
        </p:nvSpPr>
        <p:spPr>
          <a:xfrm>
            <a:off x="30300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4" name="椭圆 903">
            <a:extLst>
              <a:ext uri="{FF2B5EF4-FFF2-40B4-BE49-F238E27FC236}">
                <a16:creationId xmlns:a16="http://schemas.microsoft.com/office/drawing/2014/main" id="{70E99962-6ABE-3485-12B6-916FC60FE7E0}"/>
              </a:ext>
            </a:extLst>
          </p:cNvPr>
          <p:cNvSpPr/>
          <p:nvPr/>
        </p:nvSpPr>
        <p:spPr>
          <a:xfrm>
            <a:off x="991432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5" name="椭圆 904">
            <a:extLst>
              <a:ext uri="{FF2B5EF4-FFF2-40B4-BE49-F238E27FC236}">
                <a16:creationId xmlns:a16="http://schemas.microsoft.com/office/drawing/2014/main" id="{FECA8D6B-C3DB-8892-E2D5-D1AA29669995}"/>
              </a:ext>
            </a:extLst>
          </p:cNvPr>
          <p:cNvSpPr/>
          <p:nvPr/>
        </p:nvSpPr>
        <p:spPr>
          <a:xfrm>
            <a:off x="167985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6" name="椭圆 905">
            <a:extLst>
              <a:ext uri="{FF2B5EF4-FFF2-40B4-BE49-F238E27FC236}">
                <a16:creationId xmlns:a16="http://schemas.microsoft.com/office/drawing/2014/main" id="{D5C18460-F9CD-0543-F40F-CF7F3473DC88}"/>
              </a:ext>
            </a:extLst>
          </p:cNvPr>
          <p:cNvSpPr/>
          <p:nvPr/>
        </p:nvSpPr>
        <p:spPr>
          <a:xfrm>
            <a:off x="236828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7" name="椭圆 906">
            <a:extLst>
              <a:ext uri="{FF2B5EF4-FFF2-40B4-BE49-F238E27FC236}">
                <a16:creationId xmlns:a16="http://schemas.microsoft.com/office/drawing/2014/main" id="{0E818306-BB81-7A2E-EBC1-BE75FFDE09AA}"/>
              </a:ext>
            </a:extLst>
          </p:cNvPr>
          <p:cNvSpPr/>
          <p:nvPr/>
        </p:nvSpPr>
        <p:spPr>
          <a:xfrm>
            <a:off x="3063020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8" name="椭圆 907">
            <a:extLst>
              <a:ext uri="{FF2B5EF4-FFF2-40B4-BE49-F238E27FC236}">
                <a16:creationId xmlns:a16="http://schemas.microsoft.com/office/drawing/2014/main" id="{DE10263C-81B7-4B98-D83D-FBE8377D3961}"/>
              </a:ext>
            </a:extLst>
          </p:cNvPr>
          <p:cNvSpPr/>
          <p:nvPr/>
        </p:nvSpPr>
        <p:spPr>
          <a:xfrm>
            <a:off x="3759857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9" name="椭圆 908">
            <a:extLst>
              <a:ext uri="{FF2B5EF4-FFF2-40B4-BE49-F238E27FC236}">
                <a16:creationId xmlns:a16="http://schemas.microsoft.com/office/drawing/2014/main" id="{92CCFBF6-5A38-CF32-2838-F1B1214BBDC7}"/>
              </a:ext>
            </a:extLst>
          </p:cNvPr>
          <p:cNvSpPr/>
          <p:nvPr/>
        </p:nvSpPr>
        <p:spPr>
          <a:xfrm>
            <a:off x="30300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0" name="椭圆 909">
            <a:extLst>
              <a:ext uri="{FF2B5EF4-FFF2-40B4-BE49-F238E27FC236}">
                <a16:creationId xmlns:a16="http://schemas.microsoft.com/office/drawing/2014/main" id="{44F346BE-F26F-80AF-72C9-676B4DF8A5CB}"/>
              </a:ext>
            </a:extLst>
          </p:cNvPr>
          <p:cNvSpPr/>
          <p:nvPr/>
        </p:nvSpPr>
        <p:spPr>
          <a:xfrm>
            <a:off x="99143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椭圆 910">
            <a:extLst>
              <a:ext uri="{FF2B5EF4-FFF2-40B4-BE49-F238E27FC236}">
                <a16:creationId xmlns:a16="http://schemas.microsoft.com/office/drawing/2014/main" id="{7225DE00-3C69-5EC0-A018-4B95372B68AD}"/>
              </a:ext>
            </a:extLst>
          </p:cNvPr>
          <p:cNvSpPr/>
          <p:nvPr/>
        </p:nvSpPr>
        <p:spPr>
          <a:xfrm>
            <a:off x="167985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椭圆 911">
            <a:extLst>
              <a:ext uri="{FF2B5EF4-FFF2-40B4-BE49-F238E27FC236}">
                <a16:creationId xmlns:a16="http://schemas.microsoft.com/office/drawing/2014/main" id="{CBE7CF90-2CDD-B320-EF62-DC32A423D28F}"/>
              </a:ext>
            </a:extLst>
          </p:cNvPr>
          <p:cNvSpPr/>
          <p:nvPr/>
        </p:nvSpPr>
        <p:spPr>
          <a:xfrm>
            <a:off x="236828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3" name="椭圆 912">
            <a:extLst>
              <a:ext uri="{FF2B5EF4-FFF2-40B4-BE49-F238E27FC236}">
                <a16:creationId xmlns:a16="http://schemas.microsoft.com/office/drawing/2014/main" id="{07394B94-25F1-2325-B2CC-9D8C9FF0C211}"/>
              </a:ext>
            </a:extLst>
          </p:cNvPr>
          <p:cNvSpPr/>
          <p:nvPr/>
        </p:nvSpPr>
        <p:spPr>
          <a:xfrm>
            <a:off x="3063020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4" name="椭圆 913">
            <a:extLst>
              <a:ext uri="{FF2B5EF4-FFF2-40B4-BE49-F238E27FC236}">
                <a16:creationId xmlns:a16="http://schemas.microsoft.com/office/drawing/2014/main" id="{792450FE-79E1-2575-BD58-033925B034D1}"/>
              </a:ext>
            </a:extLst>
          </p:cNvPr>
          <p:cNvSpPr/>
          <p:nvPr/>
        </p:nvSpPr>
        <p:spPr>
          <a:xfrm>
            <a:off x="375985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5" name="椭圆 914">
            <a:extLst>
              <a:ext uri="{FF2B5EF4-FFF2-40B4-BE49-F238E27FC236}">
                <a16:creationId xmlns:a16="http://schemas.microsoft.com/office/drawing/2014/main" id="{51100A76-EFA2-EBD3-7594-DC0DEB0E23F0}"/>
              </a:ext>
            </a:extLst>
          </p:cNvPr>
          <p:cNvSpPr/>
          <p:nvPr/>
        </p:nvSpPr>
        <p:spPr>
          <a:xfrm>
            <a:off x="4434622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椭圆 915">
            <a:extLst>
              <a:ext uri="{FF2B5EF4-FFF2-40B4-BE49-F238E27FC236}">
                <a16:creationId xmlns:a16="http://schemas.microsoft.com/office/drawing/2014/main" id="{99E1969D-9B2B-0644-8C75-7F15984C54E4}"/>
              </a:ext>
            </a:extLst>
          </p:cNvPr>
          <p:cNvSpPr/>
          <p:nvPr/>
        </p:nvSpPr>
        <p:spPr>
          <a:xfrm>
            <a:off x="512304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>
            <a:extLst>
              <a:ext uri="{FF2B5EF4-FFF2-40B4-BE49-F238E27FC236}">
                <a16:creationId xmlns:a16="http://schemas.microsoft.com/office/drawing/2014/main" id="{BA5CE10D-C89F-82EB-C4A3-DA5CF5131B4B}"/>
              </a:ext>
            </a:extLst>
          </p:cNvPr>
          <p:cNvSpPr/>
          <p:nvPr/>
        </p:nvSpPr>
        <p:spPr>
          <a:xfrm>
            <a:off x="581147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>
            <a:extLst>
              <a:ext uri="{FF2B5EF4-FFF2-40B4-BE49-F238E27FC236}">
                <a16:creationId xmlns:a16="http://schemas.microsoft.com/office/drawing/2014/main" id="{99CE6792-C909-3F29-7889-05CC18BB55A1}"/>
              </a:ext>
            </a:extLst>
          </p:cNvPr>
          <p:cNvSpPr/>
          <p:nvPr/>
        </p:nvSpPr>
        <p:spPr>
          <a:xfrm>
            <a:off x="6499903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>
            <a:extLst>
              <a:ext uri="{FF2B5EF4-FFF2-40B4-BE49-F238E27FC236}">
                <a16:creationId xmlns:a16="http://schemas.microsoft.com/office/drawing/2014/main" id="{EBA7562B-967A-38EE-C142-1B8C62299E70}"/>
              </a:ext>
            </a:extLst>
          </p:cNvPr>
          <p:cNvSpPr/>
          <p:nvPr/>
        </p:nvSpPr>
        <p:spPr>
          <a:xfrm>
            <a:off x="7194637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>
            <a:extLst>
              <a:ext uri="{FF2B5EF4-FFF2-40B4-BE49-F238E27FC236}">
                <a16:creationId xmlns:a16="http://schemas.microsoft.com/office/drawing/2014/main" id="{FBB660F2-54C6-0425-9BD7-7475156308D2}"/>
              </a:ext>
            </a:extLst>
          </p:cNvPr>
          <p:cNvSpPr/>
          <p:nvPr/>
        </p:nvSpPr>
        <p:spPr>
          <a:xfrm>
            <a:off x="7891474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>
            <a:extLst>
              <a:ext uri="{FF2B5EF4-FFF2-40B4-BE49-F238E27FC236}">
                <a16:creationId xmlns:a16="http://schemas.microsoft.com/office/drawing/2014/main" id="{D8F0E5C7-4A47-148E-12C8-19601FE72CFF}"/>
              </a:ext>
            </a:extLst>
          </p:cNvPr>
          <p:cNvSpPr/>
          <p:nvPr/>
        </p:nvSpPr>
        <p:spPr>
          <a:xfrm>
            <a:off x="443462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>
            <a:extLst>
              <a:ext uri="{FF2B5EF4-FFF2-40B4-BE49-F238E27FC236}">
                <a16:creationId xmlns:a16="http://schemas.microsoft.com/office/drawing/2014/main" id="{CC3F199A-00AD-D60E-4A5D-825348418026}"/>
              </a:ext>
            </a:extLst>
          </p:cNvPr>
          <p:cNvSpPr/>
          <p:nvPr/>
        </p:nvSpPr>
        <p:spPr>
          <a:xfrm>
            <a:off x="512304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>
            <a:extLst>
              <a:ext uri="{FF2B5EF4-FFF2-40B4-BE49-F238E27FC236}">
                <a16:creationId xmlns:a16="http://schemas.microsoft.com/office/drawing/2014/main" id="{64B11C2A-C46E-B306-89F2-E973E8875FE3}"/>
              </a:ext>
            </a:extLst>
          </p:cNvPr>
          <p:cNvSpPr/>
          <p:nvPr/>
        </p:nvSpPr>
        <p:spPr>
          <a:xfrm>
            <a:off x="581147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4" name="椭圆 923">
            <a:extLst>
              <a:ext uri="{FF2B5EF4-FFF2-40B4-BE49-F238E27FC236}">
                <a16:creationId xmlns:a16="http://schemas.microsoft.com/office/drawing/2014/main" id="{5139735C-A1F2-0CC1-F072-C252E72CAD53}"/>
              </a:ext>
            </a:extLst>
          </p:cNvPr>
          <p:cNvSpPr/>
          <p:nvPr/>
        </p:nvSpPr>
        <p:spPr>
          <a:xfrm>
            <a:off x="6499903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>
            <a:extLst>
              <a:ext uri="{FF2B5EF4-FFF2-40B4-BE49-F238E27FC236}">
                <a16:creationId xmlns:a16="http://schemas.microsoft.com/office/drawing/2014/main" id="{0BE99CC3-A78A-D71F-01E2-77D40874224A}"/>
              </a:ext>
            </a:extLst>
          </p:cNvPr>
          <p:cNvSpPr/>
          <p:nvPr/>
        </p:nvSpPr>
        <p:spPr>
          <a:xfrm>
            <a:off x="719463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>
            <a:extLst>
              <a:ext uri="{FF2B5EF4-FFF2-40B4-BE49-F238E27FC236}">
                <a16:creationId xmlns:a16="http://schemas.microsoft.com/office/drawing/2014/main" id="{34869AD8-7649-8AFF-08B4-4EBA90E1C0E7}"/>
              </a:ext>
            </a:extLst>
          </p:cNvPr>
          <p:cNvSpPr/>
          <p:nvPr/>
        </p:nvSpPr>
        <p:spPr>
          <a:xfrm>
            <a:off x="78914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>
            <a:extLst>
              <a:ext uri="{FF2B5EF4-FFF2-40B4-BE49-F238E27FC236}">
                <a16:creationId xmlns:a16="http://schemas.microsoft.com/office/drawing/2014/main" id="{C61124A8-EC69-64DE-6896-85D05216A569}"/>
              </a:ext>
            </a:extLst>
          </p:cNvPr>
          <p:cNvSpPr/>
          <p:nvPr/>
        </p:nvSpPr>
        <p:spPr>
          <a:xfrm>
            <a:off x="858620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>
            <a:extLst>
              <a:ext uri="{FF2B5EF4-FFF2-40B4-BE49-F238E27FC236}">
                <a16:creationId xmlns:a16="http://schemas.microsoft.com/office/drawing/2014/main" id="{389F1046-6B7A-BBE3-B972-85C67AA0E6F9}"/>
              </a:ext>
            </a:extLst>
          </p:cNvPr>
          <p:cNvSpPr/>
          <p:nvPr/>
        </p:nvSpPr>
        <p:spPr>
          <a:xfrm>
            <a:off x="858620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>
            <a:extLst>
              <a:ext uri="{FF2B5EF4-FFF2-40B4-BE49-F238E27FC236}">
                <a16:creationId xmlns:a16="http://schemas.microsoft.com/office/drawing/2014/main" id="{C13622C2-2C3D-AA1D-4D0E-9F377DECF7F5}"/>
              </a:ext>
            </a:extLst>
          </p:cNvPr>
          <p:cNvSpPr/>
          <p:nvPr/>
        </p:nvSpPr>
        <p:spPr>
          <a:xfrm>
            <a:off x="9260974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22F32C01-F46A-DAC0-CF91-E2DFBAEE3FBF}"/>
              </a:ext>
            </a:extLst>
          </p:cNvPr>
          <p:cNvSpPr/>
          <p:nvPr/>
        </p:nvSpPr>
        <p:spPr>
          <a:xfrm>
            <a:off x="9949401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>
            <a:extLst>
              <a:ext uri="{FF2B5EF4-FFF2-40B4-BE49-F238E27FC236}">
                <a16:creationId xmlns:a16="http://schemas.microsoft.com/office/drawing/2014/main" id="{9292D92D-7C1D-0B82-0130-4F5F13C2B8F4}"/>
              </a:ext>
            </a:extLst>
          </p:cNvPr>
          <p:cNvSpPr/>
          <p:nvPr/>
        </p:nvSpPr>
        <p:spPr>
          <a:xfrm>
            <a:off x="10637828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椭圆 931">
            <a:extLst>
              <a:ext uri="{FF2B5EF4-FFF2-40B4-BE49-F238E27FC236}">
                <a16:creationId xmlns:a16="http://schemas.microsoft.com/office/drawing/2014/main" id="{DD177A52-720D-4E4F-7741-D1ADD783F7C8}"/>
              </a:ext>
            </a:extLst>
          </p:cNvPr>
          <p:cNvSpPr/>
          <p:nvPr/>
        </p:nvSpPr>
        <p:spPr>
          <a:xfrm>
            <a:off x="1132625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椭圆 932">
            <a:extLst>
              <a:ext uri="{FF2B5EF4-FFF2-40B4-BE49-F238E27FC236}">
                <a16:creationId xmlns:a16="http://schemas.microsoft.com/office/drawing/2014/main" id="{E6EF93FC-B2A2-BBF1-24FB-A699BCF7B03B}"/>
              </a:ext>
            </a:extLst>
          </p:cNvPr>
          <p:cNvSpPr/>
          <p:nvPr/>
        </p:nvSpPr>
        <p:spPr>
          <a:xfrm>
            <a:off x="1202098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4" name="椭圆 933">
            <a:extLst>
              <a:ext uri="{FF2B5EF4-FFF2-40B4-BE49-F238E27FC236}">
                <a16:creationId xmlns:a16="http://schemas.microsoft.com/office/drawing/2014/main" id="{3FDD754D-3143-44F5-42AB-C890C92FBBC6}"/>
              </a:ext>
            </a:extLst>
          </p:cNvPr>
          <p:cNvSpPr/>
          <p:nvPr/>
        </p:nvSpPr>
        <p:spPr>
          <a:xfrm>
            <a:off x="1271782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1A304D67-4C13-0759-82D0-BD66BCA53117}"/>
              </a:ext>
            </a:extLst>
          </p:cNvPr>
          <p:cNvSpPr/>
          <p:nvPr/>
        </p:nvSpPr>
        <p:spPr>
          <a:xfrm>
            <a:off x="92609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6" name="椭圆 935">
            <a:extLst>
              <a:ext uri="{FF2B5EF4-FFF2-40B4-BE49-F238E27FC236}">
                <a16:creationId xmlns:a16="http://schemas.microsoft.com/office/drawing/2014/main" id="{4266D5B7-ECCE-0CDF-AAA0-EAF5C0D29EA6}"/>
              </a:ext>
            </a:extLst>
          </p:cNvPr>
          <p:cNvSpPr/>
          <p:nvPr/>
        </p:nvSpPr>
        <p:spPr>
          <a:xfrm>
            <a:off x="9949401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7" name="椭圆 936">
            <a:extLst>
              <a:ext uri="{FF2B5EF4-FFF2-40B4-BE49-F238E27FC236}">
                <a16:creationId xmlns:a16="http://schemas.microsoft.com/office/drawing/2014/main" id="{4173C74D-8F91-8C5C-4BF7-71D725422162}"/>
              </a:ext>
            </a:extLst>
          </p:cNvPr>
          <p:cNvSpPr/>
          <p:nvPr/>
        </p:nvSpPr>
        <p:spPr>
          <a:xfrm>
            <a:off x="10637828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8" name="椭圆 937">
            <a:extLst>
              <a:ext uri="{FF2B5EF4-FFF2-40B4-BE49-F238E27FC236}">
                <a16:creationId xmlns:a16="http://schemas.microsoft.com/office/drawing/2014/main" id="{42C1D927-6F1B-4FB4-A9FC-ECD7F9E83F8F}"/>
              </a:ext>
            </a:extLst>
          </p:cNvPr>
          <p:cNvSpPr/>
          <p:nvPr/>
        </p:nvSpPr>
        <p:spPr>
          <a:xfrm>
            <a:off x="1132625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椭圆 938">
            <a:extLst>
              <a:ext uri="{FF2B5EF4-FFF2-40B4-BE49-F238E27FC236}">
                <a16:creationId xmlns:a16="http://schemas.microsoft.com/office/drawing/2014/main" id="{24236B48-47A3-1544-0E89-EC58890D45E8}"/>
              </a:ext>
            </a:extLst>
          </p:cNvPr>
          <p:cNvSpPr/>
          <p:nvPr/>
        </p:nvSpPr>
        <p:spPr>
          <a:xfrm>
            <a:off x="1202098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0" name="椭圆 939">
            <a:extLst>
              <a:ext uri="{FF2B5EF4-FFF2-40B4-BE49-F238E27FC236}">
                <a16:creationId xmlns:a16="http://schemas.microsoft.com/office/drawing/2014/main" id="{3C50B264-4644-88EA-5D86-0F06434FCBCF}"/>
              </a:ext>
            </a:extLst>
          </p:cNvPr>
          <p:cNvSpPr/>
          <p:nvPr/>
        </p:nvSpPr>
        <p:spPr>
          <a:xfrm>
            <a:off x="1271782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1A2A48-C4D4-28E6-ABAA-535BD032B462}"/>
              </a:ext>
            </a:extLst>
          </p:cNvPr>
          <p:cNvSpPr/>
          <p:nvPr/>
        </p:nvSpPr>
        <p:spPr>
          <a:xfrm>
            <a:off x="4556759" y="5058629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893188-74D2-1A23-8308-AF1246CE1095}"/>
              </a:ext>
            </a:extLst>
          </p:cNvPr>
          <p:cNvSpPr/>
          <p:nvPr/>
        </p:nvSpPr>
        <p:spPr>
          <a:xfrm>
            <a:off x="6646739" y="5073819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FFA04D-9C36-D2DD-5F5A-58DDFEEEBC9E}"/>
              </a:ext>
            </a:extLst>
          </p:cNvPr>
          <p:cNvSpPr/>
          <p:nvPr/>
        </p:nvSpPr>
        <p:spPr>
          <a:xfrm>
            <a:off x="8714432" y="5073818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10138D-1134-2ACA-AEAB-5C45BD0F429B}"/>
              </a:ext>
            </a:extLst>
          </p:cNvPr>
          <p:cNvSpPr/>
          <p:nvPr/>
        </p:nvSpPr>
        <p:spPr>
          <a:xfrm>
            <a:off x="10757602" y="909517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D5D841-D960-13DB-A685-27C6BF782A3A}"/>
              </a:ext>
            </a:extLst>
          </p:cNvPr>
          <p:cNvSpPr/>
          <p:nvPr/>
        </p:nvSpPr>
        <p:spPr>
          <a:xfrm>
            <a:off x="10757602" y="2994083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A9C942-CCD2-E7A7-6DD1-660CAC267E1E}"/>
              </a:ext>
            </a:extLst>
          </p:cNvPr>
          <p:cNvSpPr/>
          <p:nvPr/>
        </p:nvSpPr>
        <p:spPr>
          <a:xfrm>
            <a:off x="10757602" y="5059102"/>
            <a:ext cx="1444866" cy="14265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A8519A-3D6D-A5FA-B93B-12926D731F23}"/>
              </a:ext>
            </a:extLst>
          </p:cNvPr>
          <p:cNvSpPr/>
          <p:nvPr/>
        </p:nvSpPr>
        <p:spPr>
          <a:xfrm>
            <a:off x="3917472" y="2338339"/>
            <a:ext cx="1378646" cy="134343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0FB0F-F07C-D3AF-BB59-EDCBF665C693}"/>
              </a:ext>
            </a:extLst>
          </p:cNvPr>
          <p:cNvSpPr/>
          <p:nvPr/>
        </p:nvSpPr>
        <p:spPr>
          <a:xfrm>
            <a:off x="5295427" y="2338339"/>
            <a:ext cx="1351312" cy="1343437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9EC748-C66A-1508-15E2-43A92381279C}"/>
              </a:ext>
            </a:extLst>
          </p:cNvPr>
          <p:cNvSpPr/>
          <p:nvPr/>
        </p:nvSpPr>
        <p:spPr>
          <a:xfrm>
            <a:off x="3916422" y="3684929"/>
            <a:ext cx="1384210" cy="136167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30ABD0-06A3-C425-3B59-FA5EEB65C93E}"/>
              </a:ext>
            </a:extLst>
          </p:cNvPr>
          <p:cNvSpPr/>
          <p:nvPr/>
        </p:nvSpPr>
        <p:spPr>
          <a:xfrm>
            <a:off x="5296954" y="3668871"/>
            <a:ext cx="1308752" cy="14011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52A6F-2390-8054-694C-FFBD26C41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58D24DF1-5BB1-36F3-10A2-2C3A69619543}"/>
              </a:ext>
            </a:extLst>
          </p:cNvPr>
          <p:cNvSpPr/>
          <p:nvPr/>
        </p:nvSpPr>
        <p:spPr>
          <a:xfrm>
            <a:off x="32792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2C55A7A-EED9-752D-7F62-752E807230AB}"/>
              </a:ext>
            </a:extLst>
          </p:cNvPr>
          <p:cNvSpPr/>
          <p:nvPr/>
        </p:nvSpPr>
        <p:spPr>
          <a:xfrm>
            <a:off x="101634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20822D2-F993-884D-CBA2-E0F69BD90ECA}"/>
              </a:ext>
            </a:extLst>
          </p:cNvPr>
          <p:cNvSpPr/>
          <p:nvPr/>
        </p:nvSpPr>
        <p:spPr>
          <a:xfrm>
            <a:off x="170477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B0DF88-E172-19D9-AB44-A0BF53641687}"/>
              </a:ext>
            </a:extLst>
          </p:cNvPr>
          <p:cNvSpPr/>
          <p:nvPr/>
        </p:nvSpPr>
        <p:spPr>
          <a:xfrm>
            <a:off x="239320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AA9C5DE-D785-5D61-F674-9CD8BAD6921D}"/>
              </a:ext>
            </a:extLst>
          </p:cNvPr>
          <p:cNvSpPr/>
          <p:nvPr/>
        </p:nvSpPr>
        <p:spPr>
          <a:xfrm>
            <a:off x="3087937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DE5AB99-D39D-91CA-1443-37CF284F71BF}"/>
              </a:ext>
            </a:extLst>
          </p:cNvPr>
          <p:cNvSpPr/>
          <p:nvPr/>
        </p:nvSpPr>
        <p:spPr>
          <a:xfrm>
            <a:off x="378477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63E40B9-73E9-7DA7-F2DF-FD0A59E287D2}"/>
              </a:ext>
            </a:extLst>
          </p:cNvPr>
          <p:cNvSpPr/>
          <p:nvPr/>
        </p:nvSpPr>
        <p:spPr>
          <a:xfrm>
            <a:off x="32792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2269700-31D5-5BED-7556-9A9435F427AE}"/>
              </a:ext>
            </a:extLst>
          </p:cNvPr>
          <p:cNvSpPr/>
          <p:nvPr/>
        </p:nvSpPr>
        <p:spPr>
          <a:xfrm>
            <a:off x="101634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7EB386-BC25-00FE-1CA8-9641B3D7547E}"/>
              </a:ext>
            </a:extLst>
          </p:cNvPr>
          <p:cNvSpPr/>
          <p:nvPr/>
        </p:nvSpPr>
        <p:spPr>
          <a:xfrm>
            <a:off x="170477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285C880-8833-8383-C617-E5A31BD32C9E}"/>
              </a:ext>
            </a:extLst>
          </p:cNvPr>
          <p:cNvSpPr/>
          <p:nvPr/>
        </p:nvSpPr>
        <p:spPr>
          <a:xfrm>
            <a:off x="239320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64EE283-2F5F-31E4-904E-ABF2DCBD7051}"/>
              </a:ext>
            </a:extLst>
          </p:cNvPr>
          <p:cNvSpPr/>
          <p:nvPr/>
        </p:nvSpPr>
        <p:spPr>
          <a:xfrm>
            <a:off x="3087937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F207552-AB7E-5249-424F-3F3FEFCB5D53}"/>
              </a:ext>
            </a:extLst>
          </p:cNvPr>
          <p:cNvSpPr/>
          <p:nvPr/>
        </p:nvSpPr>
        <p:spPr>
          <a:xfrm>
            <a:off x="378477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DF3484B-78DA-7CCA-7CB7-3F43791A6049}"/>
              </a:ext>
            </a:extLst>
          </p:cNvPr>
          <p:cNvSpPr/>
          <p:nvPr/>
        </p:nvSpPr>
        <p:spPr>
          <a:xfrm>
            <a:off x="445953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C16995C-074F-613F-E67F-1851ED8A0531}"/>
              </a:ext>
            </a:extLst>
          </p:cNvPr>
          <p:cNvSpPr/>
          <p:nvPr/>
        </p:nvSpPr>
        <p:spPr>
          <a:xfrm>
            <a:off x="514796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C1F5C27-806B-46E8-AAED-4C298FAD5F0F}"/>
              </a:ext>
            </a:extLst>
          </p:cNvPr>
          <p:cNvSpPr/>
          <p:nvPr/>
        </p:nvSpPr>
        <p:spPr>
          <a:xfrm>
            <a:off x="583639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0542D23-67A1-12CB-711F-BF06CCBE1C61}"/>
              </a:ext>
            </a:extLst>
          </p:cNvPr>
          <p:cNvSpPr/>
          <p:nvPr/>
        </p:nvSpPr>
        <p:spPr>
          <a:xfrm>
            <a:off x="6524820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2138796-7454-D6E8-6457-EDF38E244189}"/>
              </a:ext>
            </a:extLst>
          </p:cNvPr>
          <p:cNvSpPr/>
          <p:nvPr/>
        </p:nvSpPr>
        <p:spPr>
          <a:xfrm>
            <a:off x="721955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F0BF607-B57F-8ECA-94F5-8A1F243E692F}"/>
              </a:ext>
            </a:extLst>
          </p:cNvPr>
          <p:cNvSpPr/>
          <p:nvPr/>
        </p:nvSpPr>
        <p:spPr>
          <a:xfrm>
            <a:off x="79163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5E1218-22E7-D5BD-3356-72DD8BE255C1}"/>
              </a:ext>
            </a:extLst>
          </p:cNvPr>
          <p:cNvSpPr/>
          <p:nvPr/>
        </p:nvSpPr>
        <p:spPr>
          <a:xfrm>
            <a:off x="445953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A7E3029-7D70-1832-398B-1D13773061B5}"/>
              </a:ext>
            </a:extLst>
          </p:cNvPr>
          <p:cNvSpPr/>
          <p:nvPr/>
        </p:nvSpPr>
        <p:spPr>
          <a:xfrm>
            <a:off x="514796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8566E75-AAC8-3149-4EC7-7BE3D33CC273}"/>
              </a:ext>
            </a:extLst>
          </p:cNvPr>
          <p:cNvSpPr/>
          <p:nvPr/>
        </p:nvSpPr>
        <p:spPr>
          <a:xfrm>
            <a:off x="583639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86C9153-8923-027A-47F8-A16D065A7684}"/>
              </a:ext>
            </a:extLst>
          </p:cNvPr>
          <p:cNvSpPr/>
          <p:nvPr/>
        </p:nvSpPr>
        <p:spPr>
          <a:xfrm>
            <a:off x="6524820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9ED88E3B-F074-0BBB-B167-F2465BB1ADCE}"/>
              </a:ext>
            </a:extLst>
          </p:cNvPr>
          <p:cNvSpPr/>
          <p:nvPr/>
        </p:nvSpPr>
        <p:spPr>
          <a:xfrm>
            <a:off x="721955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6B024FA6-4B66-D25B-A655-DE89F07AF8A7}"/>
              </a:ext>
            </a:extLst>
          </p:cNvPr>
          <p:cNvSpPr/>
          <p:nvPr/>
        </p:nvSpPr>
        <p:spPr>
          <a:xfrm>
            <a:off x="79163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F2AA1DBD-B7DE-BFEE-1032-F81084091F83}"/>
              </a:ext>
            </a:extLst>
          </p:cNvPr>
          <p:cNvSpPr/>
          <p:nvPr/>
        </p:nvSpPr>
        <p:spPr>
          <a:xfrm>
            <a:off x="327922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10353A9-ADA0-C8CF-3E22-53553B8A02F0}"/>
              </a:ext>
            </a:extLst>
          </p:cNvPr>
          <p:cNvSpPr/>
          <p:nvPr/>
        </p:nvSpPr>
        <p:spPr>
          <a:xfrm>
            <a:off x="1016349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4DDC3D2-FF86-7E46-EC88-5950F7120044}"/>
              </a:ext>
            </a:extLst>
          </p:cNvPr>
          <p:cNvSpPr/>
          <p:nvPr/>
        </p:nvSpPr>
        <p:spPr>
          <a:xfrm>
            <a:off x="170477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59F722B-5CCB-FAE7-4B64-6DA5C1159F3C}"/>
              </a:ext>
            </a:extLst>
          </p:cNvPr>
          <p:cNvSpPr/>
          <p:nvPr/>
        </p:nvSpPr>
        <p:spPr>
          <a:xfrm>
            <a:off x="239320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05C60C6-3D36-7B4B-C21B-E4BC9BA91AA7}"/>
              </a:ext>
            </a:extLst>
          </p:cNvPr>
          <p:cNvSpPr/>
          <p:nvPr/>
        </p:nvSpPr>
        <p:spPr>
          <a:xfrm>
            <a:off x="3087937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93B493E-6113-0527-FC15-0747E5C981B6}"/>
              </a:ext>
            </a:extLst>
          </p:cNvPr>
          <p:cNvSpPr/>
          <p:nvPr/>
        </p:nvSpPr>
        <p:spPr>
          <a:xfrm>
            <a:off x="3784774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CC0AC58-2417-F48E-4E3C-0ABFF3B60968}"/>
              </a:ext>
            </a:extLst>
          </p:cNvPr>
          <p:cNvSpPr/>
          <p:nvPr/>
        </p:nvSpPr>
        <p:spPr>
          <a:xfrm>
            <a:off x="32792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B7B191B2-00E5-9321-F8B9-8439437A8686}"/>
              </a:ext>
            </a:extLst>
          </p:cNvPr>
          <p:cNvSpPr/>
          <p:nvPr/>
        </p:nvSpPr>
        <p:spPr>
          <a:xfrm>
            <a:off x="101634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41F66FE-0692-5971-0E60-2FA464F0D1A2}"/>
              </a:ext>
            </a:extLst>
          </p:cNvPr>
          <p:cNvSpPr/>
          <p:nvPr/>
        </p:nvSpPr>
        <p:spPr>
          <a:xfrm>
            <a:off x="170477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284832D-82E0-C7DD-B5E0-761807363642}"/>
              </a:ext>
            </a:extLst>
          </p:cNvPr>
          <p:cNvSpPr/>
          <p:nvPr/>
        </p:nvSpPr>
        <p:spPr>
          <a:xfrm>
            <a:off x="239320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FB8E714-D227-FC8C-A439-80F9F3BF90AD}"/>
              </a:ext>
            </a:extLst>
          </p:cNvPr>
          <p:cNvSpPr/>
          <p:nvPr/>
        </p:nvSpPr>
        <p:spPr>
          <a:xfrm>
            <a:off x="3087937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7794341-CB65-B5D4-8AE6-34CCE99FA86A}"/>
              </a:ext>
            </a:extLst>
          </p:cNvPr>
          <p:cNvSpPr/>
          <p:nvPr/>
        </p:nvSpPr>
        <p:spPr>
          <a:xfrm>
            <a:off x="378477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B4719B8-8D1A-1873-8112-917E36DF3510}"/>
              </a:ext>
            </a:extLst>
          </p:cNvPr>
          <p:cNvSpPr/>
          <p:nvPr/>
        </p:nvSpPr>
        <p:spPr>
          <a:xfrm>
            <a:off x="4459539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7ABF8AC-D7CD-4B25-0021-AA5FD8A73A31}"/>
              </a:ext>
            </a:extLst>
          </p:cNvPr>
          <p:cNvSpPr/>
          <p:nvPr/>
        </p:nvSpPr>
        <p:spPr>
          <a:xfrm>
            <a:off x="514796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FB905FB-0269-69E1-443B-565682F6E4A2}"/>
              </a:ext>
            </a:extLst>
          </p:cNvPr>
          <p:cNvSpPr/>
          <p:nvPr/>
        </p:nvSpPr>
        <p:spPr>
          <a:xfrm>
            <a:off x="583639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3D81F64-EAF6-734E-1210-753415E10C76}"/>
              </a:ext>
            </a:extLst>
          </p:cNvPr>
          <p:cNvSpPr/>
          <p:nvPr/>
        </p:nvSpPr>
        <p:spPr>
          <a:xfrm>
            <a:off x="6524820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DC7FC0BF-ECDB-48F8-FAC2-76F1E66C3F7E}"/>
              </a:ext>
            </a:extLst>
          </p:cNvPr>
          <p:cNvSpPr/>
          <p:nvPr/>
        </p:nvSpPr>
        <p:spPr>
          <a:xfrm>
            <a:off x="7219554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41F73BD-3A1A-3C37-68BA-781D18B2F974}"/>
              </a:ext>
            </a:extLst>
          </p:cNvPr>
          <p:cNvSpPr/>
          <p:nvPr/>
        </p:nvSpPr>
        <p:spPr>
          <a:xfrm>
            <a:off x="7916391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4672964-DCCF-3D89-DECB-49614CFF21FB}"/>
              </a:ext>
            </a:extLst>
          </p:cNvPr>
          <p:cNvSpPr/>
          <p:nvPr/>
        </p:nvSpPr>
        <p:spPr>
          <a:xfrm>
            <a:off x="445953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0DEEF1D-7DAD-1970-8036-BF33E7FBD47C}"/>
              </a:ext>
            </a:extLst>
          </p:cNvPr>
          <p:cNvSpPr/>
          <p:nvPr/>
        </p:nvSpPr>
        <p:spPr>
          <a:xfrm>
            <a:off x="514796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2E308FBC-A5B5-8CA4-AFCF-813C65494F42}"/>
              </a:ext>
            </a:extLst>
          </p:cNvPr>
          <p:cNvSpPr/>
          <p:nvPr/>
        </p:nvSpPr>
        <p:spPr>
          <a:xfrm>
            <a:off x="583639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908DD8D-EE87-FBD4-1B1C-2AB0583CDECC}"/>
              </a:ext>
            </a:extLst>
          </p:cNvPr>
          <p:cNvSpPr/>
          <p:nvPr/>
        </p:nvSpPr>
        <p:spPr>
          <a:xfrm>
            <a:off x="6524820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3A28C9B-D2C7-478E-66F1-F274D3581977}"/>
              </a:ext>
            </a:extLst>
          </p:cNvPr>
          <p:cNvSpPr/>
          <p:nvPr/>
        </p:nvSpPr>
        <p:spPr>
          <a:xfrm>
            <a:off x="721955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88148FF3-2AD5-3927-602A-51B2909286F5}"/>
              </a:ext>
            </a:extLst>
          </p:cNvPr>
          <p:cNvSpPr/>
          <p:nvPr/>
        </p:nvSpPr>
        <p:spPr>
          <a:xfrm>
            <a:off x="79163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90DD9301-4189-C989-EB22-94FAC9129BCB}"/>
              </a:ext>
            </a:extLst>
          </p:cNvPr>
          <p:cNvSpPr/>
          <p:nvPr/>
        </p:nvSpPr>
        <p:spPr>
          <a:xfrm>
            <a:off x="32792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DA7DBFB-8167-1FEB-011E-940F7FAFEC7F}"/>
              </a:ext>
            </a:extLst>
          </p:cNvPr>
          <p:cNvSpPr/>
          <p:nvPr/>
        </p:nvSpPr>
        <p:spPr>
          <a:xfrm>
            <a:off x="1016349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E68354A7-EC38-B5CA-A717-C21E16EBB938}"/>
              </a:ext>
            </a:extLst>
          </p:cNvPr>
          <p:cNvSpPr/>
          <p:nvPr/>
        </p:nvSpPr>
        <p:spPr>
          <a:xfrm>
            <a:off x="170477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B07512D1-A114-42E9-420B-32B93890460B}"/>
              </a:ext>
            </a:extLst>
          </p:cNvPr>
          <p:cNvSpPr/>
          <p:nvPr/>
        </p:nvSpPr>
        <p:spPr>
          <a:xfrm>
            <a:off x="239320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B94EF937-20ED-EAE2-8089-CAE596049BD0}"/>
              </a:ext>
            </a:extLst>
          </p:cNvPr>
          <p:cNvSpPr/>
          <p:nvPr/>
        </p:nvSpPr>
        <p:spPr>
          <a:xfrm>
            <a:off x="3087937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6EBCC86-F23A-6089-DCF1-9D29AD0E068C}"/>
              </a:ext>
            </a:extLst>
          </p:cNvPr>
          <p:cNvSpPr/>
          <p:nvPr/>
        </p:nvSpPr>
        <p:spPr>
          <a:xfrm>
            <a:off x="378477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BE0BC1B-DF9D-EAF9-4330-8B1FF9BE7A03}"/>
              </a:ext>
            </a:extLst>
          </p:cNvPr>
          <p:cNvSpPr/>
          <p:nvPr/>
        </p:nvSpPr>
        <p:spPr>
          <a:xfrm>
            <a:off x="327921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4CEC2D59-8255-0926-8846-424CCEF08117}"/>
              </a:ext>
            </a:extLst>
          </p:cNvPr>
          <p:cNvSpPr/>
          <p:nvPr/>
        </p:nvSpPr>
        <p:spPr>
          <a:xfrm>
            <a:off x="1016348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E82057A6-95A0-40B0-C182-F4030F0D0D5D}"/>
              </a:ext>
            </a:extLst>
          </p:cNvPr>
          <p:cNvSpPr/>
          <p:nvPr/>
        </p:nvSpPr>
        <p:spPr>
          <a:xfrm>
            <a:off x="170477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3684E13F-3A65-E379-03C8-DF0892AD06FA}"/>
              </a:ext>
            </a:extLst>
          </p:cNvPr>
          <p:cNvSpPr/>
          <p:nvPr/>
        </p:nvSpPr>
        <p:spPr>
          <a:xfrm>
            <a:off x="239320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4DCC9E8-4D5F-CC8E-F2BB-4B740182A0C1}"/>
              </a:ext>
            </a:extLst>
          </p:cNvPr>
          <p:cNvSpPr/>
          <p:nvPr/>
        </p:nvSpPr>
        <p:spPr>
          <a:xfrm>
            <a:off x="3087936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A21F7904-9E36-2277-A90E-8031F10FAD75}"/>
              </a:ext>
            </a:extLst>
          </p:cNvPr>
          <p:cNvSpPr/>
          <p:nvPr/>
        </p:nvSpPr>
        <p:spPr>
          <a:xfrm>
            <a:off x="3784773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0EFBA6-FDB1-D0AD-A923-3004025F8111}"/>
              </a:ext>
            </a:extLst>
          </p:cNvPr>
          <p:cNvSpPr/>
          <p:nvPr/>
        </p:nvSpPr>
        <p:spPr>
          <a:xfrm>
            <a:off x="4459539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F2FB8E0-8662-EE80-B578-486C1F8DFB5D}"/>
              </a:ext>
            </a:extLst>
          </p:cNvPr>
          <p:cNvSpPr/>
          <p:nvPr/>
        </p:nvSpPr>
        <p:spPr>
          <a:xfrm>
            <a:off x="514796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6CEBC1B-2CD7-DCB2-B628-CACE732E7EB3}"/>
              </a:ext>
            </a:extLst>
          </p:cNvPr>
          <p:cNvSpPr/>
          <p:nvPr/>
        </p:nvSpPr>
        <p:spPr>
          <a:xfrm>
            <a:off x="5836393" y="2873532"/>
            <a:ext cx="245943" cy="252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C04D08EA-1B9E-76CF-9777-C302C3BFF8E3}"/>
              </a:ext>
            </a:extLst>
          </p:cNvPr>
          <p:cNvSpPr/>
          <p:nvPr/>
        </p:nvSpPr>
        <p:spPr>
          <a:xfrm>
            <a:off x="6524820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DF49276-67FA-92E8-2C79-3331F0198361}"/>
              </a:ext>
            </a:extLst>
          </p:cNvPr>
          <p:cNvSpPr/>
          <p:nvPr/>
        </p:nvSpPr>
        <p:spPr>
          <a:xfrm>
            <a:off x="721955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C2314C2-1333-BDBC-82E3-C01BA38C93DC}"/>
              </a:ext>
            </a:extLst>
          </p:cNvPr>
          <p:cNvSpPr/>
          <p:nvPr/>
        </p:nvSpPr>
        <p:spPr>
          <a:xfrm>
            <a:off x="7916391" y="2873532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C6394E33-278E-8116-F89A-41C3E3142165}"/>
              </a:ext>
            </a:extLst>
          </p:cNvPr>
          <p:cNvSpPr/>
          <p:nvPr/>
        </p:nvSpPr>
        <p:spPr>
          <a:xfrm>
            <a:off x="4459538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920F736-58AA-454C-8C0E-4984B0C256E6}"/>
              </a:ext>
            </a:extLst>
          </p:cNvPr>
          <p:cNvSpPr/>
          <p:nvPr/>
        </p:nvSpPr>
        <p:spPr>
          <a:xfrm>
            <a:off x="514796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94BD1A70-1772-8DE7-3D48-189B0AB82946}"/>
              </a:ext>
            </a:extLst>
          </p:cNvPr>
          <p:cNvSpPr/>
          <p:nvPr/>
        </p:nvSpPr>
        <p:spPr>
          <a:xfrm>
            <a:off x="583639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728133E6-9CB8-178F-6C8B-F3C259649BFD}"/>
              </a:ext>
            </a:extLst>
          </p:cNvPr>
          <p:cNvSpPr/>
          <p:nvPr/>
        </p:nvSpPr>
        <p:spPr>
          <a:xfrm>
            <a:off x="6524819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254D3C5-4C60-3A5D-2BD4-8E1B4F35CA5E}"/>
              </a:ext>
            </a:extLst>
          </p:cNvPr>
          <p:cNvSpPr/>
          <p:nvPr/>
        </p:nvSpPr>
        <p:spPr>
          <a:xfrm>
            <a:off x="7219553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1F138A3F-2BE6-AA47-75B5-5F2D75D321B5}"/>
              </a:ext>
            </a:extLst>
          </p:cNvPr>
          <p:cNvSpPr/>
          <p:nvPr/>
        </p:nvSpPr>
        <p:spPr>
          <a:xfrm>
            <a:off x="7916390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55E44E8F-A112-9D36-F62E-1396912FF031}"/>
              </a:ext>
            </a:extLst>
          </p:cNvPr>
          <p:cNvSpPr/>
          <p:nvPr/>
        </p:nvSpPr>
        <p:spPr>
          <a:xfrm>
            <a:off x="32687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87D7729B-0654-9B9C-B864-0258B49E7960}"/>
              </a:ext>
            </a:extLst>
          </p:cNvPr>
          <p:cNvSpPr/>
          <p:nvPr/>
        </p:nvSpPr>
        <p:spPr>
          <a:xfrm>
            <a:off x="1015299" y="4244077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DADB9678-ED5C-EA9C-886B-6B7B80E496BB}"/>
              </a:ext>
            </a:extLst>
          </p:cNvPr>
          <p:cNvSpPr/>
          <p:nvPr/>
        </p:nvSpPr>
        <p:spPr>
          <a:xfrm>
            <a:off x="170372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24620EBD-4D04-7C89-549D-409839A09BC7}"/>
              </a:ext>
            </a:extLst>
          </p:cNvPr>
          <p:cNvSpPr/>
          <p:nvPr/>
        </p:nvSpPr>
        <p:spPr>
          <a:xfrm>
            <a:off x="239215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015046F-1A5C-BAFE-7AAF-4677D11BECF8}"/>
              </a:ext>
            </a:extLst>
          </p:cNvPr>
          <p:cNvSpPr/>
          <p:nvPr/>
        </p:nvSpPr>
        <p:spPr>
          <a:xfrm>
            <a:off x="3086887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C80B9B9-006C-F1EA-7216-815A3F9BC72E}"/>
              </a:ext>
            </a:extLst>
          </p:cNvPr>
          <p:cNvSpPr/>
          <p:nvPr/>
        </p:nvSpPr>
        <p:spPr>
          <a:xfrm>
            <a:off x="3783724" y="4244077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E722B6FF-F517-42B0-E763-9EDF68DDF72D}"/>
              </a:ext>
            </a:extLst>
          </p:cNvPr>
          <p:cNvSpPr/>
          <p:nvPr/>
        </p:nvSpPr>
        <p:spPr>
          <a:xfrm>
            <a:off x="32687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65280B68-0728-C9B2-875C-E1B7BD80CB30}"/>
              </a:ext>
            </a:extLst>
          </p:cNvPr>
          <p:cNvSpPr/>
          <p:nvPr/>
        </p:nvSpPr>
        <p:spPr>
          <a:xfrm>
            <a:off x="101529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B2FE949B-6CFF-2404-C3E6-CFF8471A8247}"/>
              </a:ext>
            </a:extLst>
          </p:cNvPr>
          <p:cNvSpPr/>
          <p:nvPr/>
        </p:nvSpPr>
        <p:spPr>
          <a:xfrm>
            <a:off x="170372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0E50EAE6-7F15-0DE3-6876-CC9DA665CA32}"/>
              </a:ext>
            </a:extLst>
          </p:cNvPr>
          <p:cNvSpPr/>
          <p:nvPr/>
        </p:nvSpPr>
        <p:spPr>
          <a:xfrm>
            <a:off x="239215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E6A74ED3-78DA-5FFC-D83D-41B17B7B0319}"/>
              </a:ext>
            </a:extLst>
          </p:cNvPr>
          <p:cNvSpPr/>
          <p:nvPr/>
        </p:nvSpPr>
        <p:spPr>
          <a:xfrm>
            <a:off x="3086887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6F22A3CF-020D-24A0-FDC1-78465560AB47}"/>
              </a:ext>
            </a:extLst>
          </p:cNvPr>
          <p:cNvSpPr/>
          <p:nvPr/>
        </p:nvSpPr>
        <p:spPr>
          <a:xfrm>
            <a:off x="3783724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68C3B8F4-DB3B-4855-5D07-4F03947F2B44}"/>
              </a:ext>
            </a:extLst>
          </p:cNvPr>
          <p:cNvSpPr/>
          <p:nvPr/>
        </p:nvSpPr>
        <p:spPr>
          <a:xfrm>
            <a:off x="4458489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1AA8290F-7727-EF26-5905-9B1A32536E20}"/>
              </a:ext>
            </a:extLst>
          </p:cNvPr>
          <p:cNvSpPr/>
          <p:nvPr/>
        </p:nvSpPr>
        <p:spPr>
          <a:xfrm>
            <a:off x="514691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30CD3EA4-E2BE-4DAD-88C4-2FAE07BCDAB5}"/>
              </a:ext>
            </a:extLst>
          </p:cNvPr>
          <p:cNvSpPr/>
          <p:nvPr/>
        </p:nvSpPr>
        <p:spPr>
          <a:xfrm>
            <a:off x="583534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3DB6321C-E540-1D4C-1B14-1E3085C23181}"/>
              </a:ext>
            </a:extLst>
          </p:cNvPr>
          <p:cNvSpPr/>
          <p:nvPr/>
        </p:nvSpPr>
        <p:spPr>
          <a:xfrm>
            <a:off x="6523770" y="4244077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FFC40AE4-CB1E-34FC-3B49-32CDAC043177}"/>
              </a:ext>
            </a:extLst>
          </p:cNvPr>
          <p:cNvSpPr/>
          <p:nvPr/>
        </p:nvSpPr>
        <p:spPr>
          <a:xfrm>
            <a:off x="7218504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B8A7D4FF-5779-FE74-812D-F9FC56269B93}"/>
              </a:ext>
            </a:extLst>
          </p:cNvPr>
          <p:cNvSpPr/>
          <p:nvPr/>
        </p:nvSpPr>
        <p:spPr>
          <a:xfrm>
            <a:off x="7915341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9AF83A9A-14FB-23D4-9FA9-CE4FDF57B4FB}"/>
              </a:ext>
            </a:extLst>
          </p:cNvPr>
          <p:cNvSpPr/>
          <p:nvPr/>
        </p:nvSpPr>
        <p:spPr>
          <a:xfrm>
            <a:off x="445848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D8A9A122-AC40-AA71-651A-A972E32EC1BF}"/>
              </a:ext>
            </a:extLst>
          </p:cNvPr>
          <p:cNvSpPr/>
          <p:nvPr/>
        </p:nvSpPr>
        <p:spPr>
          <a:xfrm>
            <a:off x="514691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820D4660-7100-8500-2D1E-39A883A0AAA5}"/>
              </a:ext>
            </a:extLst>
          </p:cNvPr>
          <p:cNvSpPr/>
          <p:nvPr/>
        </p:nvSpPr>
        <p:spPr>
          <a:xfrm>
            <a:off x="5835343" y="4932505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56B9A52A-0BF6-3A37-B0A7-A634A0503E74}"/>
              </a:ext>
            </a:extLst>
          </p:cNvPr>
          <p:cNvSpPr/>
          <p:nvPr/>
        </p:nvSpPr>
        <p:spPr>
          <a:xfrm>
            <a:off x="6523770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F146662B-85E0-464A-D52C-D23B8DA47127}"/>
              </a:ext>
            </a:extLst>
          </p:cNvPr>
          <p:cNvSpPr/>
          <p:nvPr/>
        </p:nvSpPr>
        <p:spPr>
          <a:xfrm>
            <a:off x="7218504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8ED6A6EC-1C99-CB08-7344-3F898FAF0C95}"/>
              </a:ext>
            </a:extLst>
          </p:cNvPr>
          <p:cNvSpPr/>
          <p:nvPr/>
        </p:nvSpPr>
        <p:spPr>
          <a:xfrm>
            <a:off x="7915341" y="4932505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7707751-F9BD-E398-A31B-5180DC767D29}"/>
              </a:ext>
            </a:extLst>
          </p:cNvPr>
          <p:cNvSpPr/>
          <p:nvPr/>
        </p:nvSpPr>
        <p:spPr>
          <a:xfrm>
            <a:off x="326872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412C799-7E24-7C33-B464-671501F8910C}"/>
              </a:ext>
            </a:extLst>
          </p:cNvPr>
          <p:cNvSpPr/>
          <p:nvPr/>
        </p:nvSpPr>
        <p:spPr>
          <a:xfrm>
            <a:off x="1015299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F4F4827D-307C-40F7-7E34-B97D4D63B7D5}"/>
              </a:ext>
            </a:extLst>
          </p:cNvPr>
          <p:cNvSpPr/>
          <p:nvPr/>
        </p:nvSpPr>
        <p:spPr>
          <a:xfrm>
            <a:off x="170372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A271067A-F3A4-30FB-DA8C-834A6E3990F1}"/>
              </a:ext>
            </a:extLst>
          </p:cNvPr>
          <p:cNvSpPr/>
          <p:nvPr/>
        </p:nvSpPr>
        <p:spPr>
          <a:xfrm>
            <a:off x="239215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791C6AD-FB20-4029-066C-CD812E85FD92}"/>
              </a:ext>
            </a:extLst>
          </p:cNvPr>
          <p:cNvSpPr/>
          <p:nvPr/>
        </p:nvSpPr>
        <p:spPr>
          <a:xfrm>
            <a:off x="3086887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E5D4164-2EF3-F308-B8E1-5EBEF6BC5ABC}"/>
              </a:ext>
            </a:extLst>
          </p:cNvPr>
          <p:cNvSpPr/>
          <p:nvPr/>
        </p:nvSpPr>
        <p:spPr>
          <a:xfrm>
            <a:off x="3783724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579E20D7-037D-37C6-0F33-A76D69EAE75B}"/>
              </a:ext>
            </a:extLst>
          </p:cNvPr>
          <p:cNvSpPr/>
          <p:nvPr/>
        </p:nvSpPr>
        <p:spPr>
          <a:xfrm>
            <a:off x="32687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C491FB74-F892-F9E3-20FA-5DCD625D240E}"/>
              </a:ext>
            </a:extLst>
          </p:cNvPr>
          <p:cNvSpPr/>
          <p:nvPr/>
        </p:nvSpPr>
        <p:spPr>
          <a:xfrm>
            <a:off x="101529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C7D939D9-0FE1-7DC7-37B4-6C729ADF02BB}"/>
              </a:ext>
            </a:extLst>
          </p:cNvPr>
          <p:cNvSpPr/>
          <p:nvPr/>
        </p:nvSpPr>
        <p:spPr>
          <a:xfrm>
            <a:off x="170372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D4B817C9-2C9D-96BF-D79D-0DE403025DEB}"/>
              </a:ext>
            </a:extLst>
          </p:cNvPr>
          <p:cNvSpPr/>
          <p:nvPr/>
        </p:nvSpPr>
        <p:spPr>
          <a:xfrm>
            <a:off x="239215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449C86F-597B-786F-4AAE-4BEA9A2D2AB1}"/>
              </a:ext>
            </a:extLst>
          </p:cNvPr>
          <p:cNvSpPr/>
          <p:nvPr/>
        </p:nvSpPr>
        <p:spPr>
          <a:xfrm>
            <a:off x="3086886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543766F5-71E3-6A46-0473-25954EF2BA27}"/>
              </a:ext>
            </a:extLst>
          </p:cNvPr>
          <p:cNvSpPr/>
          <p:nvPr/>
        </p:nvSpPr>
        <p:spPr>
          <a:xfrm>
            <a:off x="378372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940982BA-BA0B-90B9-E936-64BCC0F5F2F7}"/>
              </a:ext>
            </a:extLst>
          </p:cNvPr>
          <p:cNvSpPr/>
          <p:nvPr/>
        </p:nvSpPr>
        <p:spPr>
          <a:xfrm>
            <a:off x="4458489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5E0B1A3-98B5-E41C-EBD8-8D8DB92A0065}"/>
              </a:ext>
            </a:extLst>
          </p:cNvPr>
          <p:cNvSpPr/>
          <p:nvPr/>
        </p:nvSpPr>
        <p:spPr>
          <a:xfrm>
            <a:off x="514691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EBEC166D-C1E9-2E30-36DB-9A2446FDEA12}"/>
              </a:ext>
            </a:extLst>
          </p:cNvPr>
          <p:cNvSpPr/>
          <p:nvPr/>
        </p:nvSpPr>
        <p:spPr>
          <a:xfrm>
            <a:off x="583534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2B56642D-C953-DE74-69BC-63B5D00DF966}"/>
              </a:ext>
            </a:extLst>
          </p:cNvPr>
          <p:cNvSpPr/>
          <p:nvPr/>
        </p:nvSpPr>
        <p:spPr>
          <a:xfrm>
            <a:off x="6523770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7834748E-720C-7BE3-6F7B-40F7CB8941A5}"/>
              </a:ext>
            </a:extLst>
          </p:cNvPr>
          <p:cNvSpPr/>
          <p:nvPr/>
        </p:nvSpPr>
        <p:spPr>
          <a:xfrm>
            <a:off x="7218504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4913BA81-F330-AD95-DCA0-77A813BD23F8}"/>
              </a:ext>
            </a:extLst>
          </p:cNvPr>
          <p:cNvSpPr/>
          <p:nvPr/>
        </p:nvSpPr>
        <p:spPr>
          <a:xfrm>
            <a:off x="7915341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2E11E985-83AC-5C25-6FB5-C7A36FAF046A}"/>
              </a:ext>
            </a:extLst>
          </p:cNvPr>
          <p:cNvSpPr/>
          <p:nvPr/>
        </p:nvSpPr>
        <p:spPr>
          <a:xfrm>
            <a:off x="445848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4268FFB7-91B2-1E0E-D512-66AA0D7348D8}"/>
              </a:ext>
            </a:extLst>
          </p:cNvPr>
          <p:cNvSpPr/>
          <p:nvPr/>
        </p:nvSpPr>
        <p:spPr>
          <a:xfrm>
            <a:off x="514691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22F3F7D-0AE9-87E8-1482-7FDC9207CCA6}"/>
              </a:ext>
            </a:extLst>
          </p:cNvPr>
          <p:cNvSpPr/>
          <p:nvPr/>
        </p:nvSpPr>
        <p:spPr>
          <a:xfrm>
            <a:off x="583534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1B0BFF21-BA55-0F63-E0A1-FBE0477E24D2}"/>
              </a:ext>
            </a:extLst>
          </p:cNvPr>
          <p:cNvSpPr/>
          <p:nvPr/>
        </p:nvSpPr>
        <p:spPr>
          <a:xfrm>
            <a:off x="6523769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177C73F2-91FC-6CD4-AD09-8CEB31D256A3}"/>
              </a:ext>
            </a:extLst>
          </p:cNvPr>
          <p:cNvSpPr/>
          <p:nvPr/>
        </p:nvSpPr>
        <p:spPr>
          <a:xfrm>
            <a:off x="721850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0119EA3-A44C-BFD2-9A4D-3783AA7C7A38}"/>
              </a:ext>
            </a:extLst>
          </p:cNvPr>
          <p:cNvSpPr/>
          <p:nvPr/>
        </p:nvSpPr>
        <p:spPr>
          <a:xfrm>
            <a:off x="79153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C76A73D2-C78E-0234-A280-B57D3D2212B3}"/>
              </a:ext>
            </a:extLst>
          </p:cNvPr>
          <p:cNvSpPr/>
          <p:nvPr/>
        </p:nvSpPr>
        <p:spPr>
          <a:xfrm>
            <a:off x="861112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8F1ACDD1-E1CC-8C96-5966-6FF86AC649D9}"/>
              </a:ext>
            </a:extLst>
          </p:cNvPr>
          <p:cNvSpPr/>
          <p:nvPr/>
        </p:nvSpPr>
        <p:spPr>
          <a:xfrm>
            <a:off x="861112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1966BF8C-B592-3FCD-9B3A-8712436F4B71}"/>
              </a:ext>
            </a:extLst>
          </p:cNvPr>
          <p:cNvSpPr/>
          <p:nvPr/>
        </p:nvSpPr>
        <p:spPr>
          <a:xfrm>
            <a:off x="92858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238DC090-7CA4-D483-69C3-D9AD806F549E}"/>
              </a:ext>
            </a:extLst>
          </p:cNvPr>
          <p:cNvSpPr/>
          <p:nvPr/>
        </p:nvSpPr>
        <p:spPr>
          <a:xfrm>
            <a:off x="9974318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95952700-7D5C-837B-BE34-C137BF7D80FD}"/>
              </a:ext>
            </a:extLst>
          </p:cNvPr>
          <p:cNvSpPr/>
          <p:nvPr/>
        </p:nvSpPr>
        <p:spPr>
          <a:xfrm>
            <a:off x="10662745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EF0F61C9-F203-12FA-CEC4-4FABADAEDD3E}"/>
              </a:ext>
            </a:extLst>
          </p:cNvPr>
          <p:cNvSpPr/>
          <p:nvPr/>
        </p:nvSpPr>
        <p:spPr>
          <a:xfrm>
            <a:off x="1135117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13F2383E-7774-8653-E99C-2B1771F5ADE2}"/>
              </a:ext>
            </a:extLst>
          </p:cNvPr>
          <p:cNvSpPr/>
          <p:nvPr/>
        </p:nvSpPr>
        <p:spPr>
          <a:xfrm>
            <a:off x="12045906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F0FB040-010C-1255-9EAF-67DBA48233B8}"/>
              </a:ext>
            </a:extLst>
          </p:cNvPr>
          <p:cNvSpPr/>
          <p:nvPr/>
        </p:nvSpPr>
        <p:spPr>
          <a:xfrm>
            <a:off x="1274274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66C193E3-EB99-C302-BF82-249DE27A314A}"/>
              </a:ext>
            </a:extLst>
          </p:cNvPr>
          <p:cNvSpPr/>
          <p:nvPr/>
        </p:nvSpPr>
        <p:spPr>
          <a:xfrm>
            <a:off x="92858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6ABBF228-D5A3-3DEA-7368-798F3070AF02}"/>
              </a:ext>
            </a:extLst>
          </p:cNvPr>
          <p:cNvSpPr/>
          <p:nvPr/>
        </p:nvSpPr>
        <p:spPr>
          <a:xfrm>
            <a:off x="9974318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5AE2D2E9-53EE-ED16-74BF-FF193666192F}"/>
              </a:ext>
            </a:extLst>
          </p:cNvPr>
          <p:cNvSpPr/>
          <p:nvPr/>
        </p:nvSpPr>
        <p:spPr>
          <a:xfrm>
            <a:off x="10662745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F569D017-7F2E-3431-E87D-A37D8DC56D11}"/>
              </a:ext>
            </a:extLst>
          </p:cNvPr>
          <p:cNvSpPr/>
          <p:nvPr/>
        </p:nvSpPr>
        <p:spPr>
          <a:xfrm>
            <a:off x="1135117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37F661AC-F389-638F-BB9A-18B71F8A77AE}"/>
              </a:ext>
            </a:extLst>
          </p:cNvPr>
          <p:cNvSpPr/>
          <p:nvPr/>
        </p:nvSpPr>
        <p:spPr>
          <a:xfrm>
            <a:off x="1204590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BCF2308F-142D-0DE6-69B8-A541227AB09C}"/>
              </a:ext>
            </a:extLst>
          </p:cNvPr>
          <p:cNvSpPr/>
          <p:nvPr/>
        </p:nvSpPr>
        <p:spPr>
          <a:xfrm>
            <a:off x="1274274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7F411C71-F643-D59B-5309-BC963D092164}"/>
              </a:ext>
            </a:extLst>
          </p:cNvPr>
          <p:cNvSpPr/>
          <p:nvPr/>
        </p:nvSpPr>
        <p:spPr>
          <a:xfrm>
            <a:off x="861112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A7943718-F26D-F76A-0D50-43F3425D9886}"/>
              </a:ext>
            </a:extLst>
          </p:cNvPr>
          <p:cNvSpPr/>
          <p:nvPr/>
        </p:nvSpPr>
        <p:spPr>
          <a:xfrm>
            <a:off x="861112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410149A-5425-0359-D01E-4BF854A8CF56}"/>
              </a:ext>
            </a:extLst>
          </p:cNvPr>
          <p:cNvSpPr/>
          <p:nvPr/>
        </p:nvSpPr>
        <p:spPr>
          <a:xfrm>
            <a:off x="9285891" y="1496676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0BBB6D5F-4B49-9F2C-A625-CA32DDFF563C}"/>
              </a:ext>
            </a:extLst>
          </p:cNvPr>
          <p:cNvSpPr/>
          <p:nvPr/>
        </p:nvSpPr>
        <p:spPr>
          <a:xfrm>
            <a:off x="9974318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37292994-094D-08A4-A1A7-CAF555BC4C48}"/>
              </a:ext>
            </a:extLst>
          </p:cNvPr>
          <p:cNvSpPr/>
          <p:nvPr/>
        </p:nvSpPr>
        <p:spPr>
          <a:xfrm>
            <a:off x="10662745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F207F3FF-0F42-0D74-1DD3-84100D4DF902}"/>
              </a:ext>
            </a:extLst>
          </p:cNvPr>
          <p:cNvSpPr/>
          <p:nvPr/>
        </p:nvSpPr>
        <p:spPr>
          <a:xfrm>
            <a:off x="11351172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B19A7FD-EBD7-E40B-059C-846C4A6285B6}"/>
              </a:ext>
            </a:extLst>
          </p:cNvPr>
          <p:cNvSpPr/>
          <p:nvPr/>
        </p:nvSpPr>
        <p:spPr>
          <a:xfrm>
            <a:off x="1204590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BC799CFC-CCAB-1E00-86FD-0D247A968912}"/>
              </a:ext>
            </a:extLst>
          </p:cNvPr>
          <p:cNvSpPr/>
          <p:nvPr/>
        </p:nvSpPr>
        <p:spPr>
          <a:xfrm>
            <a:off x="1274274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11C39E44-1BF8-8C45-573A-E34B8B916822}"/>
              </a:ext>
            </a:extLst>
          </p:cNvPr>
          <p:cNvSpPr/>
          <p:nvPr/>
        </p:nvSpPr>
        <p:spPr>
          <a:xfrm>
            <a:off x="92858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DCFB8695-4C2B-6CE0-9FC6-628B79E00AF4}"/>
              </a:ext>
            </a:extLst>
          </p:cNvPr>
          <p:cNvSpPr/>
          <p:nvPr/>
        </p:nvSpPr>
        <p:spPr>
          <a:xfrm>
            <a:off x="9974318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D06E2C0E-CB97-D2C2-90B9-ECCED931F66F}"/>
              </a:ext>
            </a:extLst>
          </p:cNvPr>
          <p:cNvSpPr/>
          <p:nvPr/>
        </p:nvSpPr>
        <p:spPr>
          <a:xfrm>
            <a:off x="10662745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882660F3-EF0E-8538-B2CE-33DB5E0909B7}"/>
              </a:ext>
            </a:extLst>
          </p:cNvPr>
          <p:cNvSpPr/>
          <p:nvPr/>
        </p:nvSpPr>
        <p:spPr>
          <a:xfrm>
            <a:off x="1135117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115D0E03-78EB-1955-9BB5-73ACD48E140A}"/>
              </a:ext>
            </a:extLst>
          </p:cNvPr>
          <p:cNvSpPr/>
          <p:nvPr/>
        </p:nvSpPr>
        <p:spPr>
          <a:xfrm>
            <a:off x="1204590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2F6F5C4D-8A1F-4117-C75F-195FDED35A63}"/>
              </a:ext>
            </a:extLst>
          </p:cNvPr>
          <p:cNvSpPr/>
          <p:nvPr/>
        </p:nvSpPr>
        <p:spPr>
          <a:xfrm>
            <a:off x="1274274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09E1F141-E634-3F3D-6068-0A0EF477256A}"/>
              </a:ext>
            </a:extLst>
          </p:cNvPr>
          <p:cNvSpPr/>
          <p:nvPr/>
        </p:nvSpPr>
        <p:spPr>
          <a:xfrm>
            <a:off x="861112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9A9F6652-10FD-14BC-1A21-5874B04C9484}"/>
              </a:ext>
            </a:extLst>
          </p:cNvPr>
          <p:cNvSpPr/>
          <p:nvPr/>
        </p:nvSpPr>
        <p:spPr>
          <a:xfrm>
            <a:off x="861112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41B446E3-6180-EBE0-BA2A-715AF6B06F94}"/>
              </a:ext>
            </a:extLst>
          </p:cNvPr>
          <p:cNvSpPr/>
          <p:nvPr/>
        </p:nvSpPr>
        <p:spPr>
          <a:xfrm>
            <a:off x="9285891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8342E227-C50B-9013-607F-B622546555D0}"/>
              </a:ext>
            </a:extLst>
          </p:cNvPr>
          <p:cNvSpPr/>
          <p:nvPr/>
        </p:nvSpPr>
        <p:spPr>
          <a:xfrm>
            <a:off x="9974318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DBAA7974-FDBE-DBE4-17A7-8D10AAE173CD}"/>
              </a:ext>
            </a:extLst>
          </p:cNvPr>
          <p:cNvSpPr/>
          <p:nvPr/>
        </p:nvSpPr>
        <p:spPr>
          <a:xfrm>
            <a:off x="10662745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049DF20D-2C1C-8757-9800-0946BD48A3A8}"/>
              </a:ext>
            </a:extLst>
          </p:cNvPr>
          <p:cNvSpPr/>
          <p:nvPr/>
        </p:nvSpPr>
        <p:spPr>
          <a:xfrm>
            <a:off x="1135117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329F6DA3-0653-9D35-EE15-BDC9BC457CC0}"/>
              </a:ext>
            </a:extLst>
          </p:cNvPr>
          <p:cNvSpPr/>
          <p:nvPr/>
        </p:nvSpPr>
        <p:spPr>
          <a:xfrm>
            <a:off x="1204590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2C97602-6D9D-9010-C8D0-082863009804}"/>
              </a:ext>
            </a:extLst>
          </p:cNvPr>
          <p:cNvSpPr/>
          <p:nvPr/>
        </p:nvSpPr>
        <p:spPr>
          <a:xfrm>
            <a:off x="1274274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8BB43E56-4AFE-8AC9-917F-041A31A7B812}"/>
              </a:ext>
            </a:extLst>
          </p:cNvPr>
          <p:cNvSpPr/>
          <p:nvPr/>
        </p:nvSpPr>
        <p:spPr>
          <a:xfrm>
            <a:off x="9285890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5A2362B5-61A2-4559-F78B-EA683BC4861B}"/>
              </a:ext>
            </a:extLst>
          </p:cNvPr>
          <p:cNvSpPr/>
          <p:nvPr/>
        </p:nvSpPr>
        <p:spPr>
          <a:xfrm>
            <a:off x="9974317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6C5D1748-78A7-73D7-D40F-04BAE77649DD}"/>
              </a:ext>
            </a:extLst>
          </p:cNvPr>
          <p:cNvSpPr/>
          <p:nvPr/>
        </p:nvSpPr>
        <p:spPr>
          <a:xfrm>
            <a:off x="10662744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B3E8C417-571B-3BA2-5F28-8B9A1A75754E}"/>
              </a:ext>
            </a:extLst>
          </p:cNvPr>
          <p:cNvSpPr/>
          <p:nvPr/>
        </p:nvSpPr>
        <p:spPr>
          <a:xfrm>
            <a:off x="11351171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207D9303-A30E-D212-A7BC-E76C5996F9DA}"/>
              </a:ext>
            </a:extLst>
          </p:cNvPr>
          <p:cNvSpPr/>
          <p:nvPr/>
        </p:nvSpPr>
        <p:spPr>
          <a:xfrm>
            <a:off x="12045905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282D371F-2F9C-EE88-B5A5-0A37D25DEFE1}"/>
              </a:ext>
            </a:extLst>
          </p:cNvPr>
          <p:cNvSpPr/>
          <p:nvPr/>
        </p:nvSpPr>
        <p:spPr>
          <a:xfrm>
            <a:off x="1274274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ACCC24E1-AD41-8B61-2159-1D1B711DD25D}"/>
              </a:ext>
            </a:extLst>
          </p:cNvPr>
          <p:cNvSpPr/>
          <p:nvPr/>
        </p:nvSpPr>
        <p:spPr>
          <a:xfrm>
            <a:off x="861007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8BFB1AFB-BAB4-4757-E5F5-8F1B554262CF}"/>
              </a:ext>
            </a:extLst>
          </p:cNvPr>
          <p:cNvSpPr/>
          <p:nvPr/>
        </p:nvSpPr>
        <p:spPr>
          <a:xfrm>
            <a:off x="861007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0281AB3-CE8F-7DF0-6CBC-6BE0C9D86041}"/>
              </a:ext>
            </a:extLst>
          </p:cNvPr>
          <p:cNvSpPr/>
          <p:nvPr/>
        </p:nvSpPr>
        <p:spPr>
          <a:xfrm>
            <a:off x="9284841" y="4244077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B071ECBF-A3CC-9D1E-797C-717D87EBA458}"/>
              </a:ext>
            </a:extLst>
          </p:cNvPr>
          <p:cNvSpPr/>
          <p:nvPr/>
        </p:nvSpPr>
        <p:spPr>
          <a:xfrm>
            <a:off x="9973268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DECDED5C-F743-3594-F9A4-1E4979A58817}"/>
              </a:ext>
            </a:extLst>
          </p:cNvPr>
          <p:cNvSpPr/>
          <p:nvPr/>
        </p:nvSpPr>
        <p:spPr>
          <a:xfrm>
            <a:off x="10661695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212225D8-1C7C-A438-3CE4-BF1D925B1CE6}"/>
              </a:ext>
            </a:extLst>
          </p:cNvPr>
          <p:cNvSpPr/>
          <p:nvPr/>
        </p:nvSpPr>
        <p:spPr>
          <a:xfrm>
            <a:off x="1135012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E804976A-56D2-9866-1543-1CF8DFAF1ECA}"/>
              </a:ext>
            </a:extLst>
          </p:cNvPr>
          <p:cNvSpPr/>
          <p:nvPr/>
        </p:nvSpPr>
        <p:spPr>
          <a:xfrm>
            <a:off x="1204485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09999E65-8630-2189-CDF4-3DBD87A3348A}"/>
              </a:ext>
            </a:extLst>
          </p:cNvPr>
          <p:cNvSpPr/>
          <p:nvPr/>
        </p:nvSpPr>
        <p:spPr>
          <a:xfrm>
            <a:off x="1274169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BC325128-23B6-E23C-720D-2D019F83FD4F}"/>
              </a:ext>
            </a:extLst>
          </p:cNvPr>
          <p:cNvSpPr/>
          <p:nvPr/>
        </p:nvSpPr>
        <p:spPr>
          <a:xfrm>
            <a:off x="9284841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102F5065-9451-49A1-0516-1EF0162F3875}"/>
              </a:ext>
            </a:extLst>
          </p:cNvPr>
          <p:cNvSpPr/>
          <p:nvPr/>
        </p:nvSpPr>
        <p:spPr>
          <a:xfrm>
            <a:off x="9973268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6D676FB3-A1CA-AB76-E13F-522C0386F769}"/>
              </a:ext>
            </a:extLst>
          </p:cNvPr>
          <p:cNvSpPr/>
          <p:nvPr/>
        </p:nvSpPr>
        <p:spPr>
          <a:xfrm>
            <a:off x="10661695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25F41A97-28AA-9490-872E-EB4AD3AEC5C3}"/>
              </a:ext>
            </a:extLst>
          </p:cNvPr>
          <p:cNvSpPr/>
          <p:nvPr/>
        </p:nvSpPr>
        <p:spPr>
          <a:xfrm>
            <a:off x="1135012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2272E6A9-34F6-E523-1512-CEEF9E693051}"/>
              </a:ext>
            </a:extLst>
          </p:cNvPr>
          <p:cNvSpPr/>
          <p:nvPr/>
        </p:nvSpPr>
        <p:spPr>
          <a:xfrm>
            <a:off x="1204485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3AF869F5-863D-A6DA-16FD-3FE0583DBAF6}"/>
              </a:ext>
            </a:extLst>
          </p:cNvPr>
          <p:cNvSpPr/>
          <p:nvPr/>
        </p:nvSpPr>
        <p:spPr>
          <a:xfrm>
            <a:off x="1274169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2FD7CA98-4D8B-7C56-7319-907851B24424}"/>
              </a:ext>
            </a:extLst>
          </p:cNvPr>
          <p:cNvSpPr/>
          <p:nvPr/>
        </p:nvSpPr>
        <p:spPr>
          <a:xfrm>
            <a:off x="861007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3C00C5B4-6589-93D4-4324-B6FFB33B8B51}"/>
              </a:ext>
            </a:extLst>
          </p:cNvPr>
          <p:cNvSpPr/>
          <p:nvPr/>
        </p:nvSpPr>
        <p:spPr>
          <a:xfrm>
            <a:off x="861007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F2CC85F7-63FD-E858-094F-0C79847B3468}"/>
              </a:ext>
            </a:extLst>
          </p:cNvPr>
          <p:cNvSpPr/>
          <p:nvPr/>
        </p:nvSpPr>
        <p:spPr>
          <a:xfrm>
            <a:off x="9284841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1B3F90CC-F443-986A-D6BC-94E3E03E5FCD}"/>
              </a:ext>
            </a:extLst>
          </p:cNvPr>
          <p:cNvSpPr/>
          <p:nvPr/>
        </p:nvSpPr>
        <p:spPr>
          <a:xfrm>
            <a:off x="9973268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542A7635-F037-4400-F394-574AD1796404}"/>
              </a:ext>
            </a:extLst>
          </p:cNvPr>
          <p:cNvSpPr/>
          <p:nvPr/>
        </p:nvSpPr>
        <p:spPr>
          <a:xfrm>
            <a:off x="10661695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EF9BC15B-D7AB-2EC2-FD93-FB79A293FD70}"/>
              </a:ext>
            </a:extLst>
          </p:cNvPr>
          <p:cNvSpPr/>
          <p:nvPr/>
        </p:nvSpPr>
        <p:spPr>
          <a:xfrm>
            <a:off x="11350122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3DAE5770-6BDD-1BD9-BFE8-B94BF5E1F13B}"/>
              </a:ext>
            </a:extLst>
          </p:cNvPr>
          <p:cNvSpPr/>
          <p:nvPr/>
        </p:nvSpPr>
        <p:spPr>
          <a:xfrm>
            <a:off x="1204485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D554478F-7CB1-26EE-0C32-39DEE56A1BD7}"/>
              </a:ext>
            </a:extLst>
          </p:cNvPr>
          <p:cNvSpPr/>
          <p:nvPr/>
        </p:nvSpPr>
        <p:spPr>
          <a:xfrm>
            <a:off x="1274169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8EE08792-19C9-8520-414A-52D410BA1006}"/>
              </a:ext>
            </a:extLst>
          </p:cNvPr>
          <p:cNvSpPr/>
          <p:nvPr/>
        </p:nvSpPr>
        <p:spPr>
          <a:xfrm>
            <a:off x="92848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35E5B251-05CE-5E70-379F-8514E5B1A5EB}"/>
              </a:ext>
            </a:extLst>
          </p:cNvPr>
          <p:cNvSpPr/>
          <p:nvPr/>
        </p:nvSpPr>
        <p:spPr>
          <a:xfrm>
            <a:off x="9973267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9ADA481E-A971-B24F-13E8-1BC17A935809}"/>
              </a:ext>
            </a:extLst>
          </p:cNvPr>
          <p:cNvSpPr/>
          <p:nvPr/>
        </p:nvSpPr>
        <p:spPr>
          <a:xfrm>
            <a:off x="10661694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789CD0AD-B5F9-96B0-7D84-153E732776DE}"/>
              </a:ext>
            </a:extLst>
          </p:cNvPr>
          <p:cNvSpPr/>
          <p:nvPr/>
        </p:nvSpPr>
        <p:spPr>
          <a:xfrm>
            <a:off x="1135012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B8C76C5F-8875-5C49-C9DE-77700F2BC572}"/>
              </a:ext>
            </a:extLst>
          </p:cNvPr>
          <p:cNvSpPr/>
          <p:nvPr/>
        </p:nvSpPr>
        <p:spPr>
          <a:xfrm>
            <a:off x="1204485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33BCD1E2-9B7C-76E8-001F-3CEB7A54F2F1}"/>
              </a:ext>
            </a:extLst>
          </p:cNvPr>
          <p:cNvSpPr/>
          <p:nvPr/>
        </p:nvSpPr>
        <p:spPr>
          <a:xfrm>
            <a:off x="1274169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E5A0B313-85EA-818C-077A-14F9F7927E44}"/>
              </a:ext>
            </a:extLst>
          </p:cNvPr>
          <p:cNvSpPr/>
          <p:nvPr/>
        </p:nvSpPr>
        <p:spPr>
          <a:xfrm>
            <a:off x="449843" y="242789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540154B-66E0-6CCE-D3E7-2A956BA9DC8A}"/>
              </a:ext>
            </a:extLst>
          </p:cNvPr>
          <p:cNvSpPr/>
          <p:nvPr/>
        </p:nvSpPr>
        <p:spPr>
          <a:xfrm>
            <a:off x="3229826" y="224921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90878846-8305-FC35-CB01-91FCCBB0259D}"/>
              </a:ext>
            </a:extLst>
          </p:cNvPr>
          <p:cNvSpPr/>
          <p:nvPr/>
        </p:nvSpPr>
        <p:spPr>
          <a:xfrm>
            <a:off x="446687" y="2983888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36ACB486-8249-1DF0-1CC2-F2BC7295CD20}"/>
              </a:ext>
            </a:extLst>
          </p:cNvPr>
          <p:cNvSpPr/>
          <p:nvPr/>
        </p:nvSpPr>
        <p:spPr>
          <a:xfrm>
            <a:off x="3209857" y="2993348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A66E75B4-E65C-9239-E6D3-449204A5C36E}"/>
              </a:ext>
            </a:extLst>
          </p:cNvPr>
          <p:cNvSpPr/>
          <p:nvPr/>
        </p:nvSpPr>
        <p:spPr>
          <a:xfrm>
            <a:off x="5954632" y="233331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3E841502-C9E1-2CCB-CAEF-6C5320C891DA}"/>
              </a:ext>
            </a:extLst>
          </p:cNvPr>
          <p:cNvSpPr/>
          <p:nvPr/>
        </p:nvSpPr>
        <p:spPr>
          <a:xfrm>
            <a:off x="5954632" y="2993348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B69A7BFB-7682-620A-0BB7-EF0BEA6EF97A}"/>
              </a:ext>
            </a:extLst>
          </p:cNvPr>
          <p:cNvSpPr/>
          <p:nvPr/>
        </p:nvSpPr>
        <p:spPr>
          <a:xfrm>
            <a:off x="8726736" y="224920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FCF7C66-0EC0-34C0-4D5C-361A37C4C540}"/>
              </a:ext>
            </a:extLst>
          </p:cNvPr>
          <p:cNvSpPr/>
          <p:nvPr/>
        </p:nvSpPr>
        <p:spPr>
          <a:xfrm>
            <a:off x="8738826" y="2993347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2C773B62-15F3-FEC8-709A-8E2E7E2191FF}"/>
              </a:ext>
            </a:extLst>
          </p:cNvPr>
          <p:cNvSpPr/>
          <p:nvPr/>
        </p:nvSpPr>
        <p:spPr>
          <a:xfrm>
            <a:off x="491355" y="5724987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6CE7A25C-B5BE-C8CF-23CE-25AA6E6AC055}"/>
              </a:ext>
            </a:extLst>
          </p:cNvPr>
          <p:cNvSpPr/>
          <p:nvPr/>
        </p:nvSpPr>
        <p:spPr>
          <a:xfrm>
            <a:off x="3209857" y="5747054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61EF97D5-6F6D-B8AF-C68A-5E06DD152E8F}"/>
              </a:ext>
            </a:extLst>
          </p:cNvPr>
          <p:cNvSpPr/>
          <p:nvPr/>
        </p:nvSpPr>
        <p:spPr>
          <a:xfrm>
            <a:off x="5961989" y="5747053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DF381606-E7C1-69D2-760B-AD71C637A731}"/>
              </a:ext>
            </a:extLst>
          </p:cNvPr>
          <p:cNvSpPr/>
          <p:nvPr/>
        </p:nvSpPr>
        <p:spPr>
          <a:xfrm>
            <a:off x="8734096" y="5747052"/>
            <a:ext cx="2053722" cy="20715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E4237174-6F34-77B4-2419-3F76BF029C4A}"/>
              </a:ext>
            </a:extLst>
          </p:cNvPr>
          <p:cNvSpPr/>
          <p:nvPr/>
        </p:nvSpPr>
        <p:spPr>
          <a:xfrm>
            <a:off x="5281973" y="1578128"/>
            <a:ext cx="2053722" cy="20715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3" name="椭圆 902">
            <a:extLst>
              <a:ext uri="{FF2B5EF4-FFF2-40B4-BE49-F238E27FC236}">
                <a16:creationId xmlns:a16="http://schemas.microsoft.com/office/drawing/2014/main" id="{F794A5AD-CE5B-0DFD-F3BE-F514A3E6BE8D}"/>
              </a:ext>
            </a:extLst>
          </p:cNvPr>
          <p:cNvSpPr/>
          <p:nvPr/>
        </p:nvSpPr>
        <p:spPr>
          <a:xfrm>
            <a:off x="30300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4" name="椭圆 903">
            <a:extLst>
              <a:ext uri="{FF2B5EF4-FFF2-40B4-BE49-F238E27FC236}">
                <a16:creationId xmlns:a16="http://schemas.microsoft.com/office/drawing/2014/main" id="{9F775FB9-C749-F186-E832-76C04C132F20}"/>
              </a:ext>
            </a:extLst>
          </p:cNvPr>
          <p:cNvSpPr/>
          <p:nvPr/>
        </p:nvSpPr>
        <p:spPr>
          <a:xfrm>
            <a:off x="991432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5" name="椭圆 904">
            <a:extLst>
              <a:ext uri="{FF2B5EF4-FFF2-40B4-BE49-F238E27FC236}">
                <a16:creationId xmlns:a16="http://schemas.microsoft.com/office/drawing/2014/main" id="{E06586D2-B93F-1743-6C16-AA2604B4CF1F}"/>
              </a:ext>
            </a:extLst>
          </p:cNvPr>
          <p:cNvSpPr/>
          <p:nvPr/>
        </p:nvSpPr>
        <p:spPr>
          <a:xfrm>
            <a:off x="167985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6" name="椭圆 905">
            <a:extLst>
              <a:ext uri="{FF2B5EF4-FFF2-40B4-BE49-F238E27FC236}">
                <a16:creationId xmlns:a16="http://schemas.microsoft.com/office/drawing/2014/main" id="{9AB6662F-835E-C7ED-C23B-EC987A394302}"/>
              </a:ext>
            </a:extLst>
          </p:cNvPr>
          <p:cNvSpPr/>
          <p:nvPr/>
        </p:nvSpPr>
        <p:spPr>
          <a:xfrm>
            <a:off x="236828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7" name="椭圆 906">
            <a:extLst>
              <a:ext uri="{FF2B5EF4-FFF2-40B4-BE49-F238E27FC236}">
                <a16:creationId xmlns:a16="http://schemas.microsoft.com/office/drawing/2014/main" id="{A2627738-DBB2-FA01-71D0-F20AB988DE83}"/>
              </a:ext>
            </a:extLst>
          </p:cNvPr>
          <p:cNvSpPr/>
          <p:nvPr/>
        </p:nvSpPr>
        <p:spPr>
          <a:xfrm>
            <a:off x="3063020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8" name="椭圆 907">
            <a:extLst>
              <a:ext uri="{FF2B5EF4-FFF2-40B4-BE49-F238E27FC236}">
                <a16:creationId xmlns:a16="http://schemas.microsoft.com/office/drawing/2014/main" id="{EDAC6292-FEC4-8BCE-1D51-9E1B180707E1}"/>
              </a:ext>
            </a:extLst>
          </p:cNvPr>
          <p:cNvSpPr/>
          <p:nvPr/>
        </p:nvSpPr>
        <p:spPr>
          <a:xfrm>
            <a:off x="3759857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9" name="椭圆 908">
            <a:extLst>
              <a:ext uri="{FF2B5EF4-FFF2-40B4-BE49-F238E27FC236}">
                <a16:creationId xmlns:a16="http://schemas.microsoft.com/office/drawing/2014/main" id="{D7E99A3B-D9AF-59A7-A60A-52DDC302F92D}"/>
              </a:ext>
            </a:extLst>
          </p:cNvPr>
          <p:cNvSpPr/>
          <p:nvPr/>
        </p:nvSpPr>
        <p:spPr>
          <a:xfrm>
            <a:off x="30300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0" name="椭圆 909">
            <a:extLst>
              <a:ext uri="{FF2B5EF4-FFF2-40B4-BE49-F238E27FC236}">
                <a16:creationId xmlns:a16="http://schemas.microsoft.com/office/drawing/2014/main" id="{38867A70-B30B-C1F5-1ED4-9A21D40299ED}"/>
              </a:ext>
            </a:extLst>
          </p:cNvPr>
          <p:cNvSpPr/>
          <p:nvPr/>
        </p:nvSpPr>
        <p:spPr>
          <a:xfrm>
            <a:off x="99143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椭圆 910">
            <a:extLst>
              <a:ext uri="{FF2B5EF4-FFF2-40B4-BE49-F238E27FC236}">
                <a16:creationId xmlns:a16="http://schemas.microsoft.com/office/drawing/2014/main" id="{A4C58C3C-2E83-5B7C-0426-6A28DADAE104}"/>
              </a:ext>
            </a:extLst>
          </p:cNvPr>
          <p:cNvSpPr/>
          <p:nvPr/>
        </p:nvSpPr>
        <p:spPr>
          <a:xfrm>
            <a:off x="167985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椭圆 911">
            <a:extLst>
              <a:ext uri="{FF2B5EF4-FFF2-40B4-BE49-F238E27FC236}">
                <a16:creationId xmlns:a16="http://schemas.microsoft.com/office/drawing/2014/main" id="{267EB632-66CB-7881-D6C9-EF2EF0485D5E}"/>
              </a:ext>
            </a:extLst>
          </p:cNvPr>
          <p:cNvSpPr/>
          <p:nvPr/>
        </p:nvSpPr>
        <p:spPr>
          <a:xfrm>
            <a:off x="236828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3" name="椭圆 912">
            <a:extLst>
              <a:ext uri="{FF2B5EF4-FFF2-40B4-BE49-F238E27FC236}">
                <a16:creationId xmlns:a16="http://schemas.microsoft.com/office/drawing/2014/main" id="{C2B9E0C0-D9F4-4DD1-8871-88470FA8C1FA}"/>
              </a:ext>
            </a:extLst>
          </p:cNvPr>
          <p:cNvSpPr/>
          <p:nvPr/>
        </p:nvSpPr>
        <p:spPr>
          <a:xfrm>
            <a:off x="3063020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4" name="椭圆 913">
            <a:extLst>
              <a:ext uri="{FF2B5EF4-FFF2-40B4-BE49-F238E27FC236}">
                <a16:creationId xmlns:a16="http://schemas.microsoft.com/office/drawing/2014/main" id="{9BE1E7B2-671F-E090-55BE-F3F584A22A84}"/>
              </a:ext>
            </a:extLst>
          </p:cNvPr>
          <p:cNvSpPr/>
          <p:nvPr/>
        </p:nvSpPr>
        <p:spPr>
          <a:xfrm>
            <a:off x="375985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5" name="椭圆 914">
            <a:extLst>
              <a:ext uri="{FF2B5EF4-FFF2-40B4-BE49-F238E27FC236}">
                <a16:creationId xmlns:a16="http://schemas.microsoft.com/office/drawing/2014/main" id="{273F8CDE-5B3B-486C-DBAF-160E1C1E4E0C}"/>
              </a:ext>
            </a:extLst>
          </p:cNvPr>
          <p:cNvSpPr/>
          <p:nvPr/>
        </p:nvSpPr>
        <p:spPr>
          <a:xfrm>
            <a:off x="4434622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椭圆 915">
            <a:extLst>
              <a:ext uri="{FF2B5EF4-FFF2-40B4-BE49-F238E27FC236}">
                <a16:creationId xmlns:a16="http://schemas.microsoft.com/office/drawing/2014/main" id="{2C015408-A118-07CE-D701-CD9E7796B4D1}"/>
              </a:ext>
            </a:extLst>
          </p:cNvPr>
          <p:cNvSpPr/>
          <p:nvPr/>
        </p:nvSpPr>
        <p:spPr>
          <a:xfrm>
            <a:off x="512304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>
            <a:extLst>
              <a:ext uri="{FF2B5EF4-FFF2-40B4-BE49-F238E27FC236}">
                <a16:creationId xmlns:a16="http://schemas.microsoft.com/office/drawing/2014/main" id="{660B0ED3-C681-B5BF-A2AF-5F077C24318E}"/>
              </a:ext>
            </a:extLst>
          </p:cNvPr>
          <p:cNvSpPr/>
          <p:nvPr/>
        </p:nvSpPr>
        <p:spPr>
          <a:xfrm>
            <a:off x="581147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>
            <a:extLst>
              <a:ext uri="{FF2B5EF4-FFF2-40B4-BE49-F238E27FC236}">
                <a16:creationId xmlns:a16="http://schemas.microsoft.com/office/drawing/2014/main" id="{2EC5301B-5C41-C974-CD99-12FC15D8C258}"/>
              </a:ext>
            </a:extLst>
          </p:cNvPr>
          <p:cNvSpPr/>
          <p:nvPr/>
        </p:nvSpPr>
        <p:spPr>
          <a:xfrm>
            <a:off x="6499903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>
            <a:extLst>
              <a:ext uri="{FF2B5EF4-FFF2-40B4-BE49-F238E27FC236}">
                <a16:creationId xmlns:a16="http://schemas.microsoft.com/office/drawing/2014/main" id="{71B5F5D5-C235-5ED9-16D0-A21F753E9A41}"/>
              </a:ext>
            </a:extLst>
          </p:cNvPr>
          <p:cNvSpPr/>
          <p:nvPr/>
        </p:nvSpPr>
        <p:spPr>
          <a:xfrm>
            <a:off x="7194637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>
            <a:extLst>
              <a:ext uri="{FF2B5EF4-FFF2-40B4-BE49-F238E27FC236}">
                <a16:creationId xmlns:a16="http://schemas.microsoft.com/office/drawing/2014/main" id="{EB48BD35-24ED-13E6-31D4-00CD8605F6C5}"/>
              </a:ext>
            </a:extLst>
          </p:cNvPr>
          <p:cNvSpPr/>
          <p:nvPr/>
        </p:nvSpPr>
        <p:spPr>
          <a:xfrm>
            <a:off x="7891474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>
            <a:extLst>
              <a:ext uri="{FF2B5EF4-FFF2-40B4-BE49-F238E27FC236}">
                <a16:creationId xmlns:a16="http://schemas.microsoft.com/office/drawing/2014/main" id="{4DFC94FA-C3CA-CF58-AAE8-8F8FD1E9EFF0}"/>
              </a:ext>
            </a:extLst>
          </p:cNvPr>
          <p:cNvSpPr/>
          <p:nvPr/>
        </p:nvSpPr>
        <p:spPr>
          <a:xfrm>
            <a:off x="443462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>
            <a:extLst>
              <a:ext uri="{FF2B5EF4-FFF2-40B4-BE49-F238E27FC236}">
                <a16:creationId xmlns:a16="http://schemas.microsoft.com/office/drawing/2014/main" id="{AF63CCBE-3499-C51A-B479-A4B84054F13F}"/>
              </a:ext>
            </a:extLst>
          </p:cNvPr>
          <p:cNvSpPr/>
          <p:nvPr/>
        </p:nvSpPr>
        <p:spPr>
          <a:xfrm>
            <a:off x="512304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>
            <a:extLst>
              <a:ext uri="{FF2B5EF4-FFF2-40B4-BE49-F238E27FC236}">
                <a16:creationId xmlns:a16="http://schemas.microsoft.com/office/drawing/2014/main" id="{5167EDDD-1113-11E2-DB5F-D211100F82BD}"/>
              </a:ext>
            </a:extLst>
          </p:cNvPr>
          <p:cNvSpPr/>
          <p:nvPr/>
        </p:nvSpPr>
        <p:spPr>
          <a:xfrm>
            <a:off x="581147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4" name="椭圆 923">
            <a:extLst>
              <a:ext uri="{FF2B5EF4-FFF2-40B4-BE49-F238E27FC236}">
                <a16:creationId xmlns:a16="http://schemas.microsoft.com/office/drawing/2014/main" id="{E34FFBD7-DFF5-BEF4-DFB2-C22190C18BA0}"/>
              </a:ext>
            </a:extLst>
          </p:cNvPr>
          <p:cNvSpPr/>
          <p:nvPr/>
        </p:nvSpPr>
        <p:spPr>
          <a:xfrm>
            <a:off x="6499903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>
            <a:extLst>
              <a:ext uri="{FF2B5EF4-FFF2-40B4-BE49-F238E27FC236}">
                <a16:creationId xmlns:a16="http://schemas.microsoft.com/office/drawing/2014/main" id="{49B5E7C2-394E-7B12-6E0B-0D09C97D5848}"/>
              </a:ext>
            </a:extLst>
          </p:cNvPr>
          <p:cNvSpPr/>
          <p:nvPr/>
        </p:nvSpPr>
        <p:spPr>
          <a:xfrm>
            <a:off x="719463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>
            <a:extLst>
              <a:ext uri="{FF2B5EF4-FFF2-40B4-BE49-F238E27FC236}">
                <a16:creationId xmlns:a16="http://schemas.microsoft.com/office/drawing/2014/main" id="{F312765D-44C8-92C9-8966-C953A87AF5F9}"/>
              </a:ext>
            </a:extLst>
          </p:cNvPr>
          <p:cNvSpPr/>
          <p:nvPr/>
        </p:nvSpPr>
        <p:spPr>
          <a:xfrm>
            <a:off x="78914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>
            <a:extLst>
              <a:ext uri="{FF2B5EF4-FFF2-40B4-BE49-F238E27FC236}">
                <a16:creationId xmlns:a16="http://schemas.microsoft.com/office/drawing/2014/main" id="{4BF748D4-AD40-BE8D-560A-43A329F44324}"/>
              </a:ext>
            </a:extLst>
          </p:cNvPr>
          <p:cNvSpPr/>
          <p:nvPr/>
        </p:nvSpPr>
        <p:spPr>
          <a:xfrm>
            <a:off x="858620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>
            <a:extLst>
              <a:ext uri="{FF2B5EF4-FFF2-40B4-BE49-F238E27FC236}">
                <a16:creationId xmlns:a16="http://schemas.microsoft.com/office/drawing/2014/main" id="{B049D521-3DD6-6D98-680E-F15B3D74DC1A}"/>
              </a:ext>
            </a:extLst>
          </p:cNvPr>
          <p:cNvSpPr/>
          <p:nvPr/>
        </p:nvSpPr>
        <p:spPr>
          <a:xfrm>
            <a:off x="858620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>
            <a:extLst>
              <a:ext uri="{FF2B5EF4-FFF2-40B4-BE49-F238E27FC236}">
                <a16:creationId xmlns:a16="http://schemas.microsoft.com/office/drawing/2014/main" id="{3946493E-CD57-74D3-1D12-491325B306B8}"/>
              </a:ext>
            </a:extLst>
          </p:cNvPr>
          <p:cNvSpPr/>
          <p:nvPr/>
        </p:nvSpPr>
        <p:spPr>
          <a:xfrm>
            <a:off x="9260974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4173062C-01E5-FF3B-F041-4CA8DD1E01B9}"/>
              </a:ext>
            </a:extLst>
          </p:cNvPr>
          <p:cNvSpPr/>
          <p:nvPr/>
        </p:nvSpPr>
        <p:spPr>
          <a:xfrm>
            <a:off x="9949401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>
            <a:extLst>
              <a:ext uri="{FF2B5EF4-FFF2-40B4-BE49-F238E27FC236}">
                <a16:creationId xmlns:a16="http://schemas.microsoft.com/office/drawing/2014/main" id="{CABCC6BA-955A-14DC-24CF-A9A578F04720}"/>
              </a:ext>
            </a:extLst>
          </p:cNvPr>
          <p:cNvSpPr/>
          <p:nvPr/>
        </p:nvSpPr>
        <p:spPr>
          <a:xfrm>
            <a:off x="10637828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椭圆 931">
            <a:extLst>
              <a:ext uri="{FF2B5EF4-FFF2-40B4-BE49-F238E27FC236}">
                <a16:creationId xmlns:a16="http://schemas.microsoft.com/office/drawing/2014/main" id="{CA6DE752-9B46-996E-2006-457E0BB633A3}"/>
              </a:ext>
            </a:extLst>
          </p:cNvPr>
          <p:cNvSpPr/>
          <p:nvPr/>
        </p:nvSpPr>
        <p:spPr>
          <a:xfrm>
            <a:off x="1132625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椭圆 932">
            <a:extLst>
              <a:ext uri="{FF2B5EF4-FFF2-40B4-BE49-F238E27FC236}">
                <a16:creationId xmlns:a16="http://schemas.microsoft.com/office/drawing/2014/main" id="{7447AF48-A4E9-A94E-10C9-2E0C28283C96}"/>
              </a:ext>
            </a:extLst>
          </p:cNvPr>
          <p:cNvSpPr/>
          <p:nvPr/>
        </p:nvSpPr>
        <p:spPr>
          <a:xfrm>
            <a:off x="12020989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4" name="椭圆 933">
            <a:extLst>
              <a:ext uri="{FF2B5EF4-FFF2-40B4-BE49-F238E27FC236}">
                <a16:creationId xmlns:a16="http://schemas.microsoft.com/office/drawing/2014/main" id="{673F672B-5402-AB65-4E2F-AF1E9C46D05A}"/>
              </a:ext>
            </a:extLst>
          </p:cNvPr>
          <p:cNvSpPr/>
          <p:nvPr/>
        </p:nvSpPr>
        <p:spPr>
          <a:xfrm>
            <a:off x="1271782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96D3700A-2392-9669-7A0D-583ACA5F89C7}"/>
              </a:ext>
            </a:extLst>
          </p:cNvPr>
          <p:cNvSpPr/>
          <p:nvPr/>
        </p:nvSpPr>
        <p:spPr>
          <a:xfrm>
            <a:off x="92609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6" name="椭圆 935">
            <a:extLst>
              <a:ext uri="{FF2B5EF4-FFF2-40B4-BE49-F238E27FC236}">
                <a16:creationId xmlns:a16="http://schemas.microsoft.com/office/drawing/2014/main" id="{6D4556E0-A404-9EA0-2CCD-6C281AEF2B4D}"/>
              </a:ext>
            </a:extLst>
          </p:cNvPr>
          <p:cNvSpPr/>
          <p:nvPr/>
        </p:nvSpPr>
        <p:spPr>
          <a:xfrm>
            <a:off x="9949401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7" name="椭圆 936">
            <a:extLst>
              <a:ext uri="{FF2B5EF4-FFF2-40B4-BE49-F238E27FC236}">
                <a16:creationId xmlns:a16="http://schemas.microsoft.com/office/drawing/2014/main" id="{39535E81-50CC-A069-A9E4-D84D4D582466}"/>
              </a:ext>
            </a:extLst>
          </p:cNvPr>
          <p:cNvSpPr/>
          <p:nvPr/>
        </p:nvSpPr>
        <p:spPr>
          <a:xfrm>
            <a:off x="10637828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8" name="椭圆 937">
            <a:extLst>
              <a:ext uri="{FF2B5EF4-FFF2-40B4-BE49-F238E27FC236}">
                <a16:creationId xmlns:a16="http://schemas.microsoft.com/office/drawing/2014/main" id="{30F35A49-451B-36B9-EBD6-3B28F8AFA8C4}"/>
              </a:ext>
            </a:extLst>
          </p:cNvPr>
          <p:cNvSpPr/>
          <p:nvPr/>
        </p:nvSpPr>
        <p:spPr>
          <a:xfrm>
            <a:off x="1132625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椭圆 938">
            <a:extLst>
              <a:ext uri="{FF2B5EF4-FFF2-40B4-BE49-F238E27FC236}">
                <a16:creationId xmlns:a16="http://schemas.microsoft.com/office/drawing/2014/main" id="{52A453D9-B260-D6C8-BAB4-A7BA4EAEDE27}"/>
              </a:ext>
            </a:extLst>
          </p:cNvPr>
          <p:cNvSpPr/>
          <p:nvPr/>
        </p:nvSpPr>
        <p:spPr>
          <a:xfrm>
            <a:off x="1202098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0" name="椭圆 939">
            <a:extLst>
              <a:ext uri="{FF2B5EF4-FFF2-40B4-BE49-F238E27FC236}">
                <a16:creationId xmlns:a16="http://schemas.microsoft.com/office/drawing/2014/main" id="{15517906-264A-F737-4D15-139579D98ACF}"/>
              </a:ext>
            </a:extLst>
          </p:cNvPr>
          <p:cNvSpPr/>
          <p:nvPr/>
        </p:nvSpPr>
        <p:spPr>
          <a:xfrm>
            <a:off x="1271782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1" name="矩形 940">
            <a:extLst>
              <a:ext uri="{FF2B5EF4-FFF2-40B4-BE49-F238E27FC236}">
                <a16:creationId xmlns:a16="http://schemas.microsoft.com/office/drawing/2014/main" id="{ABB0A374-8D6D-0674-EC8A-DC04EBFF48E8}"/>
              </a:ext>
            </a:extLst>
          </p:cNvPr>
          <p:cNvSpPr/>
          <p:nvPr/>
        </p:nvSpPr>
        <p:spPr>
          <a:xfrm>
            <a:off x="7325190" y="1583387"/>
            <a:ext cx="2053722" cy="20715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2" name="矩形 941">
            <a:extLst>
              <a:ext uri="{FF2B5EF4-FFF2-40B4-BE49-F238E27FC236}">
                <a16:creationId xmlns:a16="http://schemas.microsoft.com/office/drawing/2014/main" id="{95491FA2-74D1-6389-72B1-275755FD877C}"/>
              </a:ext>
            </a:extLst>
          </p:cNvPr>
          <p:cNvSpPr/>
          <p:nvPr/>
        </p:nvSpPr>
        <p:spPr>
          <a:xfrm>
            <a:off x="5275152" y="3646045"/>
            <a:ext cx="2053722" cy="20715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3" name="矩形 942">
            <a:extLst>
              <a:ext uri="{FF2B5EF4-FFF2-40B4-BE49-F238E27FC236}">
                <a16:creationId xmlns:a16="http://schemas.microsoft.com/office/drawing/2014/main" id="{663D1832-788B-4773-6E62-87D250589B49}"/>
              </a:ext>
            </a:extLst>
          </p:cNvPr>
          <p:cNvSpPr/>
          <p:nvPr/>
        </p:nvSpPr>
        <p:spPr>
          <a:xfrm>
            <a:off x="7325190" y="3663387"/>
            <a:ext cx="2053722" cy="20715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5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330F-90F8-A37B-95C4-20A56EABA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D9F001BC-360B-6B0A-8182-A361E36BE2CC}"/>
              </a:ext>
            </a:extLst>
          </p:cNvPr>
          <p:cNvSpPr/>
          <p:nvPr/>
        </p:nvSpPr>
        <p:spPr>
          <a:xfrm>
            <a:off x="32792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7C69F5E-0719-6A1C-6E21-FD158A80F465}"/>
              </a:ext>
            </a:extLst>
          </p:cNvPr>
          <p:cNvSpPr/>
          <p:nvPr/>
        </p:nvSpPr>
        <p:spPr>
          <a:xfrm>
            <a:off x="101634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695306F-2938-2635-C91D-C6BB26B6516F}"/>
              </a:ext>
            </a:extLst>
          </p:cNvPr>
          <p:cNvSpPr/>
          <p:nvPr/>
        </p:nvSpPr>
        <p:spPr>
          <a:xfrm>
            <a:off x="1704776" y="11982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FD487A8-1B8C-1AEE-BD79-15F67537E774}"/>
              </a:ext>
            </a:extLst>
          </p:cNvPr>
          <p:cNvSpPr/>
          <p:nvPr/>
        </p:nvSpPr>
        <p:spPr>
          <a:xfrm>
            <a:off x="239320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158DB6F-7022-6B39-6303-FB4EF5256546}"/>
              </a:ext>
            </a:extLst>
          </p:cNvPr>
          <p:cNvSpPr/>
          <p:nvPr/>
        </p:nvSpPr>
        <p:spPr>
          <a:xfrm>
            <a:off x="3087937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8C0F139-EF01-C6A4-B651-993F6E365197}"/>
              </a:ext>
            </a:extLst>
          </p:cNvPr>
          <p:cNvSpPr/>
          <p:nvPr/>
        </p:nvSpPr>
        <p:spPr>
          <a:xfrm>
            <a:off x="378477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576BDA-A08F-2121-9417-C8C0289E0536}"/>
              </a:ext>
            </a:extLst>
          </p:cNvPr>
          <p:cNvSpPr/>
          <p:nvPr/>
        </p:nvSpPr>
        <p:spPr>
          <a:xfrm>
            <a:off x="32792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1E95D30-3209-3B41-02DC-646AF6A4AA16}"/>
              </a:ext>
            </a:extLst>
          </p:cNvPr>
          <p:cNvSpPr/>
          <p:nvPr/>
        </p:nvSpPr>
        <p:spPr>
          <a:xfrm>
            <a:off x="101634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3E21C4C-4E79-2793-9E90-AC6EFFB058B2}"/>
              </a:ext>
            </a:extLst>
          </p:cNvPr>
          <p:cNvSpPr/>
          <p:nvPr/>
        </p:nvSpPr>
        <p:spPr>
          <a:xfrm>
            <a:off x="170477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D90BA25-B854-4906-56B3-CB14764DD173}"/>
              </a:ext>
            </a:extLst>
          </p:cNvPr>
          <p:cNvSpPr/>
          <p:nvPr/>
        </p:nvSpPr>
        <p:spPr>
          <a:xfrm>
            <a:off x="239320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58FAF41-32B8-6EF1-EE2A-7F46B40A131F}"/>
              </a:ext>
            </a:extLst>
          </p:cNvPr>
          <p:cNvSpPr/>
          <p:nvPr/>
        </p:nvSpPr>
        <p:spPr>
          <a:xfrm>
            <a:off x="3087937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C7DAA41-4049-082B-E486-446EDB134212}"/>
              </a:ext>
            </a:extLst>
          </p:cNvPr>
          <p:cNvSpPr/>
          <p:nvPr/>
        </p:nvSpPr>
        <p:spPr>
          <a:xfrm>
            <a:off x="378477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612F07C-8860-17FA-CC3F-FC65438C027E}"/>
              </a:ext>
            </a:extLst>
          </p:cNvPr>
          <p:cNvSpPr/>
          <p:nvPr/>
        </p:nvSpPr>
        <p:spPr>
          <a:xfrm>
            <a:off x="445953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B2AA009-7DE9-9F5F-7151-FC60EF468C3F}"/>
              </a:ext>
            </a:extLst>
          </p:cNvPr>
          <p:cNvSpPr/>
          <p:nvPr/>
        </p:nvSpPr>
        <p:spPr>
          <a:xfrm>
            <a:off x="5147966" y="11982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C4EFA07-CDC3-6F1E-9CB4-47ADDB7D3A2D}"/>
              </a:ext>
            </a:extLst>
          </p:cNvPr>
          <p:cNvSpPr/>
          <p:nvPr/>
        </p:nvSpPr>
        <p:spPr>
          <a:xfrm>
            <a:off x="583639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3C88843-EA55-F0BA-66F1-EC4CAA4C107C}"/>
              </a:ext>
            </a:extLst>
          </p:cNvPr>
          <p:cNvSpPr/>
          <p:nvPr/>
        </p:nvSpPr>
        <p:spPr>
          <a:xfrm>
            <a:off x="6524820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EE205FE-7249-BDC0-5E2E-8235380BAA3E}"/>
              </a:ext>
            </a:extLst>
          </p:cNvPr>
          <p:cNvSpPr/>
          <p:nvPr/>
        </p:nvSpPr>
        <p:spPr>
          <a:xfrm>
            <a:off x="721955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EB60BF2-DD74-C158-3F93-5253A015FE32}"/>
              </a:ext>
            </a:extLst>
          </p:cNvPr>
          <p:cNvSpPr/>
          <p:nvPr/>
        </p:nvSpPr>
        <p:spPr>
          <a:xfrm>
            <a:off x="79163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591187B-CCBF-5614-682B-BF45B1D99644}"/>
              </a:ext>
            </a:extLst>
          </p:cNvPr>
          <p:cNvSpPr/>
          <p:nvPr/>
        </p:nvSpPr>
        <p:spPr>
          <a:xfrm>
            <a:off x="445953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D2AD2BB-5BA9-2EB2-0534-4272E6E37FAD}"/>
              </a:ext>
            </a:extLst>
          </p:cNvPr>
          <p:cNvSpPr/>
          <p:nvPr/>
        </p:nvSpPr>
        <p:spPr>
          <a:xfrm>
            <a:off x="514796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EA67904-5FAF-7869-45BA-94BD707E254D}"/>
              </a:ext>
            </a:extLst>
          </p:cNvPr>
          <p:cNvSpPr/>
          <p:nvPr/>
        </p:nvSpPr>
        <p:spPr>
          <a:xfrm>
            <a:off x="583639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2D91F27-6606-B2A7-9BAE-207476C8AC2C}"/>
              </a:ext>
            </a:extLst>
          </p:cNvPr>
          <p:cNvSpPr/>
          <p:nvPr/>
        </p:nvSpPr>
        <p:spPr>
          <a:xfrm>
            <a:off x="6524820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4AE063A-870F-C836-C811-619362AD7DA5}"/>
              </a:ext>
            </a:extLst>
          </p:cNvPr>
          <p:cNvSpPr/>
          <p:nvPr/>
        </p:nvSpPr>
        <p:spPr>
          <a:xfrm>
            <a:off x="721955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202E9F6-719A-1AA7-1EB7-A1696623E4C5}"/>
              </a:ext>
            </a:extLst>
          </p:cNvPr>
          <p:cNvSpPr/>
          <p:nvPr/>
        </p:nvSpPr>
        <p:spPr>
          <a:xfrm>
            <a:off x="79163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BBE9E6B-643B-9BFD-FA8E-C2EBB657D5C5}"/>
              </a:ext>
            </a:extLst>
          </p:cNvPr>
          <p:cNvSpPr/>
          <p:nvPr/>
        </p:nvSpPr>
        <p:spPr>
          <a:xfrm>
            <a:off x="327922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00A5B7-DF68-4D71-AD65-CFF6B7DA0831}"/>
              </a:ext>
            </a:extLst>
          </p:cNvPr>
          <p:cNvSpPr/>
          <p:nvPr/>
        </p:nvSpPr>
        <p:spPr>
          <a:xfrm>
            <a:off x="1016349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1C60C5C-665C-7936-35A5-9A11FCA39ED8}"/>
              </a:ext>
            </a:extLst>
          </p:cNvPr>
          <p:cNvSpPr/>
          <p:nvPr/>
        </p:nvSpPr>
        <p:spPr>
          <a:xfrm>
            <a:off x="170477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9BDD582-618F-F1C7-B63C-27B6AD0561B0}"/>
              </a:ext>
            </a:extLst>
          </p:cNvPr>
          <p:cNvSpPr/>
          <p:nvPr/>
        </p:nvSpPr>
        <p:spPr>
          <a:xfrm>
            <a:off x="239320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D6568EC-D826-07ED-38ED-1426BDC12262}"/>
              </a:ext>
            </a:extLst>
          </p:cNvPr>
          <p:cNvSpPr/>
          <p:nvPr/>
        </p:nvSpPr>
        <p:spPr>
          <a:xfrm>
            <a:off x="3087937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13684AD-0906-8645-5CC4-DDF38218D7C2}"/>
              </a:ext>
            </a:extLst>
          </p:cNvPr>
          <p:cNvSpPr/>
          <p:nvPr/>
        </p:nvSpPr>
        <p:spPr>
          <a:xfrm>
            <a:off x="3784774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59AE6F8-AC9C-3B5E-7482-67B91C0F4BF9}"/>
              </a:ext>
            </a:extLst>
          </p:cNvPr>
          <p:cNvSpPr/>
          <p:nvPr/>
        </p:nvSpPr>
        <p:spPr>
          <a:xfrm>
            <a:off x="32792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0E41CCA-7F56-94EB-E92B-716FB3F18709}"/>
              </a:ext>
            </a:extLst>
          </p:cNvPr>
          <p:cNvSpPr/>
          <p:nvPr/>
        </p:nvSpPr>
        <p:spPr>
          <a:xfrm>
            <a:off x="101634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74BDAFD-4089-FF60-FB80-706F373C60CB}"/>
              </a:ext>
            </a:extLst>
          </p:cNvPr>
          <p:cNvSpPr/>
          <p:nvPr/>
        </p:nvSpPr>
        <p:spPr>
          <a:xfrm>
            <a:off x="170477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9CE64B8-B921-4997-BFCF-7E7A2B8123A2}"/>
              </a:ext>
            </a:extLst>
          </p:cNvPr>
          <p:cNvSpPr/>
          <p:nvPr/>
        </p:nvSpPr>
        <p:spPr>
          <a:xfrm>
            <a:off x="239320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92613-4260-1EC5-1BC6-2B875B2085DD}"/>
              </a:ext>
            </a:extLst>
          </p:cNvPr>
          <p:cNvSpPr/>
          <p:nvPr/>
        </p:nvSpPr>
        <p:spPr>
          <a:xfrm>
            <a:off x="3087937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81F5B0C4-9068-F52F-F766-13DF15755FDB}"/>
              </a:ext>
            </a:extLst>
          </p:cNvPr>
          <p:cNvSpPr/>
          <p:nvPr/>
        </p:nvSpPr>
        <p:spPr>
          <a:xfrm>
            <a:off x="3784774" y="2185104"/>
            <a:ext cx="245943" cy="252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A3B5020-F8EC-E41E-7C6E-2075177D64BA}"/>
              </a:ext>
            </a:extLst>
          </p:cNvPr>
          <p:cNvSpPr/>
          <p:nvPr/>
        </p:nvSpPr>
        <p:spPr>
          <a:xfrm>
            <a:off x="4459539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D39C769-0EF0-E66C-91DD-EF17A77B017A}"/>
              </a:ext>
            </a:extLst>
          </p:cNvPr>
          <p:cNvSpPr/>
          <p:nvPr/>
        </p:nvSpPr>
        <p:spPr>
          <a:xfrm>
            <a:off x="5146914" y="149100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AFF8F0C-CF85-7CEF-18F8-C36A72AE1B40}"/>
              </a:ext>
            </a:extLst>
          </p:cNvPr>
          <p:cNvSpPr/>
          <p:nvPr/>
        </p:nvSpPr>
        <p:spPr>
          <a:xfrm>
            <a:off x="583639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FF63279-A07F-7E69-675B-D90CC3503307}"/>
              </a:ext>
            </a:extLst>
          </p:cNvPr>
          <p:cNvSpPr/>
          <p:nvPr/>
        </p:nvSpPr>
        <p:spPr>
          <a:xfrm>
            <a:off x="6524820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6B0B6A1-F27D-0DF5-7C36-9DCA0CE67AD6}"/>
              </a:ext>
            </a:extLst>
          </p:cNvPr>
          <p:cNvSpPr/>
          <p:nvPr/>
        </p:nvSpPr>
        <p:spPr>
          <a:xfrm>
            <a:off x="7219554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071974D-966C-CD83-7EED-B3BA5BFBAFC5}"/>
              </a:ext>
            </a:extLst>
          </p:cNvPr>
          <p:cNvSpPr/>
          <p:nvPr/>
        </p:nvSpPr>
        <p:spPr>
          <a:xfrm>
            <a:off x="7916391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0406990-EBA4-3074-50BA-E08744C780B9}"/>
              </a:ext>
            </a:extLst>
          </p:cNvPr>
          <p:cNvSpPr/>
          <p:nvPr/>
        </p:nvSpPr>
        <p:spPr>
          <a:xfrm>
            <a:off x="445953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80EB042-D9CC-EAF6-9AF6-BAE33E446604}"/>
              </a:ext>
            </a:extLst>
          </p:cNvPr>
          <p:cNvSpPr/>
          <p:nvPr/>
        </p:nvSpPr>
        <p:spPr>
          <a:xfrm>
            <a:off x="514796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0A6E7DD-F9EB-E410-2663-5619CE972A71}"/>
              </a:ext>
            </a:extLst>
          </p:cNvPr>
          <p:cNvSpPr/>
          <p:nvPr/>
        </p:nvSpPr>
        <p:spPr>
          <a:xfrm>
            <a:off x="583639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6E40838-BA8A-E649-827D-FCB803E97542}"/>
              </a:ext>
            </a:extLst>
          </p:cNvPr>
          <p:cNvSpPr/>
          <p:nvPr/>
        </p:nvSpPr>
        <p:spPr>
          <a:xfrm>
            <a:off x="6524820" y="2185104"/>
            <a:ext cx="245943" cy="252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33A0764-E83D-DC2A-588E-840BB80EF036}"/>
              </a:ext>
            </a:extLst>
          </p:cNvPr>
          <p:cNvSpPr/>
          <p:nvPr/>
        </p:nvSpPr>
        <p:spPr>
          <a:xfrm>
            <a:off x="721955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14CC62C-8754-BB90-6249-445F7928B0AC}"/>
              </a:ext>
            </a:extLst>
          </p:cNvPr>
          <p:cNvSpPr/>
          <p:nvPr/>
        </p:nvSpPr>
        <p:spPr>
          <a:xfrm>
            <a:off x="79163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96557D5-F2D1-450E-0FC4-E5C203C23084}"/>
              </a:ext>
            </a:extLst>
          </p:cNvPr>
          <p:cNvSpPr/>
          <p:nvPr/>
        </p:nvSpPr>
        <p:spPr>
          <a:xfrm>
            <a:off x="32792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3A6E206-A59E-10D6-154A-CEB323FE77CA}"/>
              </a:ext>
            </a:extLst>
          </p:cNvPr>
          <p:cNvSpPr/>
          <p:nvPr/>
        </p:nvSpPr>
        <p:spPr>
          <a:xfrm>
            <a:off x="1016349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6763FDC-F259-A448-4B9F-13057F6C539B}"/>
              </a:ext>
            </a:extLst>
          </p:cNvPr>
          <p:cNvSpPr/>
          <p:nvPr/>
        </p:nvSpPr>
        <p:spPr>
          <a:xfrm>
            <a:off x="170477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71B8A4C-0667-93B7-2327-D9F9D7C3CF2E}"/>
              </a:ext>
            </a:extLst>
          </p:cNvPr>
          <p:cNvSpPr/>
          <p:nvPr/>
        </p:nvSpPr>
        <p:spPr>
          <a:xfrm>
            <a:off x="239320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397CC43B-9690-5471-007B-4F8C5836C01D}"/>
              </a:ext>
            </a:extLst>
          </p:cNvPr>
          <p:cNvSpPr/>
          <p:nvPr/>
        </p:nvSpPr>
        <p:spPr>
          <a:xfrm>
            <a:off x="3087937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16CE2E3-3872-030C-E0E2-8B3DE64372E7}"/>
              </a:ext>
            </a:extLst>
          </p:cNvPr>
          <p:cNvSpPr/>
          <p:nvPr/>
        </p:nvSpPr>
        <p:spPr>
          <a:xfrm>
            <a:off x="378477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986F4902-B9E4-E96B-E5C6-137C63054E09}"/>
              </a:ext>
            </a:extLst>
          </p:cNvPr>
          <p:cNvSpPr/>
          <p:nvPr/>
        </p:nvSpPr>
        <p:spPr>
          <a:xfrm>
            <a:off x="327921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E8859A72-0C78-CF99-9756-5C44030C7580}"/>
              </a:ext>
            </a:extLst>
          </p:cNvPr>
          <p:cNvSpPr/>
          <p:nvPr/>
        </p:nvSpPr>
        <p:spPr>
          <a:xfrm>
            <a:off x="1016348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56D84A0B-2125-389E-0CFF-8E16DDBFBA89}"/>
              </a:ext>
            </a:extLst>
          </p:cNvPr>
          <p:cNvSpPr/>
          <p:nvPr/>
        </p:nvSpPr>
        <p:spPr>
          <a:xfrm>
            <a:off x="170477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0932CE15-8340-00B5-D952-2DD4B23E8E88}"/>
              </a:ext>
            </a:extLst>
          </p:cNvPr>
          <p:cNvSpPr/>
          <p:nvPr/>
        </p:nvSpPr>
        <p:spPr>
          <a:xfrm>
            <a:off x="239320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E35010DB-0268-6990-E998-05B8BF686304}"/>
              </a:ext>
            </a:extLst>
          </p:cNvPr>
          <p:cNvSpPr/>
          <p:nvPr/>
        </p:nvSpPr>
        <p:spPr>
          <a:xfrm>
            <a:off x="3087936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5CD82DD8-6002-87A6-6375-B247D59061CD}"/>
              </a:ext>
            </a:extLst>
          </p:cNvPr>
          <p:cNvSpPr/>
          <p:nvPr/>
        </p:nvSpPr>
        <p:spPr>
          <a:xfrm>
            <a:off x="3784773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85AAF2B-17F1-6CD8-CB4D-AD82B7083FB4}"/>
              </a:ext>
            </a:extLst>
          </p:cNvPr>
          <p:cNvSpPr/>
          <p:nvPr/>
        </p:nvSpPr>
        <p:spPr>
          <a:xfrm>
            <a:off x="4459539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68D2F39-8FB4-23AE-5EF5-3A7EFD03F4EC}"/>
              </a:ext>
            </a:extLst>
          </p:cNvPr>
          <p:cNvSpPr/>
          <p:nvPr/>
        </p:nvSpPr>
        <p:spPr>
          <a:xfrm>
            <a:off x="514796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1A1F14ED-6DAE-BFCD-F85D-66474592E17C}"/>
              </a:ext>
            </a:extLst>
          </p:cNvPr>
          <p:cNvSpPr/>
          <p:nvPr/>
        </p:nvSpPr>
        <p:spPr>
          <a:xfrm>
            <a:off x="5836393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D15BFBA6-7FC5-1AB9-5EC7-DC2BA2231AC2}"/>
              </a:ext>
            </a:extLst>
          </p:cNvPr>
          <p:cNvSpPr/>
          <p:nvPr/>
        </p:nvSpPr>
        <p:spPr>
          <a:xfrm>
            <a:off x="6524820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4487C8C2-281C-1B8D-C066-9FBCFBF6B0F5}"/>
              </a:ext>
            </a:extLst>
          </p:cNvPr>
          <p:cNvSpPr/>
          <p:nvPr/>
        </p:nvSpPr>
        <p:spPr>
          <a:xfrm>
            <a:off x="721955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F7B6C4-E8A8-6D86-3961-FC3BC6826D55}"/>
              </a:ext>
            </a:extLst>
          </p:cNvPr>
          <p:cNvSpPr/>
          <p:nvPr/>
        </p:nvSpPr>
        <p:spPr>
          <a:xfrm>
            <a:off x="7916391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11DB3A4-D9C3-5A22-3491-A949B58EE23D}"/>
              </a:ext>
            </a:extLst>
          </p:cNvPr>
          <p:cNvSpPr/>
          <p:nvPr/>
        </p:nvSpPr>
        <p:spPr>
          <a:xfrm>
            <a:off x="4459538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53FE7C7-766A-CAF1-75AE-53EAA55E45E1}"/>
              </a:ext>
            </a:extLst>
          </p:cNvPr>
          <p:cNvSpPr/>
          <p:nvPr/>
        </p:nvSpPr>
        <p:spPr>
          <a:xfrm>
            <a:off x="514796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B4CC6F6A-80C1-8F92-72B5-A0DAF3941E52}"/>
              </a:ext>
            </a:extLst>
          </p:cNvPr>
          <p:cNvSpPr/>
          <p:nvPr/>
        </p:nvSpPr>
        <p:spPr>
          <a:xfrm>
            <a:off x="583639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8E5062F1-131C-93CB-3A53-6CFE0924A903}"/>
              </a:ext>
            </a:extLst>
          </p:cNvPr>
          <p:cNvSpPr/>
          <p:nvPr/>
        </p:nvSpPr>
        <p:spPr>
          <a:xfrm>
            <a:off x="6524819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4576BF00-E616-4513-B69C-16780E915B57}"/>
              </a:ext>
            </a:extLst>
          </p:cNvPr>
          <p:cNvSpPr/>
          <p:nvPr/>
        </p:nvSpPr>
        <p:spPr>
          <a:xfrm>
            <a:off x="7219553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2849B2C0-12BF-4425-E699-390A2FED11D4}"/>
              </a:ext>
            </a:extLst>
          </p:cNvPr>
          <p:cNvSpPr/>
          <p:nvPr/>
        </p:nvSpPr>
        <p:spPr>
          <a:xfrm>
            <a:off x="7916390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A962320B-9003-050A-27B9-B563A042518F}"/>
              </a:ext>
            </a:extLst>
          </p:cNvPr>
          <p:cNvSpPr/>
          <p:nvPr/>
        </p:nvSpPr>
        <p:spPr>
          <a:xfrm>
            <a:off x="32687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DD1E8A1-87A6-6689-A814-7CA07805C8B6}"/>
              </a:ext>
            </a:extLst>
          </p:cNvPr>
          <p:cNvSpPr/>
          <p:nvPr/>
        </p:nvSpPr>
        <p:spPr>
          <a:xfrm>
            <a:off x="1015299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7DFF3CA-092F-7AD2-014C-9650127CA371}"/>
              </a:ext>
            </a:extLst>
          </p:cNvPr>
          <p:cNvSpPr/>
          <p:nvPr/>
        </p:nvSpPr>
        <p:spPr>
          <a:xfrm>
            <a:off x="170372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51428A17-FAAC-1562-9469-4A9608652AA3}"/>
              </a:ext>
            </a:extLst>
          </p:cNvPr>
          <p:cNvSpPr/>
          <p:nvPr/>
        </p:nvSpPr>
        <p:spPr>
          <a:xfrm>
            <a:off x="239215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D24EEBE8-8779-2C5B-6A13-A15B468C3DF5}"/>
              </a:ext>
            </a:extLst>
          </p:cNvPr>
          <p:cNvSpPr/>
          <p:nvPr/>
        </p:nvSpPr>
        <p:spPr>
          <a:xfrm>
            <a:off x="3086887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14C7489D-5E50-6CA1-96B3-D7405A871770}"/>
              </a:ext>
            </a:extLst>
          </p:cNvPr>
          <p:cNvSpPr/>
          <p:nvPr/>
        </p:nvSpPr>
        <p:spPr>
          <a:xfrm>
            <a:off x="3783724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203AA4FD-0E99-B63F-CCF8-5E2534D1671B}"/>
              </a:ext>
            </a:extLst>
          </p:cNvPr>
          <p:cNvSpPr/>
          <p:nvPr/>
        </p:nvSpPr>
        <p:spPr>
          <a:xfrm>
            <a:off x="32687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1FFD5DA-E9EC-336F-E8B1-4EA12ABC9C86}"/>
              </a:ext>
            </a:extLst>
          </p:cNvPr>
          <p:cNvSpPr/>
          <p:nvPr/>
        </p:nvSpPr>
        <p:spPr>
          <a:xfrm>
            <a:off x="101529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B0CFF11A-6E14-1B1B-5795-E69E6A7F162A}"/>
              </a:ext>
            </a:extLst>
          </p:cNvPr>
          <p:cNvSpPr/>
          <p:nvPr/>
        </p:nvSpPr>
        <p:spPr>
          <a:xfrm>
            <a:off x="170372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829668C9-3BEB-0559-7F6E-5F825DB80D4F}"/>
              </a:ext>
            </a:extLst>
          </p:cNvPr>
          <p:cNvSpPr/>
          <p:nvPr/>
        </p:nvSpPr>
        <p:spPr>
          <a:xfrm>
            <a:off x="239215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8C34AFA3-6709-54D0-8E69-37A162C4A55E}"/>
              </a:ext>
            </a:extLst>
          </p:cNvPr>
          <p:cNvSpPr/>
          <p:nvPr/>
        </p:nvSpPr>
        <p:spPr>
          <a:xfrm>
            <a:off x="3086887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59B9EC9-23C2-A9E5-6C14-43302772C7CF}"/>
              </a:ext>
            </a:extLst>
          </p:cNvPr>
          <p:cNvSpPr/>
          <p:nvPr/>
        </p:nvSpPr>
        <p:spPr>
          <a:xfrm>
            <a:off x="3783724" y="4932505"/>
            <a:ext cx="245943" cy="252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6A1A114-2F18-C706-1C39-60FB6862F04C}"/>
              </a:ext>
            </a:extLst>
          </p:cNvPr>
          <p:cNvSpPr/>
          <p:nvPr/>
        </p:nvSpPr>
        <p:spPr>
          <a:xfrm>
            <a:off x="4458489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4062C1F4-5EDB-D894-A2F8-6737CD0F6675}"/>
              </a:ext>
            </a:extLst>
          </p:cNvPr>
          <p:cNvSpPr/>
          <p:nvPr/>
        </p:nvSpPr>
        <p:spPr>
          <a:xfrm>
            <a:off x="514691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66918CCB-1B09-2B57-C188-12D7BD3DA7E2}"/>
              </a:ext>
            </a:extLst>
          </p:cNvPr>
          <p:cNvSpPr/>
          <p:nvPr/>
        </p:nvSpPr>
        <p:spPr>
          <a:xfrm>
            <a:off x="5835343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A78A34E-ECC5-6264-4534-30054E0B3656}"/>
              </a:ext>
            </a:extLst>
          </p:cNvPr>
          <p:cNvSpPr/>
          <p:nvPr/>
        </p:nvSpPr>
        <p:spPr>
          <a:xfrm>
            <a:off x="6523770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6A880787-C247-4271-8911-7B6E26402F32}"/>
              </a:ext>
            </a:extLst>
          </p:cNvPr>
          <p:cNvSpPr/>
          <p:nvPr/>
        </p:nvSpPr>
        <p:spPr>
          <a:xfrm>
            <a:off x="7218504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C1E8271C-6227-2FC0-BBC1-ED223161F33B}"/>
              </a:ext>
            </a:extLst>
          </p:cNvPr>
          <p:cNvSpPr/>
          <p:nvPr/>
        </p:nvSpPr>
        <p:spPr>
          <a:xfrm>
            <a:off x="7915341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904C01BE-CFB3-161F-16D0-3B907273EC55}"/>
              </a:ext>
            </a:extLst>
          </p:cNvPr>
          <p:cNvSpPr/>
          <p:nvPr/>
        </p:nvSpPr>
        <p:spPr>
          <a:xfrm>
            <a:off x="445848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7D14B6D9-AFF7-5DF0-B0A2-207275523128}"/>
              </a:ext>
            </a:extLst>
          </p:cNvPr>
          <p:cNvSpPr/>
          <p:nvPr/>
        </p:nvSpPr>
        <p:spPr>
          <a:xfrm>
            <a:off x="514691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7039B9E2-224E-D3D3-E81F-A915BAFC6D09}"/>
              </a:ext>
            </a:extLst>
          </p:cNvPr>
          <p:cNvSpPr/>
          <p:nvPr/>
        </p:nvSpPr>
        <p:spPr>
          <a:xfrm>
            <a:off x="5835343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22A04E42-3162-9D30-9108-7B310DE40AB1}"/>
              </a:ext>
            </a:extLst>
          </p:cNvPr>
          <p:cNvSpPr/>
          <p:nvPr/>
        </p:nvSpPr>
        <p:spPr>
          <a:xfrm>
            <a:off x="6523770" y="4932505"/>
            <a:ext cx="245943" cy="2522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2B8EC77-6461-FDBD-0C2F-78C042C148C4}"/>
              </a:ext>
            </a:extLst>
          </p:cNvPr>
          <p:cNvSpPr/>
          <p:nvPr/>
        </p:nvSpPr>
        <p:spPr>
          <a:xfrm>
            <a:off x="7218504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92683FA-EFEA-9745-2F06-29BC73E2FF58}"/>
              </a:ext>
            </a:extLst>
          </p:cNvPr>
          <p:cNvSpPr/>
          <p:nvPr/>
        </p:nvSpPr>
        <p:spPr>
          <a:xfrm>
            <a:off x="7915341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A381D86D-A0AA-66A1-4B87-FFDBCCC6D853}"/>
              </a:ext>
            </a:extLst>
          </p:cNvPr>
          <p:cNvSpPr/>
          <p:nvPr/>
        </p:nvSpPr>
        <p:spPr>
          <a:xfrm>
            <a:off x="326872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71720FAF-3593-9268-2D7F-EA4D83206818}"/>
              </a:ext>
            </a:extLst>
          </p:cNvPr>
          <p:cNvSpPr/>
          <p:nvPr/>
        </p:nvSpPr>
        <p:spPr>
          <a:xfrm>
            <a:off x="1015299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8ACB533E-F9F6-EE6A-B141-A1FD6624EFCC}"/>
              </a:ext>
            </a:extLst>
          </p:cNvPr>
          <p:cNvSpPr/>
          <p:nvPr/>
        </p:nvSpPr>
        <p:spPr>
          <a:xfrm>
            <a:off x="170372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BEA27D1-8272-3C0D-46B5-C2E518E385C8}"/>
              </a:ext>
            </a:extLst>
          </p:cNvPr>
          <p:cNvSpPr/>
          <p:nvPr/>
        </p:nvSpPr>
        <p:spPr>
          <a:xfrm>
            <a:off x="239215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F7CE7ECD-6082-F1F0-EBD6-1901AEC5649B}"/>
              </a:ext>
            </a:extLst>
          </p:cNvPr>
          <p:cNvSpPr/>
          <p:nvPr/>
        </p:nvSpPr>
        <p:spPr>
          <a:xfrm>
            <a:off x="3086887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2EC36ECA-8F36-E54C-DACC-9B7CF42E4DEC}"/>
              </a:ext>
            </a:extLst>
          </p:cNvPr>
          <p:cNvSpPr/>
          <p:nvPr/>
        </p:nvSpPr>
        <p:spPr>
          <a:xfrm>
            <a:off x="3783724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76243EE1-0969-F65B-ED14-34F792AD225B}"/>
              </a:ext>
            </a:extLst>
          </p:cNvPr>
          <p:cNvSpPr/>
          <p:nvPr/>
        </p:nvSpPr>
        <p:spPr>
          <a:xfrm>
            <a:off x="32687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20C43C5D-F1B3-0926-0C9D-0F3F091F2D5B}"/>
              </a:ext>
            </a:extLst>
          </p:cNvPr>
          <p:cNvSpPr/>
          <p:nvPr/>
        </p:nvSpPr>
        <p:spPr>
          <a:xfrm>
            <a:off x="101529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20B3215C-9187-A850-6A3C-43613E431B35}"/>
              </a:ext>
            </a:extLst>
          </p:cNvPr>
          <p:cNvSpPr/>
          <p:nvPr/>
        </p:nvSpPr>
        <p:spPr>
          <a:xfrm>
            <a:off x="170372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2BEDA37D-AC82-0E58-41BD-A14877BF3679}"/>
              </a:ext>
            </a:extLst>
          </p:cNvPr>
          <p:cNvSpPr/>
          <p:nvPr/>
        </p:nvSpPr>
        <p:spPr>
          <a:xfrm>
            <a:off x="239215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8C7BABB4-6D78-7951-095E-C8A71C7D578F}"/>
              </a:ext>
            </a:extLst>
          </p:cNvPr>
          <p:cNvSpPr/>
          <p:nvPr/>
        </p:nvSpPr>
        <p:spPr>
          <a:xfrm>
            <a:off x="3086886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8C3BBA1-795A-FD08-24B6-95D530ABCA4E}"/>
              </a:ext>
            </a:extLst>
          </p:cNvPr>
          <p:cNvSpPr/>
          <p:nvPr/>
        </p:nvSpPr>
        <p:spPr>
          <a:xfrm>
            <a:off x="378372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B4CF77D0-D69E-49AD-B416-9A7FB6EAFDE5}"/>
              </a:ext>
            </a:extLst>
          </p:cNvPr>
          <p:cNvSpPr/>
          <p:nvPr/>
        </p:nvSpPr>
        <p:spPr>
          <a:xfrm>
            <a:off x="4458489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C11396BF-DA0B-75FB-0647-85EC157DE5AD}"/>
              </a:ext>
            </a:extLst>
          </p:cNvPr>
          <p:cNvSpPr/>
          <p:nvPr/>
        </p:nvSpPr>
        <p:spPr>
          <a:xfrm>
            <a:off x="5146916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7CCD43B0-1CE0-4BF4-81F9-EDF99E2D60EF}"/>
              </a:ext>
            </a:extLst>
          </p:cNvPr>
          <p:cNvSpPr/>
          <p:nvPr/>
        </p:nvSpPr>
        <p:spPr>
          <a:xfrm>
            <a:off x="583534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626CE26C-7F33-54F4-DACF-799C9CBFBC1C}"/>
              </a:ext>
            </a:extLst>
          </p:cNvPr>
          <p:cNvSpPr/>
          <p:nvPr/>
        </p:nvSpPr>
        <p:spPr>
          <a:xfrm>
            <a:off x="6523770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43752855-D6E4-B956-41F8-582BD1001748}"/>
              </a:ext>
            </a:extLst>
          </p:cNvPr>
          <p:cNvSpPr/>
          <p:nvPr/>
        </p:nvSpPr>
        <p:spPr>
          <a:xfrm>
            <a:off x="7218504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5959ACDD-A1CA-710E-F53E-373B4507B443}"/>
              </a:ext>
            </a:extLst>
          </p:cNvPr>
          <p:cNvSpPr/>
          <p:nvPr/>
        </p:nvSpPr>
        <p:spPr>
          <a:xfrm>
            <a:off x="7915341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BF703241-DEF7-5BCE-3743-3EB23109EEA4}"/>
              </a:ext>
            </a:extLst>
          </p:cNvPr>
          <p:cNvSpPr/>
          <p:nvPr/>
        </p:nvSpPr>
        <p:spPr>
          <a:xfrm>
            <a:off x="445848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66915D3B-34C5-579B-AB41-B7A1B96389B6}"/>
              </a:ext>
            </a:extLst>
          </p:cNvPr>
          <p:cNvSpPr/>
          <p:nvPr/>
        </p:nvSpPr>
        <p:spPr>
          <a:xfrm>
            <a:off x="514691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989DFB55-CB7B-AC9C-3528-58EA21129F30}"/>
              </a:ext>
            </a:extLst>
          </p:cNvPr>
          <p:cNvSpPr/>
          <p:nvPr/>
        </p:nvSpPr>
        <p:spPr>
          <a:xfrm>
            <a:off x="583534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002EBCAC-59F4-A39E-993A-653E9A105099}"/>
              </a:ext>
            </a:extLst>
          </p:cNvPr>
          <p:cNvSpPr/>
          <p:nvPr/>
        </p:nvSpPr>
        <p:spPr>
          <a:xfrm>
            <a:off x="6523769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47030FF1-9265-619C-6B94-6B77B19E4CCF}"/>
              </a:ext>
            </a:extLst>
          </p:cNvPr>
          <p:cNvSpPr/>
          <p:nvPr/>
        </p:nvSpPr>
        <p:spPr>
          <a:xfrm>
            <a:off x="721850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9C5556E3-A2D3-3345-96DB-115DCE43AA12}"/>
              </a:ext>
            </a:extLst>
          </p:cNvPr>
          <p:cNvSpPr/>
          <p:nvPr/>
        </p:nvSpPr>
        <p:spPr>
          <a:xfrm>
            <a:off x="79153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57573B8C-D207-20AE-B8F2-0DE4A1DFBAFF}"/>
              </a:ext>
            </a:extLst>
          </p:cNvPr>
          <p:cNvSpPr/>
          <p:nvPr/>
        </p:nvSpPr>
        <p:spPr>
          <a:xfrm>
            <a:off x="8611126" y="11982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7AFDB71C-B298-67A5-B751-1A7C9E5C3538}"/>
              </a:ext>
            </a:extLst>
          </p:cNvPr>
          <p:cNvSpPr/>
          <p:nvPr/>
        </p:nvSpPr>
        <p:spPr>
          <a:xfrm>
            <a:off x="861112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BE93FFC9-8BA5-EB3D-5046-BF8F8624F084}"/>
              </a:ext>
            </a:extLst>
          </p:cNvPr>
          <p:cNvSpPr/>
          <p:nvPr/>
        </p:nvSpPr>
        <p:spPr>
          <a:xfrm>
            <a:off x="92858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1B8C6917-4A4B-924E-0A1D-547AFEB03D1C}"/>
              </a:ext>
            </a:extLst>
          </p:cNvPr>
          <p:cNvSpPr/>
          <p:nvPr/>
        </p:nvSpPr>
        <p:spPr>
          <a:xfrm>
            <a:off x="9974318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100562DD-84B3-3152-6475-C21A576374F8}"/>
              </a:ext>
            </a:extLst>
          </p:cNvPr>
          <p:cNvSpPr/>
          <p:nvPr/>
        </p:nvSpPr>
        <p:spPr>
          <a:xfrm>
            <a:off x="10662745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B3D5575-7C82-94C4-86C4-A212271ED164}"/>
              </a:ext>
            </a:extLst>
          </p:cNvPr>
          <p:cNvSpPr/>
          <p:nvPr/>
        </p:nvSpPr>
        <p:spPr>
          <a:xfrm>
            <a:off x="1135117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DB503E5C-003F-4166-ED3B-DDBBF20805B8}"/>
              </a:ext>
            </a:extLst>
          </p:cNvPr>
          <p:cNvSpPr/>
          <p:nvPr/>
        </p:nvSpPr>
        <p:spPr>
          <a:xfrm>
            <a:off x="12045906" y="11982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B15A9CF1-220C-D314-3FAA-8901136CC7DD}"/>
              </a:ext>
            </a:extLst>
          </p:cNvPr>
          <p:cNvSpPr/>
          <p:nvPr/>
        </p:nvSpPr>
        <p:spPr>
          <a:xfrm>
            <a:off x="1274274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52B11E49-F129-12DA-229D-F28480F8FFA4}"/>
              </a:ext>
            </a:extLst>
          </p:cNvPr>
          <p:cNvSpPr/>
          <p:nvPr/>
        </p:nvSpPr>
        <p:spPr>
          <a:xfrm>
            <a:off x="92858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4830C1A4-9BCD-05B4-AE8E-1C9DA695606E}"/>
              </a:ext>
            </a:extLst>
          </p:cNvPr>
          <p:cNvSpPr/>
          <p:nvPr/>
        </p:nvSpPr>
        <p:spPr>
          <a:xfrm>
            <a:off x="9974318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9EAF3A5-837B-796E-EA40-95B32EB4D95A}"/>
              </a:ext>
            </a:extLst>
          </p:cNvPr>
          <p:cNvSpPr/>
          <p:nvPr/>
        </p:nvSpPr>
        <p:spPr>
          <a:xfrm>
            <a:off x="10662745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477928C4-51E4-BC56-1664-5A4532B7ECC7}"/>
              </a:ext>
            </a:extLst>
          </p:cNvPr>
          <p:cNvSpPr/>
          <p:nvPr/>
        </p:nvSpPr>
        <p:spPr>
          <a:xfrm>
            <a:off x="1135117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DC352E95-0E32-CACF-6D1E-BA9A7ED8128C}"/>
              </a:ext>
            </a:extLst>
          </p:cNvPr>
          <p:cNvSpPr/>
          <p:nvPr/>
        </p:nvSpPr>
        <p:spPr>
          <a:xfrm>
            <a:off x="1204590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CDA4DAFE-3C98-4117-0D29-2EEC4ACD030D}"/>
              </a:ext>
            </a:extLst>
          </p:cNvPr>
          <p:cNvSpPr/>
          <p:nvPr/>
        </p:nvSpPr>
        <p:spPr>
          <a:xfrm>
            <a:off x="1274274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ED83465C-8FD0-A97B-C9D0-6DBCCA67CCDD}"/>
              </a:ext>
            </a:extLst>
          </p:cNvPr>
          <p:cNvSpPr/>
          <p:nvPr/>
        </p:nvSpPr>
        <p:spPr>
          <a:xfrm>
            <a:off x="861112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E5ABA662-CBB1-D5D1-C029-A5C74985CB04}"/>
              </a:ext>
            </a:extLst>
          </p:cNvPr>
          <p:cNvSpPr/>
          <p:nvPr/>
        </p:nvSpPr>
        <p:spPr>
          <a:xfrm>
            <a:off x="861112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0C119573-58D1-C904-7D59-8A3F0D07BC22}"/>
              </a:ext>
            </a:extLst>
          </p:cNvPr>
          <p:cNvSpPr/>
          <p:nvPr/>
        </p:nvSpPr>
        <p:spPr>
          <a:xfrm>
            <a:off x="9285891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15BAD5CF-5F21-4FC3-C62F-7697AA58D91F}"/>
              </a:ext>
            </a:extLst>
          </p:cNvPr>
          <p:cNvSpPr/>
          <p:nvPr/>
        </p:nvSpPr>
        <p:spPr>
          <a:xfrm>
            <a:off x="9974318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5C755632-ABBF-326D-8FA8-58F85BAB2C48}"/>
              </a:ext>
            </a:extLst>
          </p:cNvPr>
          <p:cNvSpPr/>
          <p:nvPr/>
        </p:nvSpPr>
        <p:spPr>
          <a:xfrm>
            <a:off x="10662745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79148C06-21AC-3611-D3B2-D072F2A06DBC}"/>
              </a:ext>
            </a:extLst>
          </p:cNvPr>
          <p:cNvSpPr/>
          <p:nvPr/>
        </p:nvSpPr>
        <p:spPr>
          <a:xfrm>
            <a:off x="11351172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36156D5F-F137-1485-4709-BA04649B3485}"/>
              </a:ext>
            </a:extLst>
          </p:cNvPr>
          <p:cNvSpPr/>
          <p:nvPr/>
        </p:nvSpPr>
        <p:spPr>
          <a:xfrm>
            <a:off x="1204590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F5348263-DF01-E40A-36F9-71876EF72133}"/>
              </a:ext>
            </a:extLst>
          </p:cNvPr>
          <p:cNvSpPr/>
          <p:nvPr/>
        </p:nvSpPr>
        <p:spPr>
          <a:xfrm>
            <a:off x="1274274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4422D2FF-3A80-8A51-C68C-F89D97896E3A}"/>
              </a:ext>
            </a:extLst>
          </p:cNvPr>
          <p:cNvSpPr/>
          <p:nvPr/>
        </p:nvSpPr>
        <p:spPr>
          <a:xfrm>
            <a:off x="92858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AF358960-C570-CDBC-E472-151162ADCC86}"/>
              </a:ext>
            </a:extLst>
          </p:cNvPr>
          <p:cNvSpPr/>
          <p:nvPr/>
        </p:nvSpPr>
        <p:spPr>
          <a:xfrm>
            <a:off x="9974318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2B4BEF1C-BD06-5D2B-285B-E98C6370F2F2}"/>
              </a:ext>
            </a:extLst>
          </p:cNvPr>
          <p:cNvSpPr/>
          <p:nvPr/>
        </p:nvSpPr>
        <p:spPr>
          <a:xfrm>
            <a:off x="10662745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344A68F1-8687-9272-00D1-CD2C5105EB1F}"/>
              </a:ext>
            </a:extLst>
          </p:cNvPr>
          <p:cNvSpPr/>
          <p:nvPr/>
        </p:nvSpPr>
        <p:spPr>
          <a:xfrm>
            <a:off x="1135117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5CB3D208-C6FD-5661-8C0C-B37AE41CBB78}"/>
              </a:ext>
            </a:extLst>
          </p:cNvPr>
          <p:cNvSpPr/>
          <p:nvPr/>
        </p:nvSpPr>
        <p:spPr>
          <a:xfrm>
            <a:off x="1204590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025ED950-A798-51FB-00BB-64A542CF1DEA}"/>
              </a:ext>
            </a:extLst>
          </p:cNvPr>
          <p:cNvSpPr/>
          <p:nvPr/>
        </p:nvSpPr>
        <p:spPr>
          <a:xfrm>
            <a:off x="1274274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ECD0525-C659-340B-804B-81D9C58C05C6}"/>
              </a:ext>
            </a:extLst>
          </p:cNvPr>
          <p:cNvSpPr/>
          <p:nvPr/>
        </p:nvSpPr>
        <p:spPr>
          <a:xfrm>
            <a:off x="861112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EAD74F00-71E9-423B-FC70-728C8251DFB7}"/>
              </a:ext>
            </a:extLst>
          </p:cNvPr>
          <p:cNvSpPr/>
          <p:nvPr/>
        </p:nvSpPr>
        <p:spPr>
          <a:xfrm>
            <a:off x="861112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E7A3D23B-0A5D-703C-CB5D-BBD8F3D12FCA}"/>
              </a:ext>
            </a:extLst>
          </p:cNvPr>
          <p:cNvSpPr/>
          <p:nvPr/>
        </p:nvSpPr>
        <p:spPr>
          <a:xfrm>
            <a:off x="9285891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D8C013A4-7626-7C22-3B39-1C381BAA1969}"/>
              </a:ext>
            </a:extLst>
          </p:cNvPr>
          <p:cNvSpPr/>
          <p:nvPr/>
        </p:nvSpPr>
        <p:spPr>
          <a:xfrm>
            <a:off x="9974318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6F9B84E5-378B-D98C-BBEE-1A209C64B358}"/>
              </a:ext>
            </a:extLst>
          </p:cNvPr>
          <p:cNvSpPr/>
          <p:nvPr/>
        </p:nvSpPr>
        <p:spPr>
          <a:xfrm>
            <a:off x="10662745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1203EE34-784B-171F-150C-08F031FA8926}"/>
              </a:ext>
            </a:extLst>
          </p:cNvPr>
          <p:cNvSpPr/>
          <p:nvPr/>
        </p:nvSpPr>
        <p:spPr>
          <a:xfrm>
            <a:off x="1135117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223ED17B-DEC3-434D-8558-C521C82798A8}"/>
              </a:ext>
            </a:extLst>
          </p:cNvPr>
          <p:cNvSpPr/>
          <p:nvPr/>
        </p:nvSpPr>
        <p:spPr>
          <a:xfrm>
            <a:off x="1204590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38E6CAC4-D74F-8FAE-6D6F-4C4FD8663792}"/>
              </a:ext>
            </a:extLst>
          </p:cNvPr>
          <p:cNvSpPr/>
          <p:nvPr/>
        </p:nvSpPr>
        <p:spPr>
          <a:xfrm>
            <a:off x="1274274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9F8BD0C5-2415-1F6E-8476-6BA7339E877A}"/>
              </a:ext>
            </a:extLst>
          </p:cNvPr>
          <p:cNvSpPr/>
          <p:nvPr/>
        </p:nvSpPr>
        <p:spPr>
          <a:xfrm>
            <a:off x="9285890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2D130C80-A0F0-4616-8B14-60D06DF83F35}"/>
              </a:ext>
            </a:extLst>
          </p:cNvPr>
          <p:cNvSpPr/>
          <p:nvPr/>
        </p:nvSpPr>
        <p:spPr>
          <a:xfrm>
            <a:off x="9974317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E773CC28-3297-AAB8-A10A-1C7BDF6D0630}"/>
              </a:ext>
            </a:extLst>
          </p:cNvPr>
          <p:cNvSpPr/>
          <p:nvPr/>
        </p:nvSpPr>
        <p:spPr>
          <a:xfrm>
            <a:off x="10662744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9E487016-9502-99ED-9174-8ADC09BB65B0}"/>
              </a:ext>
            </a:extLst>
          </p:cNvPr>
          <p:cNvSpPr/>
          <p:nvPr/>
        </p:nvSpPr>
        <p:spPr>
          <a:xfrm>
            <a:off x="11351171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A9EC2EA5-87AE-A871-220F-0EAA934F9049}"/>
              </a:ext>
            </a:extLst>
          </p:cNvPr>
          <p:cNvSpPr/>
          <p:nvPr/>
        </p:nvSpPr>
        <p:spPr>
          <a:xfrm>
            <a:off x="1204590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2D31CEFE-841F-1094-9A37-892E8490C68C}"/>
              </a:ext>
            </a:extLst>
          </p:cNvPr>
          <p:cNvSpPr/>
          <p:nvPr/>
        </p:nvSpPr>
        <p:spPr>
          <a:xfrm>
            <a:off x="1274274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8AADDBD3-491D-8415-E27C-23E0C74E8170}"/>
              </a:ext>
            </a:extLst>
          </p:cNvPr>
          <p:cNvSpPr/>
          <p:nvPr/>
        </p:nvSpPr>
        <p:spPr>
          <a:xfrm>
            <a:off x="861007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0060DECB-E3B9-CA0C-805A-62B9B1E29076}"/>
              </a:ext>
            </a:extLst>
          </p:cNvPr>
          <p:cNvSpPr/>
          <p:nvPr/>
        </p:nvSpPr>
        <p:spPr>
          <a:xfrm>
            <a:off x="861007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8B6477AF-B03C-1B10-1E67-4BF3391B0F19}"/>
              </a:ext>
            </a:extLst>
          </p:cNvPr>
          <p:cNvSpPr/>
          <p:nvPr/>
        </p:nvSpPr>
        <p:spPr>
          <a:xfrm>
            <a:off x="9284841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54B6C313-A770-97BA-CAC6-6F2081B8B7C1}"/>
              </a:ext>
            </a:extLst>
          </p:cNvPr>
          <p:cNvSpPr/>
          <p:nvPr/>
        </p:nvSpPr>
        <p:spPr>
          <a:xfrm>
            <a:off x="9973268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4511156D-7B5C-D6EA-C70A-72F82DA2381E}"/>
              </a:ext>
            </a:extLst>
          </p:cNvPr>
          <p:cNvSpPr/>
          <p:nvPr/>
        </p:nvSpPr>
        <p:spPr>
          <a:xfrm>
            <a:off x="10661695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035027A0-C046-D7B9-BA73-6864589CA7E8}"/>
              </a:ext>
            </a:extLst>
          </p:cNvPr>
          <p:cNvSpPr/>
          <p:nvPr/>
        </p:nvSpPr>
        <p:spPr>
          <a:xfrm>
            <a:off x="1135012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1A04C4B2-507B-30A5-A61D-248A9AB87775}"/>
              </a:ext>
            </a:extLst>
          </p:cNvPr>
          <p:cNvSpPr/>
          <p:nvPr/>
        </p:nvSpPr>
        <p:spPr>
          <a:xfrm>
            <a:off x="1204485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98A3B0E5-8FB4-6D4B-696A-4014341C7C36}"/>
              </a:ext>
            </a:extLst>
          </p:cNvPr>
          <p:cNvSpPr/>
          <p:nvPr/>
        </p:nvSpPr>
        <p:spPr>
          <a:xfrm>
            <a:off x="1274169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230F42-D7EB-04F3-B168-2FB7A5553AD4}"/>
              </a:ext>
            </a:extLst>
          </p:cNvPr>
          <p:cNvSpPr/>
          <p:nvPr/>
        </p:nvSpPr>
        <p:spPr>
          <a:xfrm>
            <a:off x="9284841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2E6460F-54E6-848F-10C9-246FD19073B1}"/>
              </a:ext>
            </a:extLst>
          </p:cNvPr>
          <p:cNvSpPr/>
          <p:nvPr/>
        </p:nvSpPr>
        <p:spPr>
          <a:xfrm>
            <a:off x="9973268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DDD772F5-8D05-FD56-A44C-AB4A15596625}"/>
              </a:ext>
            </a:extLst>
          </p:cNvPr>
          <p:cNvSpPr/>
          <p:nvPr/>
        </p:nvSpPr>
        <p:spPr>
          <a:xfrm>
            <a:off x="10661695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F12A8783-FA76-DE44-1B25-B0332EF397B7}"/>
              </a:ext>
            </a:extLst>
          </p:cNvPr>
          <p:cNvSpPr/>
          <p:nvPr/>
        </p:nvSpPr>
        <p:spPr>
          <a:xfrm>
            <a:off x="1135012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182C65D7-7E5E-142F-841F-90CFB3408FFD}"/>
              </a:ext>
            </a:extLst>
          </p:cNvPr>
          <p:cNvSpPr/>
          <p:nvPr/>
        </p:nvSpPr>
        <p:spPr>
          <a:xfrm>
            <a:off x="1204485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ED1E47D9-DB5F-04BD-258F-A19C805C0892}"/>
              </a:ext>
            </a:extLst>
          </p:cNvPr>
          <p:cNvSpPr/>
          <p:nvPr/>
        </p:nvSpPr>
        <p:spPr>
          <a:xfrm>
            <a:off x="1274169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CE1F1127-F891-BEB0-8D3C-065918851E09}"/>
              </a:ext>
            </a:extLst>
          </p:cNvPr>
          <p:cNvSpPr/>
          <p:nvPr/>
        </p:nvSpPr>
        <p:spPr>
          <a:xfrm>
            <a:off x="861007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F483B735-4C79-379A-0470-FCD5E1D46460}"/>
              </a:ext>
            </a:extLst>
          </p:cNvPr>
          <p:cNvSpPr/>
          <p:nvPr/>
        </p:nvSpPr>
        <p:spPr>
          <a:xfrm>
            <a:off x="861007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A97555BE-6048-BC20-E66C-07F2E3A9BC2C}"/>
              </a:ext>
            </a:extLst>
          </p:cNvPr>
          <p:cNvSpPr/>
          <p:nvPr/>
        </p:nvSpPr>
        <p:spPr>
          <a:xfrm>
            <a:off x="9284841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74DA1A97-0DEC-BBC7-D8E0-ADA2FA1A5EBB}"/>
              </a:ext>
            </a:extLst>
          </p:cNvPr>
          <p:cNvSpPr/>
          <p:nvPr/>
        </p:nvSpPr>
        <p:spPr>
          <a:xfrm>
            <a:off x="9973268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CB356CD9-4B83-AF98-74ED-691ECE0C6F83}"/>
              </a:ext>
            </a:extLst>
          </p:cNvPr>
          <p:cNvSpPr/>
          <p:nvPr/>
        </p:nvSpPr>
        <p:spPr>
          <a:xfrm>
            <a:off x="10661695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3FFB0E6F-A113-A085-6745-0ABBDC413801}"/>
              </a:ext>
            </a:extLst>
          </p:cNvPr>
          <p:cNvSpPr/>
          <p:nvPr/>
        </p:nvSpPr>
        <p:spPr>
          <a:xfrm>
            <a:off x="11350122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2BA9EDB4-B17E-B163-DCDB-D4D856971DC8}"/>
              </a:ext>
            </a:extLst>
          </p:cNvPr>
          <p:cNvSpPr/>
          <p:nvPr/>
        </p:nvSpPr>
        <p:spPr>
          <a:xfrm>
            <a:off x="1204485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54D64A08-83E1-68A2-774B-C754DB0073D5}"/>
              </a:ext>
            </a:extLst>
          </p:cNvPr>
          <p:cNvSpPr/>
          <p:nvPr/>
        </p:nvSpPr>
        <p:spPr>
          <a:xfrm>
            <a:off x="1274169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3B5EA6F0-64DE-9DAD-0A90-3C9921E08835}"/>
              </a:ext>
            </a:extLst>
          </p:cNvPr>
          <p:cNvSpPr/>
          <p:nvPr/>
        </p:nvSpPr>
        <p:spPr>
          <a:xfrm>
            <a:off x="92848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2BB1356D-44D5-7A9E-EB81-9B43C2F4C273}"/>
              </a:ext>
            </a:extLst>
          </p:cNvPr>
          <p:cNvSpPr/>
          <p:nvPr/>
        </p:nvSpPr>
        <p:spPr>
          <a:xfrm>
            <a:off x="9973267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6540EB6E-85BC-3FEA-3362-13DB625A2065}"/>
              </a:ext>
            </a:extLst>
          </p:cNvPr>
          <p:cNvSpPr/>
          <p:nvPr/>
        </p:nvSpPr>
        <p:spPr>
          <a:xfrm>
            <a:off x="10661694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94510AAA-070A-36BF-1E68-40889E577083}"/>
              </a:ext>
            </a:extLst>
          </p:cNvPr>
          <p:cNvSpPr/>
          <p:nvPr/>
        </p:nvSpPr>
        <p:spPr>
          <a:xfrm>
            <a:off x="1135012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088F744E-6038-859E-895A-3058CF7E0698}"/>
              </a:ext>
            </a:extLst>
          </p:cNvPr>
          <p:cNvSpPr/>
          <p:nvPr/>
        </p:nvSpPr>
        <p:spPr>
          <a:xfrm>
            <a:off x="1204485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80261387-796F-EC54-D5BB-1FB4D8EE0121}"/>
              </a:ext>
            </a:extLst>
          </p:cNvPr>
          <p:cNvSpPr/>
          <p:nvPr/>
        </p:nvSpPr>
        <p:spPr>
          <a:xfrm>
            <a:off x="1274169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9E5B63B5-3EA0-6F0E-BC90-1CCAC194137C}"/>
              </a:ext>
            </a:extLst>
          </p:cNvPr>
          <p:cNvSpPr/>
          <p:nvPr/>
        </p:nvSpPr>
        <p:spPr>
          <a:xfrm>
            <a:off x="3888721" y="2298618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3" name="椭圆 902">
            <a:extLst>
              <a:ext uri="{FF2B5EF4-FFF2-40B4-BE49-F238E27FC236}">
                <a16:creationId xmlns:a16="http://schemas.microsoft.com/office/drawing/2014/main" id="{10E99627-48BC-9E4F-D162-C045CFDC2055}"/>
              </a:ext>
            </a:extLst>
          </p:cNvPr>
          <p:cNvSpPr/>
          <p:nvPr/>
        </p:nvSpPr>
        <p:spPr>
          <a:xfrm>
            <a:off x="30300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4" name="椭圆 903">
            <a:extLst>
              <a:ext uri="{FF2B5EF4-FFF2-40B4-BE49-F238E27FC236}">
                <a16:creationId xmlns:a16="http://schemas.microsoft.com/office/drawing/2014/main" id="{A01E483B-61EF-8255-E5A9-B685BE002C45}"/>
              </a:ext>
            </a:extLst>
          </p:cNvPr>
          <p:cNvSpPr/>
          <p:nvPr/>
        </p:nvSpPr>
        <p:spPr>
          <a:xfrm>
            <a:off x="991432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5" name="椭圆 904">
            <a:extLst>
              <a:ext uri="{FF2B5EF4-FFF2-40B4-BE49-F238E27FC236}">
                <a16:creationId xmlns:a16="http://schemas.microsoft.com/office/drawing/2014/main" id="{DD5A1235-EDE8-77B3-1CC0-9ADDF1B0F99C}"/>
              </a:ext>
            </a:extLst>
          </p:cNvPr>
          <p:cNvSpPr/>
          <p:nvPr/>
        </p:nvSpPr>
        <p:spPr>
          <a:xfrm>
            <a:off x="1679859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6" name="椭圆 905">
            <a:extLst>
              <a:ext uri="{FF2B5EF4-FFF2-40B4-BE49-F238E27FC236}">
                <a16:creationId xmlns:a16="http://schemas.microsoft.com/office/drawing/2014/main" id="{1931F563-0918-6C62-1254-ED47E5D5459D}"/>
              </a:ext>
            </a:extLst>
          </p:cNvPr>
          <p:cNvSpPr/>
          <p:nvPr/>
        </p:nvSpPr>
        <p:spPr>
          <a:xfrm>
            <a:off x="236828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7" name="椭圆 906">
            <a:extLst>
              <a:ext uri="{FF2B5EF4-FFF2-40B4-BE49-F238E27FC236}">
                <a16:creationId xmlns:a16="http://schemas.microsoft.com/office/drawing/2014/main" id="{BBAD7B25-D93C-0157-0F25-7988EB7591A4}"/>
              </a:ext>
            </a:extLst>
          </p:cNvPr>
          <p:cNvSpPr/>
          <p:nvPr/>
        </p:nvSpPr>
        <p:spPr>
          <a:xfrm>
            <a:off x="3063020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8" name="椭圆 907">
            <a:extLst>
              <a:ext uri="{FF2B5EF4-FFF2-40B4-BE49-F238E27FC236}">
                <a16:creationId xmlns:a16="http://schemas.microsoft.com/office/drawing/2014/main" id="{6D071204-DCD1-F95E-792E-D6988F08DF36}"/>
              </a:ext>
            </a:extLst>
          </p:cNvPr>
          <p:cNvSpPr/>
          <p:nvPr/>
        </p:nvSpPr>
        <p:spPr>
          <a:xfrm>
            <a:off x="3759857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9" name="椭圆 908">
            <a:extLst>
              <a:ext uri="{FF2B5EF4-FFF2-40B4-BE49-F238E27FC236}">
                <a16:creationId xmlns:a16="http://schemas.microsoft.com/office/drawing/2014/main" id="{0E0F0EE0-B15D-28F2-9335-6E6CAA913D9D}"/>
              </a:ext>
            </a:extLst>
          </p:cNvPr>
          <p:cNvSpPr/>
          <p:nvPr/>
        </p:nvSpPr>
        <p:spPr>
          <a:xfrm>
            <a:off x="30300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0" name="椭圆 909">
            <a:extLst>
              <a:ext uri="{FF2B5EF4-FFF2-40B4-BE49-F238E27FC236}">
                <a16:creationId xmlns:a16="http://schemas.microsoft.com/office/drawing/2014/main" id="{E93A464F-F277-8002-967E-3142CE39E717}"/>
              </a:ext>
            </a:extLst>
          </p:cNvPr>
          <p:cNvSpPr/>
          <p:nvPr/>
        </p:nvSpPr>
        <p:spPr>
          <a:xfrm>
            <a:off x="99143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椭圆 910">
            <a:extLst>
              <a:ext uri="{FF2B5EF4-FFF2-40B4-BE49-F238E27FC236}">
                <a16:creationId xmlns:a16="http://schemas.microsoft.com/office/drawing/2014/main" id="{6531FC2D-BAE3-6664-17C3-8D1D1E3B7931}"/>
              </a:ext>
            </a:extLst>
          </p:cNvPr>
          <p:cNvSpPr/>
          <p:nvPr/>
        </p:nvSpPr>
        <p:spPr>
          <a:xfrm>
            <a:off x="167985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椭圆 911">
            <a:extLst>
              <a:ext uri="{FF2B5EF4-FFF2-40B4-BE49-F238E27FC236}">
                <a16:creationId xmlns:a16="http://schemas.microsoft.com/office/drawing/2014/main" id="{663F1D2C-0A6A-321A-AA2E-9662D274C709}"/>
              </a:ext>
            </a:extLst>
          </p:cNvPr>
          <p:cNvSpPr/>
          <p:nvPr/>
        </p:nvSpPr>
        <p:spPr>
          <a:xfrm>
            <a:off x="236828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3" name="椭圆 912">
            <a:extLst>
              <a:ext uri="{FF2B5EF4-FFF2-40B4-BE49-F238E27FC236}">
                <a16:creationId xmlns:a16="http://schemas.microsoft.com/office/drawing/2014/main" id="{3AE75574-4AD2-892C-9822-664362DA63A2}"/>
              </a:ext>
            </a:extLst>
          </p:cNvPr>
          <p:cNvSpPr/>
          <p:nvPr/>
        </p:nvSpPr>
        <p:spPr>
          <a:xfrm>
            <a:off x="3063020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4" name="椭圆 913">
            <a:extLst>
              <a:ext uri="{FF2B5EF4-FFF2-40B4-BE49-F238E27FC236}">
                <a16:creationId xmlns:a16="http://schemas.microsoft.com/office/drawing/2014/main" id="{E8D58ABD-2A27-AB1C-6EF3-B89C33789E67}"/>
              </a:ext>
            </a:extLst>
          </p:cNvPr>
          <p:cNvSpPr/>
          <p:nvPr/>
        </p:nvSpPr>
        <p:spPr>
          <a:xfrm>
            <a:off x="375985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5" name="椭圆 914">
            <a:extLst>
              <a:ext uri="{FF2B5EF4-FFF2-40B4-BE49-F238E27FC236}">
                <a16:creationId xmlns:a16="http://schemas.microsoft.com/office/drawing/2014/main" id="{FDB76FC6-6692-4570-5B6E-16013CB6B38E}"/>
              </a:ext>
            </a:extLst>
          </p:cNvPr>
          <p:cNvSpPr/>
          <p:nvPr/>
        </p:nvSpPr>
        <p:spPr>
          <a:xfrm>
            <a:off x="4434622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椭圆 915">
            <a:extLst>
              <a:ext uri="{FF2B5EF4-FFF2-40B4-BE49-F238E27FC236}">
                <a16:creationId xmlns:a16="http://schemas.microsoft.com/office/drawing/2014/main" id="{C9A3E736-B82C-F52D-418A-422EC270C4E8}"/>
              </a:ext>
            </a:extLst>
          </p:cNvPr>
          <p:cNvSpPr/>
          <p:nvPr/>
        </p:nvSpPr>
        <p:spPr>
          <a:xfrm>
            <a:off x="5123049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>
            <a:extLst>
              <a:ext uri="{FF2B5EF4-FFF2-40B4-BE49-F238E27FC236}">
                <a16:creationId xmlns:a16="http://schemas.microsoft.com/office/drawing/2014/main" id="{61FA0673-DD24-F3B5-626F-2DA2ADD735D6}"/>
              </a:ext>
            </a:extLst>
          </p:cNvPr>
          <p:cNvSpPr/>
          <p:nvPr/>
        </p:nvSpPr>
        <p:spPr>
          <a:xfrm>
            <a:off x="581147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>
            <a:extLst>
              <a:ext uri="{FF2B5EF4-FFF2-40B4-BE49-F238E27FC236}">
                <a16:creationId xmlns:a16="http://schemas.microsoft.com/office/drawing/2014/main" id="{4A4FADEB-04FA-C79E-89D1-A72D8EAE4B22}"/>
              </a:ext>
            </a:extLst>
          </p:cNvPr>
          <p:cNvSpPr/>
          <p:nvPr/>
        </p:nvSpPr>
        <p:spPr>
          <a:xfrm>
            <a:off x="6499903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>
            <a:extLst>
              <a:ext uri="{FF2B5EF4-FFF2-40B4-BE49-F238E27FC236}">
                <a16:creationId xmlns:a16="http://schemas.microsoft.com/office/drawing/2014/main" id="{831337AB-B190-BC4E-EB07-4C5DC2EF16FD}"/>
              </a:ext>
            </a:extLst>
          </p:cNvPr>
          <p:cNvSpPr/>
          <p:nvPr/>
        </p:nvSpPr>
        <p:spPr>
          <a:xfrm>
            <a:off x="7194637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>
            <a:extLst>
              <a:ext uri="{FF2B5EF4-FFF2-40B4-BE49-F238E27FC236}">
                <a16:creationId xmlns:a16="http://schemas.microsoft.com/office/drawing/2014/main" id="{0502EBF0-05E2-2B91-E05B-4B08F9E95263}"/>
              </a:ext>
            </a:extLst>
          </p:cNvPr>
          <p:cNvSpPr/>
          <p:nvPr/>
        </p:nvSpPr>
        <p:spPr>
          <a:xfrm>
            <a:off x="7891474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>
            <a:extLst>
              <a:ext uri="{FF2B5EF4-FFF2-40B4-BE49-F238E27FC236}">
                <a16:creationId xmlns:a16="http://schemas.microsoft.com/office/drawing/2014/main" id="{CEA35CA3-C15E-2DD9-5088-4540A8237F09}"/>
              </a:ext>
            </a:extLst>
          </p:cNvPr>
          <p:cNvSpPr/>
          <p:nvPr/>
        </p:nvSpPr>
        <p:spPr>
          <a:xfrm>
            <a:off x="443462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>
            <a:extLst>
              <a:ext uri="{FF2B5EF4-FFF2-40B4-BE49-F238E27FC236}">
                <a16:creationId xmlns:a16="http://schemas.microsoft.com/office/drawing/2014/main" id="{62EBF178-6265-E5F3-A73A-AF92A40455EF}"/>
              </a:ext>
            </a:extLst>
          </p:cNvPr>
          <p:cNvSpPr/>
          <p:nvPr/>
        </p:nvSpPr>
        <p:spPr>
          <a:xfrm>
            <a:off x="512304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>
            <a:extLst>
              <a:ext uri="{FF2B5EF4-FFF2-40B4-BE49-F238E27FC236}">
                <a16:creationId xmlns:a16="http://schemas.microsoft.com/office/drawing/2014/main" id="{94C47754-E752-042C-E48C-3EDB6AC7C260}"/>
              </a:ext>
            </a:extLst>
          </p:cNvPr>
          <p:cNvSpPr/>
          <p:nvPr/>
        </p:nvSpPr>
        <p:spPr>
          <a:xfrm>
            <a:off x="581147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4" name="椭圆 923">
            <a:extLst>
              <a:ext uri="{FF2B5EF4-FFF2-40B4-BE49-F238E27FC236}">
                <a16:creationId xmlns:a16="http://schemas.microsoft.com/office/drawing/2014/main" id="{5ED598D4-8502-93C1-D556-70D072166F8E}"/>
              </a:ext>
            </a:extLst>
          </p:cNvPr>
          <p:cNvSpPr/>
          <p:nvPr/>
        </p:nvSpPr>
        <p:spPr>
          <a:xfrm>
            <a:off x="6499903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>
            <a:extLst>
              <a:ext uri="{FF2B5EF4-FFF2-40B4-BE49-F238E27FC236}">
                <a16:creationId xmlns:a16="http://schemas.microsoft.com/office/drawing/2014/main" id="{081492E2-9A77-1C49-ED82-39932295BC95}"/>
              </a:ext>
            </a:extLst>
          </p:cNvPr>
          <p:cNvSpPr/>
          <p:nvPr/>
        </p:nvSpPr>
        <p:spPr>
          <a:xfrm>
            <a:off x="719463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>
            <a:extLst>
              <a:ext uri="{FF2B5EF4-FFF2-40B4-BE49-F238E27FC236}">
                <a16:creationId xmlns:a16="http://schemas.microsoft.com/office/drawing/2014/main" id="{F41BBD27-1DDA-616E-2CFE-695ABAD15664}"/>
              </a:ext>
            </a:extLst>
          </p:cNvPr>
          <p:cNvSpPr/>
          <p:nvPr/>
        </p:nvSpPr>
        <p:spPr>
          <a:xfrm>
            <a:off x="78914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>
            <a:extLst>
              <a:ext uri="{FF2B5EF4-FFF2-40B4-BE49-F238E27FC236}">
                <a16:creationId xmlns:a16="http://schemas.microsoft.com/office/drawing/2014/main" id="{BE9B7B3C-7C60-174F-C8E2-209FFB6FE8DB}"/>
              </a:ext>
            </a:extLst>
          </p:cNvPr>
          <p:cNvSpPr/>
          <p:nvPr/>
        </p:nvSpPr>
        <p:spPr>
          <a:xfrm>
            <a:off x="8586209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>
            <a:extLst>
              <a:ext uri="{FF2B5EF4-FFF2-40B4-BE49-F238E27FC236}">
                <a16:creationId xmlns:a16="http://schemas.microsoft.com/office/drawing/2014/main" id="{0D6C25D6-0E8F-BBB5-BEC6-62F8F0A2D883}"/>
              </a:ext>
            </a:extLst>
          </p:cNvPr>
          <p:cNvSpPr/>
          <p:nvPr/>
        </p:nvSpPr>
        <p:spPr>
          <a:xfrm>
            <a:off x="858620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>
            <a:extLst>
              <a:ext uri="{FF2B5EF4-FFF2-40B4-BE49-F238E27FC236}">
                <a16:creationId xmlns:a16="http://schemas.microsoft.com/office/drawing/2014/main" id="{3549F9CD-BBE5-ABBC-E005-06B6979C6E93}"/>
              </a:ext>
            </a:extLst>
          </p:cNvPr>
          <p:cNvSpPr/>
          <p:nvPr/>
        </p:nvSpPr>
        <p:spPr>
          <a:xfrm>
            <a:off x="9260974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0CC66175-FC7A-056C-91DB-94E7EB919F85}"/>
              </a:ext>
            </a:extLst>
          </p:cNvPr>
          <p:cNvSpPr/>
          <p:nvPr/>
        </p:nvSpPr>
        <p:spPr>
          <a:xfrm>
            <a:off x="9949401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>
            <a:extLst>
              <a:ext uri="{FF2B5EF4-FFF2-40B4-BE49-F238E27FC236}">
                <a16:creationId xmlns:a16="http://schemas.microsoft.com/office/drawing/2014/main" id="{77A41B0C-263A-D06D-6858-6D3BAE6A9AE4}"/>
              </a:ext>
            </a:extLst>
          </p:cNvPr>
          <p:cNvSpPr/>
          <p:nvPr/>
        </p:nvSpPr>
        <p:spPr>
          <a:xfrm>
            <a:off x="10637828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椭圆 931">
            <a:extLst>
              <a:ext uri="{FF2B5EF4-FFF2-40B4-BE49-F238E27FC236}">
                <a16:creationId xmlns:a16="http://schemas.microsoft.com/office/drawing/2014/main" id="{6E5334BA-700B-4EF1-F42F-3E9ECD7F70EE}"/>
              </a:ext>
            </a:extLst>
          </p:cNvPr>
          <p:cNvSpPr/>
          <p:nvPr/>
        </p:nvSpPr>
        <p:spPr>
          <a:xfrm>
            <a:off x="1132625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椭圆 932">
            <a:extLst>
              <a:ext uri="{FF2B5EF4-FFF2-40B4-BE49-F238E27FC236}">
                <a16:creationId xmlns:a16="http://schemas.microsoft.com/office/drawing/2014/main" id="{9B8EDC07-0089-A833-1ED4-02882F11FB35}"/>
              </a:ext>
            </a:extLst>
          </p:cNvPr>
          <p:cNvSpPr/>
          <p:nvPr/>
        </p:nvSpPr>
        <p:spPr>
          <a:xfrm>
            <a:off x="12020989" y="7002825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4" name="椭圆 933">
            <a:extLst>
              <a:ext uri="{FF2B5EF4-FFF2-40B4-BE49-F238E27FC236}">
                <a16:creationId xmlns:a16="http://schemas.microsoft.com/office/drawing/2014/main" id="{37B7F407-FD73-ADE7-5E10-AB8ED37D985A}"/>
              </a:ext>
            </a:extLst>
          </p:cNvPr>
          <p:cNvSpPr/>
          <p:nvPr/>
        </p:nvSpPr>
        <p:spPr>
          <a:xfrm>
            <a:off x="1271782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F1269D1E-A256-B360-3680-543B30E9FDF7}"/>
              </a:ext>
            </a:extLst>
          </p:cNvPr>
          <p:cNvSpPr/>
          <p:nvPr/>
        </p:nvSpPr>
        <p:spPr>
          <a:xfrm>
            <a:off x="92609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6" name="椭圆 935">
            <a:extLst>
              <a:ext uri="{FF2B5EF4-FFF2-40B4-BE49-F238E27FC236}">
                <a16:creationId xmlns:a16="http://schemas.microsoft.com/office/drawing/2014/main" id="{DB3635DB-8D65-025D-D9D7-3CF051461AC0}"/>
              </a:ext>
            </a:extLst>
          </p:cNvPr>
          <p:cNvSpPr/>
          <p:nvPr/>
        </p:nvSpPr>
        <p:spPr>
          <a:xfrm>
            <a:off x="9949401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7" name="椭圆 936">
            <a:extLst>
              <a:ext uri="{FF2B5EF4-FFF2-40B4-BE49-F238E27FC236}">
                <a16:creationId xmlns:a16="http://schemas.microsoft.com/office/drawing/2014/main" id="{F9E591DB-EE1E-83FC-9269-5E5E5D053F08}"/>
              </a:ext>
            </a:extLst>
          </p:cNvPr>
          <p:cNvSpPr/>
          <p:nvPr/>
        </p:nvSpPr>
        <p:spPr>
          <a:xfrm>
            <a:off x="10637828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8" name="椭圆 937">
            <a:extLst>
              <a:ext uri="{FF2B5EF4-FFF2-40B4-BE49-F238E27FC236}">
                <a16:creationId xmlns:a16="http://schemas.microsoft.com/office/drawing/2014/main" id="{72703E7F-9BC0-D935-8C3F-76299EC57138}"/>
              </a:ext>
            </a:extLst>
          </p:cNvPr>
          <p:cNvSpPr/>
          <p:nvPr/>
        </p:nvSpPr>
        <p:spPr>
          <a:xfrm>
            <a:off x="1132625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椭圆 938">
            <a:extLst>
              <a:ext uri="{FF2B5EF4-FFF2-40B4-BE49-F238E27FC236}">
                <a16:creationId xmlns:a16="http://schemas.microsoft.com/office/drawing/2014/main" id="{AA830CEF-E705-868E-6A40-B7C897E377B0}"/>
              </a:ext>
            </a:extLst>
          </p:cNvPr>
          <p:cNvSpPr/>
          <p:nvPr/>
        </p:nvSpPr>
        <p:spPr>
          <a:xfrm>
            <a:off x="1202098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0" name="椭圆 939">
            <a:extLst>
              <a:ext uri="{FF2B5EF4-FFF2-40B4-BE49-F238E27FC236}">
                <a16:creationId xmlns:a16="http://schemas.microsoft.com/office/drawing/2014/main" id="{6BE8468D-0FE2-2B5C-700E-61BC7E6824BA}"/>
              </a:ext>
            </a:extLst>
          </p:cNvPr>
          <p:cNvSpPr/>
          <p:nvPr/>
        </p:nvSpPr>
        <p:spPr>
          <a:xfrm>
            <a:off x="1271782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0A921-91F2-275E-1B4D-354067D79BB0}"/>
              </a:ext>
            </a:extLst>
          </p:cNvPr>
          <p:cNvSpPr/>
          <p:nvPr/>
        </p:nvSpPr>
        <p:spPr>
          <a:xfrm>
            <a:off x="7341474" y="2298618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B25CD5-1AEA-720B-2F50-65B9192750FA}"/>
              </a:ext>
            </a:extLst>
          </p:cNvPr>
          <p:cNvSpPr/>
          <p:nvPr/>
        </p:nvSpPr>
        <p:spPr>
          <a:xfrm>
            <a:off x="434074" y="2305554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659248-AF55-AB20-5F9B-5EE3889766C9}"/>
              </a:ext>
            </a:extLst>
          </p:cNvPr>
          <p:cNvSpPr/>
          <p:nvPr/>
        </p:nvSpPr>
        <p:spPr>
          <a:xfrm>
            <a:off x="3903734" y="-1120183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B63F3E-494B-1E72-DF2B-ACE9831EA820}"/>
              </a:ext>
            </a:extLst>
          </p:cNvPr>
          <p:cNvSpPr/>
          <p:nvPr/>
        </p:nvSpPr>
        <p:spPr>
          <a:xfrm>
            <a:off x="7341474" y="-1130996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34C5B1-8C4E-D3DA-942C-5DA4457FB8E5}"/>
              </a:ext>
            </a:extLst>
          </p:cNvPr>
          <p:cNvSpPr/>
          <p:nvPr/>
        </p:nvSpPr>
        <p:spPr>
          <a:xfrm>
            <a:off x="417362" y="-1120183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DE706C-E799-1E83-F274-FF0942636EE1}"/>
              </a:ext>
            </a:extLst>
          </p:cNvPr>
          <p:cNvSpPr/>
          <p:nvPr/>
        </p:nvSpPr>
        <p:spPr>
          <a:xfrm>
            <a:off x="434074" y="5731291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B613FD-3BCA-9D68-B001-A254E080DDD3}"/>
              </a:ext>
            </a:extLst>
          </p:cNvPr>
          <p:cNvSpPr/>
          <p:nvPr/>
        </p:nvSpPr>
        <p:spPr>
          <a:xfrm>
            <a:off x="3860342" y="5731291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93F73B-E2AF-A72C-DDBA-B74E9C70B199}"/>
              </a:ext>
            </a:extLst>
          </p:cNvPr>
          <p:cNvSpPr/>
          <p:nvPr/>
        </p:nvSpPr>
        <p:spPr>
          <a:xfrm>
            <a:off x="7336798" y="5759667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E25E936-63C3-E67D-3DB8-001D48B33360}"/>
              </a:ext>
            </a:extLst>
          </p:cNvPr>
          <p:cNvSpPr/>
          <p:nvPr/>
        </p:nvSpPr>
        <p:spPr>
          <a:xfrm>
            <a:off x="10760799" y="2305554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8C8F11-CE65-01CA-8E6C-9C371CEDAA53}"/>
              </a:ext>
            </a:extLst>
          </p:cNvPr>
          <p:cNvSpPr/>
          <p:nvPr/>
        </p:nvSpPr>
        <p:spPr>
          <a:xfrm>
            <a:off x="10795486" y="-1137839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AE54F0-F40D-5504-D038-C0165A5590BF}"/>
              </a:ext>
            </a:extLst>
          </p:cNvPr>
          <p:cNvSpPr/>
          <p:nvPr/>
        </p:nvSpPr>
        <p:spPr>
          <a:xfrm>
            <a:off x="10795486" y="5759667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021B35-8ABC-ACAC-F53A-066CE5AF1208}"/>
              </a:ext>
            </a:extLst>
          </p:cNvPr>
          <p:cNvSpPr/>
          <p:nvPr/>
        </p:nvSpPr>
        <p:spPr>
          <a:xfrm>
            <a:off x="2507486" y="909890"/>
            <a:ext cx="2792495" cy="275496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CD3398-5B32-75BB-7E66-DF8A638829BE}"/>
              </a:ext>
            </a:extLst>
          </p:cNvPr>
          <p:cNvSpPr/>
          <p:nvPr/>
        </p:nvSpPr>
        <p:spPr>
          <a:xfrm>
            <a:off x="5304184" y="909890"/>
            <a:ext cx="2792495" cy="275496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C2AA1A-1968-D4AF-254A-F83BE73B3410}"/>
              </a:ext>
            </a:extLst>
          </p:cNvPr>
          <p:cNvSpPr/>
          <p:nvPr/>
        </p:nvSpPr>
        <p:spPr>
          <a:xfrm>
            <a:off x="2522532" y="3664796"/>
            <a:ext cx="2792495" cy="275496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3B6882-5A25-320D-2178-1A1F8248CA28}"/>
              </a:ext>
            </a:extLst>
          </p:cNvPr>
          <p:cNvSpPr/>
          <p:nvPr/>
        </p:nvSpPr>
        <p:spPr>
          <a:xfrm>
            <a:off x="5304184" y="3664796"/>
            <a:ext cx="2792495" cy="275496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6A76-D7BF-677D-4B47-2FBA958E7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1462F2DB-CB50-8904-8318-DC2A0FBB989D}"/>
              </a:ext>
            </a:extLst>
          </p:cNvPr>
          <p:cNvSpPr/>
          <p:nvPr/>
        </p:nvSpPr>
        <p:spPr>
          <a:xfrm>
            <a:off x="32792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641A497-6E7E-CC59-D646-AF27D45F6691}"/>
              </a:ext>
            </a:extLst>
          </p:cNvPr>
          <p:cNvSpPr/>
          <p:nvPr/>
        </p:nvSpPr>
        <p:spPr>
          <a:xfrm>
            <a:off x="101634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3A05E59-4503-2CC2-00A5-7B27E0ED0C22}"/>
              </a:ext>
            </a:extLst>
          </p:cNvPr>
          <p:cNvSpPr/>
          <p:nvPr/>
        </p:nvSpPr>
        <p:spPr>
          <a:xfrm>
            <a:off x="1704776" y="11982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9CEE3CF-ADB7-B34C-5FA6-49508B4DF34D}"/>
              </a:ext>
            </a:extLst>
          </p:cNvPr>
          <p:cNvSpPr/>
          <p:nvPr/>
        </p:nvSpPr>
        <p:spPr>
          <a:xfrm>
            <a:off x="239320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785C0D7-E615-2CED-C8E6-20A52917C736}"/>
              </a:ext>
            </a:extLst>
          </p:cNvPr>
          <p:cNvSpPr/>
          <p:nvPr/>
        </p:nvSpPr>
        <p:spPr>
          <a:xfrm>
            <a:off x="3087937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2FA5375-1BB5-33B8-26EC-1521EBE58FDD}"/>
              </a:ext>
            </a:extLst>
          </p:cNvPr>
          <p:cNvSpPr/>
          <p:nvPr/>
        </p:nvSpPr>
        <p:spPr>
          <a:xfrm>
            <a:off x="378477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8D7C6F3-FE3C-2337-DCF1-1C74E59FD9F8}"/>
              </a:ext>
            </a:extLst>
          </p:cNvPr>
          <p:cNvSpPr/>
          <p:nvPr/>
        </p:nvSpPr>
        <p:spPr>
          <a:xfrm>
            <a:off x="32792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37C7658-E0A9-C07A-37B2-42A6F95289D0}"/>
              </a:ext>
            </a:extLst>
          </p:cNvPr>
          <p:cNvSpPr/>
          <p:nvPr/>
        </p:nvSpPr>
        <p:spPr>
          <a:xfrm>
            <a:off x="101634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2C07A4D-EB96-8031-BED8-B8C892E0F0F9}"/>
              </a:ext>
            </a:extLst>
          </p:cNvPr>
          <p:cNvSpPr/>
          <p:nvPr/>
        </p:nvSpPr>
        <p:spPr>
          <a:xfrm>
            <a:off x="170477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4E0FCF-BF60-D522-EF69-9C1412B88B58}"/>
              </a:ext>
            </a:extLst>
          </p:cNvPr>
          <p:cNvSpPr/>
          <p:nvPr/>
        </p:nvSpPr>
        <p:spPr>
          <a:xfrm>
            <a:off x="239320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8C95426-E363-EC88-A769-451928948597}"/>
              </a:ext>
            </a:extLst>
          </p:cNvPr>
          <p:cNvSpPr/>
          <p:nvPr/>
        </p:nvSpPr>
        <p:spPr>
          <a:xfrm>
            <a:off x="3087937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C397560-FFF6-A74B-F44C-CE7AF62FDD80}"/>
              </a:ext>
            </a:extLst>
          </p:cNvPr>
          <p:cNvSpPr/>
          <p:nvPr/>
        </p:nvSpPr>
        <p:spPr>
          <a:xfrm>
            <a:off x="378477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8CC09B1-EB98-FDB8-CF67-389616199126}"/>
              </a:ext>
            </a:extLst>
          </p:cNvPr>
          <p:cNvSpPr/>
          <p:nvPr/>
        </p:nvSpPr>
        <p:spPr>
          <a:xfrm>
            <a:off x="4459539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46593B5-8249-9A75-530B-1558B41AA94C}"/>
              </a:ext>
            </a:extLst>
          </p:cNvPr>
          <p:cNvSpPr/>
          <p:nvPr/>
        </p:nvSpPr>
        <p:spPr>
          <a:xfrm>
            <a:off x="5147966" y="11982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C7756B-2489-AAC3-B15A-CF6B23BBC4E4}"/>
              </a:ext>
            </a:extLst>
          </p:cNvPr>
          <p:cNvSpPr/>
          <p:nvPr/>
        </p:nvSpPr>
        <p:spPr>
          <a:xfrm>
            <a:off x="583639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C535A39-FA01-80A9-1F64-14780EA0B35A}"/>
              </a:ext>
            </a:extLst>
          </p:cNvPr>
          <p:cNvSpPr/>
          <p:nvPr/>
        </p:nvSpPr>
        <p:spPr>
          <a:xfrm>
            <a:off x="6524820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B452C08-4E5C-C006-8418-F2BDCC1E0B35}"/>
              </a:ext>
            </a:extLst>
          </p:cNvPr>
          <p:cNvSpPr/>
          <p:nvPr/>
        </p:nvSpPr>
        <p:spPr>
          <a:xfrm>
            <a:off x="7219554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1278602-7CD9-0A3E-AF8C-34F6710701FC}"/>
              </a:ext>
            </a:extLst>
          </p:cNvPr>
          <p:cNvSpPr/>
          <p:nvPr/>
        </p:nvSpPr>
        <p:spPr>
          <a:xfrm>
            <a:off x="79163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80E701B-D33D-A00E-10BC-2AB92981AF10}"/>
              </a:ext>
            </a:extLst>
          </p:cNvPr>
          <p:cNvSpPr/>
          <p:nvPr/>
        </p:nvSpPr>
        <p:spPr>
          <a:xfrm>
            <a:off x="4459539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7A0E9B8E-FFDC-9208-1F8E-99B4CF0BA8DC}"/>
              </a:ext>
            </a:extLst>
          </p:cNvPr>
          <p:cNvSpPr/>
          <p:nvPr/>
        </p:nvSpPr>
        <p:spPr>
          <a:xfrm>
            <a:off x="514796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C1CCB8C-FF01-88FA-15C8-A697A6C6A2B4}"/>
              </a:ext>
            </a:extLst>
          </p:cNvPr>
          <p:cNvSpPr/>
          <p:nvPr/>
        </p:nvSpPr>
        <p:spPr>
          <a:xfrm>
            <a:off x="583639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3455D4D-E9C1-8791-5547-86FA1E7492B1}"/>
              </a:ext>
            </a:extLst>
          </p:cNvPr>
          <p:cNvSpPr/>
          <p:nvPr/>
        </p:nvSpPr>
        <p:spPr>
          <a:xfrm>
            <a:off x="6524820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94A45EE-C38B-7810-03E6-8B2D0EDCA8B8}"/>
              </a:ext>
            </a:extLst>
          </p:cNvPr>
          <p:cNvSpPr/>
          <p:nvPr/>
        </p:nvSpPr>
        <p:spPr>
          <a:xfrm>
            <a:off x="7219554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06FBE29-2C2D-AD46-6441-7ABCB41ED1C4}"/>
              </a:ext>
            </a:extLst>
          </p:cNvPr>
          <p:cNvSpPr/>
          <p:nvPr/>
        </p:nvSpPr>
        <p:spPr>
          <a:xfrm>
            <a:off x="79163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CBF50A0-771A-81F3-AC1B-F837016EF836}"/>
              </a:ext>
            </a:extLst>
          </p:cNvPr>
          <p:cNvSpPr/>
          <p:nvPr/>
        </p:nvSpPr>
        <p:spPr>
          <a:xfrm>
            <a:off x="327922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8081A1A-6367-2343-9570-A4BFA29DCE81}"/>
              </a:ext>
            </a:extLst>
          </p:cNvPr>
          <p:cNvSpPr/>
          <p:nvPr/>
        </p:nvSpPr>
        <p:spPr>
          <a:xfrm>
            <a:off x="1016349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D17AD76-6368-25E4-677C-739ADFB62675}"/>
              </a:ext>
            </a:extLst>
          </p:cNvPr>
          <p:cNvSpPr/>
          <p:nvPr/>
        </p:nvSpPr>
        <p:spPr>
          <a:xfrm>
            <a:off x="170477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516BE1DD-09BF-195C-3064-7EB6C2E76DA1}"/>
              </a:ext>
            </a:extLst>
          </p:cNvPr>
          <p:cNvSpPr/>
          <p:nvPr/>
        </p:nvSpPr>
        <p:spPr>
          <a:xfrm>
            <a:off x="239320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BB56BBBD-079B-8220-0DF1-CB6AB0E6213C}"/>
              </a:ext>
            </a:extLst>
          </p:cNvPr>
          <p:cNvSpPr/>
          <p:nvPr/>
        </p:nvSpPr>
        <p:spPr>
          <a:xfrm>
            <a:off x="3087937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086C22F-10FF-48BC-B50D-BC4BFBB371E0}"/>
              </a:ext>
            </a:extLst>
          </p:cNvPr>
          <p:cNvSpPr/>
          <p:nvPr/>
        </p:nvSpPr>
        <p:spPr>
          <a:xfrm>
            <a:off x="3784774" y="1496676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A318684-9C29-DEC6-6E45-6C3E88713F09}"/>
              </a:ext>
            </a:extLst>
          </p:cNvPr>
          <p:cNvSpPr/>
          <p:nvPr/>
        </p:nvSpPr>
        <p:spPr>
          <a:xfrm>
            <a:off x="32792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2CADE9E-36E6-98B6-3D0D-7FC0C27641FC}"/>
              </a:ext>
            </a:extLst>
          </p:cNvPr>
          <p:cNvSpPr/>
          <p:nvPr/>
        </p:nvSpPr>
        <p:spPr>
          <a:xfrm>
            <a:off x="101634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38DDCF3-DC42-0059-BD87-84764AE3057E}"/>
              </a:ext>
            </a:extLst>
          </p:cNvPr>
          <p:cNvSpPr/>
          <p:nvPr/>
        </p:nvSpPr>
        <p:spPr>
          <a:xfrm>
            <a:off x="170477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E9333E5-B3F4-CE0D-3378-0B61A6B1C23C}"/>
              </a:ext>
            </a:extLst>
          </p:cNvPr>
          <p:cNvSpPr/>
          <p:nvPr/>
        </p:nvSpPr>
        <p:spPr>
          <a:xfrm>
            <a:off x="239320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DE8EB297-A11D-CC06-BCE6-C6BF529A2384}"/>
              </a:ext>
            </a:extLst>
          </p:cNvPr>
          <p:cNvSpPr/>
          <p:nvPr/>
        </p:nvSpPr>
        <p:spPr>
          <a:xfrm>
            <a:off x="3087937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E7AF2B6-FB2E-ECD3-BEB4-429E3FCDF783}"/>
              </a:ext>
            </a:extLst>
          </p:cNvPr>
          <p:cNvSpPr/>
          <p:nvPr/>
        </p:nvSpPr>
        <p:spPr>
          <a:xfrm>
            <a:off x="378477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E581ED9-29F9-F14A-3DCB-BBD4CC555588}"/>
              </a:ext>
            </a:extLst>
          </p:cNvPr>
          <p:cNvSpPr/>
          <p:nvPr/>
        </p:nvSpPr>
        <p:spPr>
          <a:xfrm>
            <a:off x="4459539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9671E3-DE25-67CA-3890-0AE95FA6E6AE}"/>
              </a:ext>
            </a:extLst>
          </p:cNvPr>
          <p:cNvSpPr/>
          <p:nvPr/>
        </p:nvSpPr>
        <p:spPr>
          <a:xfrm>
            <a:off x="5143478" y="149784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08D92CB-D310-6614-A92B-FD078353E683}"/>
              </a:ext>
            </a:extLst>
          </p:cNvPr>
          <p:cNvSpPr/>
          <p:nvPr/>
        </p:nvSpPr>
        <p:spPr>
          <a:xfrm>
            <a:off x="583639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02F974C-BB44-BA0E-A56F-3B5D9131BD77}"/>
              </a:ext>
            </a:extLst>
          </p:cNvPr>
          <p:cNvSpPr/>
          <p:nvPr/>
        </p:nvSpPr>
        <p:spPr>
          <a:xfrm>
            <a:off x="6524820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5DD8408-C1D3-2D49-B4A9-B96DA8A99A02}"/>
              </a:ext>
            </a:extLst>
          </p:cNvPr>
          <p:cNvSpPr/>
          <p:nvPr/>
        </p:nvSpPr>
        <p:spPr>
          <a:xfrm>
            <a:off x="7219554" y="1496676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F11D9BD-94BA-A894-F9C1-97999AA0513E}"/>
              </a:ext>
            </a:extLst>
          </p:cNvPr>
          <p:cNvSpPr/>
          <p:nvPr/>
        </p:nvSpPr>
        <p:spPr>
          <a:xfrm>
            <a:off x="7916391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0DD215E-3C53-697A-79B6-86355939BEA2}"/>
              </a:ext>
            </a:extLst>
          </p:cNvPr>
          <p:cNvSpPr/>
          <p:nvPr/>
        </p:nvSpPr>
        <p:spPr>
          <a:xfrm>
            <a:off x="4459539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F522769-EE63-823F-A44B-F9486527233B}"/>
              </a:ext>
            </a:extLst>
          </p:cNvPr>
          <p:cNvSpPr/>
          <p:nvPr/>
        </p:nvSpPr>
        <p:spPr>
          <a:xfrm>
            <a:off x="514796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33AA079-C4B3-D7FA-980E-75272F1307A2}"/>
              </a:ext>
            </a:extLst>
          </p:cNvPr>
          <p:cNvSpPr/>
          <p:nvPr/>
        </p:nvSpPr>
        <p:spPr>
          <a:xfrm>
            <a:off x="583639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3DF06FC-7D77-4117-CD07-96E25F47EF54}"/>
              </a:ext>
            </a:extLst>
          </p:cNvPr>
          <p:cNvSpPr/>
          <p:nvPr/>
        </p:nvSpPr>
        <p:spPr>
          <a:xfrm>
            <a:off x="6524820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6ED2C02-55E3-1489-5E4D-15D93A65A33B}"/>
              </a:ext>
            </a:extLst>
          </p:cNvPr>
          <p:cNvSpPr/>
          <p:nvPr/>
        </p:nvSpPr>
        <p:spPr>
          <a:xfrm>
            <a:off x="7219554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27ABC85-7F16-1B5B-4B20-C38D963E77A9}"/>
              </a:ext>
            </a:extLst>
          </p:cNvPr>
          <p:cNvSpPr/>
          <p:nvPr/>
        </p:nvSpPr>
        <p:spPr>
          <a:xfrm>
            <a:off x="79163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D855B114-ED7F-25AA-0868-E9038A269E70}"/>
              </a:ext>
            </a:extLst>
          </p:cNvPr>
          <p:cNvSpPr/>
          <p:nvPr/>
        </p:nvSpPr>
        <p:spPr>
          <a:xfrm>
            <a:off x="32792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2378428-C147-4408-A504-F6F4D5FD737A}"/>
              </a:ext>
            </a:extLst>
          </p:cNvPr>
          <p:cNvSpPr/>
          <p:nvPr/>
        </p:nvSpPr>
        <p:spPr>
          <a:xfrm>
            <a:off x="1016349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DC73424-473B-D818-E0C2-A08FAAD96668}"/>
              </a:ext>
            </a:extLst>
          </p:cNvPr>
          <p:cNvSpPr/>
          <p:nvPr/>
        </p:nvSpPr>
        <p:spPr>
          <a:xfrm>
            <a:off x="170477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E429652F-526C-683D-6F5E-0F222FDA1DDE}"/>
              </a:ext>
            </a:extLst>
          </p:cNvPr>
          <p:cNvSpPr/>
          <p:nvPr/>
        </p:nvSpPr>
        <p:spPr>
          <a:xfrm>
            <a:off x="239320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7A7B4397-DC77-E536-6D1A-51A1401BB374}"/>
              </a:ext>
            </a:extLst>
          </p:cNvPr>
          <p:cNvSpPr/>
          <p:nvPr/>
        </p:nvSpPr>
        <p:spPr>
          <a:xfrm>
            <a:off x="3087937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5BDFB2A-CE35-51E9-8837-0A2E73D832CD}"/>
              </a:ext>
            </a:extLst>
          </p:cNvPr>
          <p:cNvSpPr/>
          <p:nvPr/>
        </p:nvSpPr>
        <p:spPr>
          <a:xfrm>
            <a:off x="378477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2826F65A-007F-EC89-9595-79AB251526C8}"/>
              </a:ext>
            </a:extLst>
          </p:cNvPr>
          <p:cNvSpPr/>
          <p:nvPr/>
        </p:nvSpPr>
        <p:spPr>
          <a:xfrm>
            <a:off x="327921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CFE2311-9153-ED84-74AC-BFBDDC44224F}"/>
              </a:ext>
            </a:extLst>
          </p:cNvPr>
          <p:cNvSpPr/>
          <p:nvPr/>
        </p:nvSpPr>
        <p:spPr>
          <a:xfrm>
            <a:off x="1016348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1D097829-E00A-41B9-D49F-EFA6D85B72B0}"/>
              </a:ext>
            </a:extLst>
          </p:cNvPr>
          <p:cNvSpPr/>
          <p:nvPr/>
        </p:nvSpPr>
        <p:spPr>
          <a:xfrm>
            <a:off x="1704775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55B07A3B-B419-FDB2-FC78-1442E0FE8C64}"/>
              </a:ext>
            </a:extLst>
          </p:cNvPr>
          <p:cNvSpPr/>
          <p:nvPr/>
        </p:nvSpPr>
        <p:spPr>
          <a:xfrm>
            <a:off x="239320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0926B03D-1941-3355-2C05-EB5C8462BFF2}"/>
              </a:ext>
            </a:extLst>
          </p:cNvPr>
          <p:cNvSpPr/>
          <p:nvPr/>
        </p:nvSpPr>
        <p:spPr>
          <a:xfrm>
            <a:off x="3087936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9907A8DB-8960-C81D-2F84-3DE2A748EA5D}"/>
              </a:ext>
            </a:extLst>
          </p:cNvPr>
          <p:cNvSpPr/>
          <p:nvPr/>
        </p:nvSpPr>
        <p:spPr>
          <a:xfrm>
            <a:off x="3784773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EC568FDD-3844-14A0-F3CA-AC840C3C424F}"/>
              </a:ext>
            </a:extLst>
          </p:cNvPr>
          <p:cNvSpPr/>
          <p:nvPr/>
        </p:nvSpPr>
        <p:spPr>
          <a:xfrm>
            <a:off x="4459539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544CA06-F301-F475-F143-FB02801E7C7B}"/>
              </a:ext>
            </a:extLst>
          </p:cNvPr>
          <p:cNvSpPr/>
          <p:nvPr/>
        </p:nvSpPr>
        <p:spPr>
          <a:xfrm>
            <a:off x="514796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FD3D0D6-6659-0750-999C-FF0A9C04479B}"/>
              </a:ext>
            </a:extLst>
          </p:cNvPr>
          <p:cNvSpPr/>
          <p:nvPr/>
        </p:nvSpPr>
        <p:spPr>
          <a:xfrm>
            <a:off x="5836393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EE20731-919F-5DF8-DE9B-CDD7BD3DA7B8}"/>
              </a:ext>
            </a:extLst>
          </p:cNvPr>
          <p:cNvSpPr/>
          <p:nvPr/>
        </p:nvSpPr>
        <p:spPr>
          <a:xfrm>
            <a:off x="6524820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0CE97261-FFA9-6C90-80C1-4E60C8C92EBF}"/>
              </a:ext>
            </a:extLst>
          </p:cNvPr>
          <p:cNvSpPr/>
          <p:nvPr/>
        </p:nvSpPr>
        <p:spPr>
          <a:xfrm>
            <a:off x="7219554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A21B6F-9F0F-F9E3-951F-E0C951EDAEB6}"/>
              </a:ext>
            </a:extLst>
          </p:cNvPr>
          <p:cNvSpPr/>
          <p:nvPr/>
        </p:nvSpPr>
        <p:spPr>
          <a:xfrm>
            <a:off x="7916391" y="287353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2E559625-7021-C392-624C-62813826CAF7}"/>
              </a:ext>
            </a:extLst>
          </p:cNvPr>
          <p:cNvSpPr/>
          <p:nvPr/>
        </p:nvSpPr>
        <p:spPr>
          <a:xfrm>
            <a:off x="4459538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A46654C-94A5-7D19-37F4-81DCB6F9B8E2}"/>
              </a:ext>
            </a:extLst>
          </p:cNvPr>
          <p:cNvSpPr/>
          <p:nvPr/>
        </p:nvSpPr>
        <p:spPr>
          <a:xfrm>
            <a:off x="5147965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8E8797B1-975D-A767-65C7-53CF0D4B339D}"/>
              </a:ext>
            </a:extLst>
          </p:cNvPr>
          <p:cNvSpPr/>
          <p:nvPr/>
        </p:nvSpPr>
        <p:spPr>
          <a:xfrm>
            <a:off x="583639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4415170-1C6B-35DB-53BD-DE0C41D9C702}"/>
              </a:ext>
            </a:extLst>
          </p:cNvPr>
          <p:cNvSpPr/>
          <p:nvPr/>
        </p:nvSpPr>
        <p:spPr>
          <a:xfrm>
            <a:off x="6524819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35976E9-0973-F296-ECF0-79467A48FC0D}"/>
              </a:ext>
            </a:extLst>
          </p:cNvPr>
          <p:cNvSpPr/>
          <p:nvPr/>
        </p:nvSpPr>
        <p:spPr>
          <a:xfrm>
            <a:off x="7219553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5913D538-D7AC-BBA8-5821-D4241120B6C3}"/>
              </a:ext>
            </a:extLst>
          </p:cNvPr>
          <p:cNvSpPr/>
          <p:nvPr/>
        </p:nvSpPr>
        <p:spPr>
          <a:xfrm>
            <a:off x="7916390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7BF42D1-58C9-CA36-2990-A34A84B29B9A}"/>
              </a:ext>
            </a:extLst>
          </p:cNvPr>
          <p:cNvSpPr/>
          <p:nvPr/>
        </p:nvSpPr>
        <p:spPr>
          <a:xfrm>
            <a:off x="32687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EE52B8BF-D050-5202-02B1-4F0F5DC0FE57}"/>
              </a:ext>
            </a:extLst>
          </p:cNvPr>
          <p:cNvSpPr/>
          <p:nvPr/>
        </p:nvSpPr>
        <p:spPr>
          <a:xfrm>
            <a:off x="1015299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78345D92-22F8-5069-D3A2-8229050D2152}"/>
              </a:ext>
            </a:extLst>
          </p:cNvPr>
          <p:cNvSpPr/>
          <p:nvPr/>
        </p:nvSpPr>
        <p:spPr>
          <a:xfrm>
            <a:off x="170372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F4831EF-EFDA-7D60-905D-33B6F0118777}"/>
              </a:ext>
            </a:extLst>
          </p:cNvPr>
          <p:cNvSpPr/>
          <p:nvPr/>
        </p:nvSpPr>
        <p:spPr>
          <a:xfrm>
            <a:off x="239215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7A15B486-BE1B-BA04-19D6-789AFE43D1AC}"/>
              </a:ext>
            </a:extLst>
          </p:cNvPr>
          <p:cNvSpPr/>
          <p:nvPr/>
        </p:nvSpPr>
        <p:spPr>
          <a:xfrm>
            <a:off x="3086887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5C969335-FC1D-642B-6816-447CC9DA6D6C}"/>
              </a:ext>
            </a:extLst>
          </p:cNvPr>
          <p:cNvSpPr/>
          <p:nvPr/>
        </p:nvSpPr>
        <p:spPr>
          <a:xfrm>
            <a:off x="3783724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3F5AE71D-9249-BA9B-3FCE-D04157B2D9AD}"/>
              </a:ext>
            </a:extLst>
          </p:cNvPr>
          <p:cNvSpPr/>
          <p:nvPr/>
        </p:nvSpPr>
        <p:spPr>
          <a:xfrm>
            <a:off x="32687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7AD038B1-9FB2-64FB-0643-1694ADCFEC8F}"/>
              </a:ext>
            </a:extLst>
          </p:cNvPr>
          <p:cNvSpPr/>
          <p:nvPr/>
        </p:nvSpPr>
        <p:spPr>
          <a:xfrm>
            <a:off x="101529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3BFC7219-196E-6441-7908-8A0DF325C81F}"/>
              </a:ext>
            </a:extLst>
          </p:cNvPr>
          <p:cNvSpPr/>
          <p:nvPr/>
        </p:nvSpPr>
        <p:spPr>
          <a:xfrm>
            <a:off x="170372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60E7EF60-7CF1-DABE-5464-5E289E84EE56}"/>
              </a:ext>
            </a:extLst>
          </p:cNvPr>
          <p:cNvSpPr/>
          <p:nvPr/>
        </p:nvSpPr>
        <p:spPr>
          <a:xfrm>
            <a:off x="239215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7873E03-325C-98FD-D8B5-333E61824909}"/>
              </a:ext>
            </a:extLst>
          </p:cNvPr>
          <p:cNvSpPr/>
          <p:nvPr/>
        </p:nvSpPr>
        <p:spPr>
          <a:xfrm>
            <a:off x="3086887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C3EC023-0A72-D0D9-5FCF-C6FF1E030F02}"/>
              </a:ext>
            </a:extLst>
          </p:cNvPr>
          <p:cNvSpPr/>
          <p:nvPr/>
        </p:nvSpPr>
        <p:spPr>
          <a:xfrm>
            <a:off x="3783724" y="4932505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B1948C70-71EF-B273-BF61-E960C9F6F212}"/>
              </a:ext>
            </a:extLst>
          </p:cNvPr>
          <p:cNvSpPr/>
          <p:nvPr/>
        </p:nvSpPr>
        <p:spPr>
          <a:xfrm>
            <a:off x="4458489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E673250-50EC-693F-4432-0206F8B9C381}"/>
              </a:ext>
            </a:extLst>
          </p:cNvPr>
          <p:cNvSpPr/>
          <p:nvPr/>
        </p:nvSpPr>
        <p:spPr>
          <a:xfrm>
            <a:off x="514691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7CF0AC7-6E17-8AAD-A891-086B1DF1C022}"/>
              </a:ext>
            </a:extLst>
          </p:cNvPr>
          <p:cNvSpPr/>
          <p:nvPr/>
        </p:nvSpPr>
        <p:spPr>
          <a:xfrm>
            <a:off x="5835343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4C2E2F-04F6-D396-6DB3-D5A543856497}"/>
              </a:ext>
            </a:extLst>
          </p:cNvPr>
          <p:cNvSpPr/>
          <p:nvPr/>
        </p:nvSpPr>
        <p:spPr>
          <a:xfrm>
            <a:off x="6523770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F84386A-2489-033F-1600-87DEFCF17B13}"/>
              </a:ext>
            </a:extLst>
          </p:cNvPr>
          <p:cNvSpPr/>
          <p:nvPr/>
        </p:nvSpPr>
        <p:spPr>
          <a:xfrm>
            <a:off x="7218504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36D55E9E-FF44-165D-E358-E4B795316628}"/>
              </a:ext>
            </a:extLst>
          </p:cNvPr>
          <p:cNvSpPr/>
          <p:nvPr/>
        </p:nvSpPr>
        <p:spPr>
          <a:xfrm>
            <a:off x="7915341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EA38D08A-BE92-295A-5820-3C01047A282B}"/>
              </a:ext>
            </a:extLst>
          </p:cNvPr>
          <p:cNvSpPr/>
          <p:nvPr/>
        </p:nvSpPr>
        <p:spPr>
          <a:xfrm>
            <a:off x="4458489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25F0F2B-C737-4D98-972C-E32CB2823835}"/>
              </a:ext>
            </a:extLst>
          </p:cNvPr>
          <p:cNvSpPr/>
          <p:nvPr/>
        </p:nvSpPr>
        <p:spPr>
          <a:xfrm>
            <a:off x="514691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06FFB90-29A4-B3E8-CB13-11398471C328}"/>
              </a:ext>
            </a:extLst>
          </p:cNvPr>
          <p:cNvSpPr/>
          <p:nvPr/>
        </p:nvSpPr>
        <p:spPr>
          <a:xfrm>
            <a:off x="5835343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7648ED9-132C-74B0-A9EA-C7E881398757}"/>
              </a:ext>
            </a:extLst>
          </p:cNvPr>
          <p:cNvSpPr/>
          <p:nvPr/>
        </p:nvSpPr>
        <p:spPr>
          <a:xfrm>
            <a:off x="6523770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341B629D-A7F1-1FB2-00DC-0FE633DF9953}"/>
              </a:ext>
            </a:extLst>
          </p:cNvPr>
          <p:cNvSpPr/>
          <p:nvPr/>
        </p:nvSpPr>
        <p:spPr>
          <a:xfrm>
            <a:off x="7218504" y="4932505"/>
            <a:ext cx="245943" cy="2522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15EF619-357D-0056-F654-184656C87CC9}"/>
              </a:ext>
            </a:extLst>
          </p:cNvPr>
          <p:cNvSpPr/>
          <p:nvPr/>
        </p:nvSpPr>
        <p:spPr>
          <a:xfrm>
            <a:off x="7915341" y="493250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020A8E8D-A48E-69A1-D43F-0D5DAC8D615D}"/>
              </a:ext>
            </a:extLst>
          </p:cNvPr>
          <p:cNvSpPr/>
          <p:nvPr/>
        </p:nvSpPr>
        <p:spPr>
          <a:xfrm>
            <a:off x="326872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17995E0F-7571-C0AE-88E2-026D3BF86B3B}"/>
              </a:ext>
            </a:extLst>
          </p:cNvPr>
          <p:cNvSpPr/>
          <p:nvPr/>
        </p:nvSpPr>
        <p:spPr>
          <a:xfrm>
            <a:off x="1015299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D6195AE6-8012-2F9A-EA96-2636DF9B70E7}"/>
              </a:ext>
            </a:extLst>
          </p:cNvPr>
          <p:cNvSpPr/>
          <p:nvPr/>
        </p:nvSpPr>
        <p:spPr>
          <a:xfrm>
            <a:off x="170372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B7937470-A247-036D-2286-2187F903748E}"/>
              </a:ext>
            </a:extLst>
          </p:cNvPr>
          <p:cNvSpPr/>
          <p:nvPr/>
        </p:nvSpPr>
        <p:spPr>
          <a:xfrm>
            <a:off x="239215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A7B681D7-98EF-18FF-4370-D6DB93242F7B}"/>
              </a:ext>
            </a:extLst>
          </p:cNvPr>
          <p:cNvSpPr/>
          <p:nvPr/>
        </p:nvSpPr>
        <p:spPr>
          <a:xfrm>
            <a:off x="3086887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5B6BBC88-B1D2-CC21-E60C-15E2A4A217AF}"/>
              </a:ext>
            </a:extLst>
          </p:cNvPr>
          <p:cNvSpPr/>
          <p:nvPr/>
        </p:nvSpPr>
        <p:spPr>
          <a:xfrm>
            <a:off x="3783724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D2B1BEAB-8D10-C21D-0345-06E95F763D30}"/>
              </a:ext>
            </a:extLst>
          </p:cNvPr>
          <p:cNvSpPr/>
          <p:nvPr/>
        </p:nvSpPr>
        <p:spPr>
          <a:xfrm>
            <a:off x="32687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D5F336DB-2243-C899-A915-FED1972920A2}"/>
              </a:ext>
            </a:extLst>
          </p:cNvPr>
          <p:cNvSpPr/>
          <p:nvPr/>
        </p:nvSpPr>
        <p:spPr>
          <a:xfrm>
            <a:off x="101529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6050C997-8C2D-053C-FB58-5CD8BB34D10B}"/>
              </a:ext>
            </a:extLst>
          </p:cNvPr>
          <p:cNvSpPr/>
          <p:nvPr/>
        </p:nvSpPr>
        <p:spPr>
          <a:xfrm>
            <a:off x="170372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870806D1-964D-4C04-EDC2-DE4208DAF8A2}"/>
              </a:ext>
            </a:extLst>
          </p:cNvPr>
          <p:cNvSpPr/>
          <p:nvPr/>
        </p:nvSpPr>
        <p:spPr>
          <a:xfrm>
            <a:off x="239215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F7664244-DD4E-E5F1-97F7-0C802C83E8EE}"/>
              </a:ext>
            </a:extLst>
          </p:cNvPr>
          <p:cNvSpPr/>
          <p:nvPr/>
        </p:nvSpPr>
        <p:spPr>
          <a:xfrm>
            <a:off x="3086886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0C65694A-8F90-F415-2643-D22B68AD1E03}"/>
              </a:ext>
            </a:extLst>
          </p:cNvPr>
          <p:cNvSpPr/>
          <p:nvPr/>
        </p:nvSpPr>
        <p:spPr>
          <a:xfrm>
            <a:off x="378372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AC667902-378F-91FA-F571-014F469B5DCD}"/>
              </a:ext>
            </a:extLst>
          </p:cNvPr>
          <p:cNvSpPr/>
          <p:nvPr/>
        </p:nvSpPr>
        <p:spPr>
          <a:xfrm>
            <a:off x="4458489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3BCCA84A-22E0-6429-3700-06C5B5796E26}"/>
              </a:ext>
            </a:extLst>
          </p:cNvPr>
          <p:cNvSpPr/>
          <p:nvPr/>
        </p:nvSpPr>
        <p:spPr>
          <a:xfrm>
            <a:off x="5146916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64F7217E-D1DC-71A8-8F4A-E1062F2C15F0}"/>
              </a:ext>
            </a:extLst>
          </p:cNvPr>
          <p:cNvSpPr/>
          <p:nvPr/>
        </p:nvSpPr>
        <p:spPr>
          <a:xfrm>
            <a:off x="583534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EBDE1C14-A620-BC1F-A429-A8C535F25F5C}"/>
              </a:ext>
            </a:extLst>
          </p:cNvPr>
          <p:cNvSpPr/>
          <p:nvPr/>
        </p:nvSpPr>
        <p:spPr>
          <a:xfrm>
            <a:off x="6523770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B86E9379-C127-E567-3BCC-68DBA35536E4}"/>
              </a:ext>
            </a:extLst>
          </p:cNvPr>
          <p:cNvSpPr/>
          <p:nvPr/>
        </p:nvSpPr>
        <p:spPr>
          <a:xfrm>
            <a:off x="7218504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85F996DC-B52A-9F90-00F2-AFC51F4E6D19}"/>
              </a:ext>
            </a:extLst>
          </p:cNvPr>
          <p:cNvSpPr/>
          <p:nvPr/>
        </p:nvSpPr>
        <p:spPr>
          <a:xfrm>
            <a:off x="7915341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EFBD4E84-7C4C-53C9-14BD-A5FEEB0B621D}"/>
              </a:ext>
            </a:extLst>
          </p:cNvPr>
          <p:cNvSpPr/>
          <p:nvPr/>
        </p:nvSpPr>
        <p:spPr>
          <a:xfrm>
            <a:off x="4458488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4E4E6B5C-3A47-469E-B515-68175DD9D92A}"/>
              </a:ext>
            </a:extLst>
          </p:cNvPr>
          <p:cNvSpPr/>
          <p:nvPr/>
        </p:nvSpPr>
        <p:spPr>
          <a:xfrm>
            <a:off x="514691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4C9A9988-883D-7E6D-6966-2C097964E4DD}"/>
              </a:ext>
            </a:extLst>
          </p:cNvPr>
          <p:cNvSpPr/>
          <p:nvPr/>
        </p:nvSpPr>
        <p:spPr>
          <a:xfrm>
            <a:off x="583534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29066077-07CC-5D7D-F427-4CF4968D792C}"/>
              </a:ext>
            </a:extLst>
          </p:cNvPr>
          <p:cNvSpPr/>
          <p:nvPr/>
        </p:nvSpPr>
        <p:spPr>
          <a:xfrm>
            <a:off x="6523769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285369E2-02B0-0656-8BE1-025D9C0A9B6D}"/>
              </a:ext>
            </a:extLst>
          </p:cNvPr>
          <p:cNvSpPr/>
          <p:nvPr/>
        </p:nvSpPr>
        <p:spPr>
          <a:xfrm>
            <a:off x="7218503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280A7AFD-28A1-CF23-7286-406728B3F4FD}"/>
              </a:ext>
            </a:extLst>
          </p:cNvPr>
          <p:cNvSpPr/>
          <p:nvPr/>
        </p:nvSpPr>
        <p:spPr>
          <a:xfrm>
            <a:off x="79153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E2551A18-955E-1D1C-8F2A-5178D05EFF19}"/>
              </a:ext>
            </a:extLst>
          </p:cNvPr>
          <p:cNvSpPr/>
          <p:nvPr/>
        </p:nvSpPr>
        <p:spPr>
          <a:xfrm>
            <a:off x="8611126" y="11982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C8BABB89-BDE1-9EFC-C4A9-0291FBEBC197}"/>
              </a:ext>
            </a:extLst>
          </p:cNvPr>
          <p:cNvSpPr/>
          <p:nvPr/>
        </p:nvSpPr>
        <p:spPr>
          <a:xfrm>
            <a:off x="861112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B77C8DEA-43E6-F753-4C4E-D23643F6A2A9}"/>
              </a:ext>
            </a:extLst>
          </p:cNvPr>
          <p:cNvSpPr/>
          <p:nvPr/>
        </p:nvSpPr>
        <p:spPr>
          <a:xfrm>
            <a:off x="9285891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ED902EE1-FE56-CEB6-3036-0313A3954AC3}"/>
              </a:ext>
            </a:extLst>
          </p:cNvPr>
          <p:cNvSpPr/>
          <p:nvPr/>
        </p:nvSpPr>
        <p:spPr>
          <a:xfrm>
            <a:off x="9974318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1C87D3B7-5105-7F37-B455-B0F3528407AC}"/>
              </a:ext>
            </a:extLst>
          </p:cNvPr>
          <p:cNvSpPr/>
          <p:nvPr/>
        </p:nvSpPr>
        <p:spPr>
          <a:xfrm>
            <a:off x="10662745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8DF3D058-4306-8B3C-6F13-7D7C00C6F880}"/>
              </a:ext>
            </a:extLst>
          </p:cNvPr>
          <p:cNvSpPr/>
          <p:nvPr/>
        </p:nvSpPr>
        <p:spPr>
          <a:xfrm>
            <a:off x="11351172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AAB7823F-22A9-47F9-4C0A-7DD3CFB593CA}"/>
              </a:ext>
            </a:extLst>
          </p:cNvPr>
          <p:cNvSpPr/>
          <p:nvPr/>
        </p:nvSpPr>
        <p:spPr>
          <a:xfrm>
            <a:off x="12045906" y="11982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88D858DC-66C7-7F9D-A7A9-72B26B359F18}"/>
              </a:ext>
            </a:extLst>
          </p:cNvPr>
          <p:cNvSpPr/>
          <p:nvPr/>
        </p:nvSpPr>
        <p:spPr>
          <a:xfrm>
            <a:off x="12742743" y="11982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88AFEC16-79A1-20D4-FAB6-7F09906DB479}"/>
              </a:ext>
            </a:extLst>
          </p:cNvPr>
          <p:cNvSpPr/>
          <p:nvPr/>
        </p:nvSpPr>
        <p:spPr>
          <a:xfrm>
            <a:off x="9285891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E0E90A05-5E41-D45D-3F6C-3B820C20DEC7}"/>
              </a:ext>
            </a:extLst>
          </p:cNvPr>
          <p:cNvSpPr/>
          <p:nvPr/>
        </p:nvSpPr>
        <p:spPr>
          <a:xfrm>
            <a:off x="9974318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C5A2E56-0F40-9107-7317-1F27528F0C9C}"/>
              </a:ext>
            </a:extLst>
          </p:cNvPr>
          <p:cNvSpPr/>
          <p:nvPr/>
        </p:nvSpPr>
        <p:spPr>
          <a:xfrm>
            <a:off x="10662745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FD6792D8-ED49-CDD4-B13F-9D0D1E964079}"/>
              </a:ext>
            </a:extLst>
          </p:cNvPr>
          <p:cNvSpPr/>
          <p:nvPr/>
        </p:nvSpPr>
        <p:spPr>
          <a:xfrm>
            <a:off x="11351172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B382322D-3A37-2EF7-B8BC-F99FFED846F1}"/>
              </a:ext>
            </a:extLst>
          </p:cNvPr>
          <p:cNvSpPr/>
          <p:nvPr/>
        </p:nvSpPr>
        <p:spPr>
          <a:xfrm>
            <a:off x="12045906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9806F82F-4906-CA80-94BB-624C084547D6}"/>
              </a:ext>
            </a:extLst>
          </p:cNvPr>
          <p:cNvSpPr/>
          <p:nvPr/>
        </p:nvSpPr>
        <p:spPr>
          <a:xfrm>
            <a:off x="12742743" y="80824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1E9E56B6-04DD-DC96-83F3-DA0F02AC68A0}"/>
              </a:ext>
            </a:extLst>
          </p:cNvPr>
          <p:cNvSpPr/>
          <p:nvPr/>
        </p:nvSpPr>
        <p:spPr>
          <a:xfrm>
            <a:off x="861112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AE3A87B4-D08C-85F7-ADDE-99A402EBF6F9}"/>
              </a:ext>
            </a:extLst>
          </p:cNvPr>
          <p:cNvSpPr/>
          <p:nvPr/>
        </p:nvSpPr>
        <p:spPr>
          <a:xfrm>
            <a:off x="861112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87D33A53-E783-9E3C-14CB-FF2D66774A13}"/>
              </a:ext>
            </a:extLst>
          </p:cNvPr>
          <p:cNvSpPr/>
          <p:nvPr/>
        </p:nvSpPr>
        <p:spPr>
          <a:xfrm>
            <a:off x="9285891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FC731527-4E77-C6CA-818B-282FEF9E39C3}"/>
              </a:ext>
            </a:extLst>
          </p:cNvPr>
          <p:cNvSpPr/>
          <p:nvPr/>
        </p:nvSpPr>
        <p:spPr>
          <a:xfrm>
            <a:off x="9974318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3774ACEB-0DF8-DEA1-C5CE-31E7BC536F56}"/>
              </a:ext>
            </a:extLst>
          </p:cNvPr>
          <p:cNvSpPr/>
          <p:nvPr/>
        </p:nvSpPr>
        <p:spPr>
          <a:xfrm>
            <a:off x="10662745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1322D703-67A4-3C6F-C4B9-5CBBD064B3B8}"/>
              </a:ext>
            </a:extLst>
          </p:cNvPr>
          <p:cNvSpPr/>
          <p:nvPr/>
        </p:nvSpPr>
        <p:spPr>
          <a:xfrm>
            <a:off x="11351172" y="149667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7D2AFDF0-22A7-E6FF-91C1-89C21552305A}"/>
              </a:ext>
            </a:extLst>
          </p:cNvPr>
          <p:cNvSpPr/>
          <p:nvPr/>
        </p:nvSpPr>
        <p:spPr>
          <a:xfrm>
            <a:off x="12045906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0079C9CF-086A-9CFF-0DB7-2235D78DB76C}"/>
              </a:ext>
            </a:extLst>
          </p:cNvPr>
          <p:cNvSpPr/>
          <p:nvPr/>
        </p:nvSpPr>
        <p:spPr>
          <a:xfrm>
            <a:off x="12742743" y="149667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99B15125-C481-4A8C-F287-C8E05E68B6CE}"/>
              </a:ext>
            </a:extLst>
          </p:cNvPr>
          <p:cNvSpPr/>
          <p:nvPr/>
        </p:nvSpPr>
        <p:spPr>
          <a:xfrm>
            <a:off x="9285891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ED69ECD9-D971-55F9-DB50-D74D1321A259}"/>
              </a:ext>
            </a:extLst>
          </p:cNvPr>
          <p:cNvSpPr/>
          <p:nvPr/>
        </p:nvSpPr>
        <p:spPr>
          <a:xfrm>
            <a:off x="9974318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9896AE03-46BE-7554-2BF6-4247598234AF}"/>
              </a:ext>
            </a:extLst>
          </p:cNvPr>
          <p:cNvSpPr/>
          <p:nvPr/>
        </p:nvSpPr>
        <p:spPr>
          <a:xfrm>
            <a:off x="10662745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DD74C342-88A8-8410-E680-6786DFFB3AB8}"/>
              </a:ext>
            </a:extLst>
          </p:cNvPr>
          <p:cNvSpPr/>
          <p:nvPr/>
        </p:nvSpPr>
        <p:spPr>
          <a:xfrm>
            <a:off x="11351172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918DCBAA-0209-A03A-17F4-BA9F4B0C80FB}"/>
              </a:ext>
            </a:extLst>
          </p:cNvPr>
          <p:cNvSpPr/>
          <p:nvPr/>
        </p:nvSpPr>
        <p:spPr>
          <a:xfrm>
            <a:off x="12045906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2579A0A2-03A0-328B-1DE0-3B572EEFA2D3}"/>
              </a:ext>
            </a:extLst>
          </p:cNvPr>
          <p:cNvSpPr/>
          <p:nvPr/>
        </p:nvSpPr>
        <p:spPr>
          <a:xfrm>
            <a:off x="12742743" y="2185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064D291-FFA6-D384-7CB8-625A02F852D3}"/>
              </a:ext>
            </a:extLst>
          </p:cNvPr>
          <p:cNvSpPr/>
          <p:nvPr/>
        </p:nvSpPr>
        <p:spPr>
          <a:xfrm>
            <a:off x="861112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8C26662C-F894-EF04-9F96-9265D32BA38B}"/>
              </a:ext>
            </a:extLst>
          </p:cNvPr>
          <p:cNvSpPr/>
          <p:nvPr/>
        </p:nvSpPr>
        <p:spPr>
          <a:xfrm>
            <a:off x="8611125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66049A5-A887-58C0-0C7F-1ED4656D80AC}"/>
              </a:ext>
            </a:extLst>
          </p:cNvPr>
          <p:cNvSpPr/>
          <p:nvPr/>
        </p:nvSpPr>
        <p:spPr>
          <a:xfrm>
            <a:off x="9285891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203C0029-4FE1-5BFA-4120-58F73916EC6E}"/>
              </a:ext>
            </a:extLst>
          </p:cNvPr>
          <p:cNvSpPr/>
          <p:nvPr/>
        </p:nvSpPr>
        <p:spPr>
          <a:xfrm>
            <a:off x="9974318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>
            <a:extLst>
              <a:ext uri="{FF2B5EF4-FFF2-40B4-BE49-F238E27FC236}">
                <a16:creationId xmlns:a16="http://schemas.microsoft.com/office/drawing/2014/main" id="{AFE0509D-315B-DAA8-2A6A-42BD2633D22E}"/>
              </a:ext>
            </a:extLst>
          </p:cNvPr>
          <p:cNvSpPr/>
          <p:nvPr/>
        </p:nvSpPr>
        <p:spPr>
          <a:xfrm>
            <a:off x="10662745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5A6DA5BF-B49A-D2FD-7C31-B7DB78B9A497}"/>
              </a:ext>
            </a:extLst>
          </p:cNvPr>
          <p:cNvSpPr/>
          <p:nvPr/>
        </p:nvSpPr>
        <p:spPr>
          <a:xfrm>
            <a:off x="11351172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DB630FDC-39BD-8414-3DC3-301C605FE072}"/>
              </a:ext>
            </a:extLst>
          </p:cNvPr>
          <p:cNvSpPr/>
          <p:nvPr/>
        </p:nvSpPr>
        <p:spPr>
          <a:xfrm>
            <a:off x="12045906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9C66A154-0F29-F028-2223-35A3219FAF29}"/>
              </a:ext>
            </a:extLst>
          </p:cNvPr>
          <p:cNvSpPr/>
          <p:nvPr/>
        </p:nvSpPr>
        <p:spPr>
          <a:xfrm>
            <a:off x="12742743" y="2873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47907F1-AF6A-D256-C865-24A02FBA4C3E}"/>
              </a:ext>
            </a:extLst>
          </p:cNvPr>
          <p:cNvSpPr/>
          <p:nvPr/>
        </p:nvSpPr>
        <p:spPr>
          <a:xfrm>
            <a:off x="9285890" y="3561960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A69D1DDD-B827-B519-EC3A-A57BDFF38BE5}"/>
              </a:ext>
            </a:extLst>
          </p:cNvPr>
          <p:cNvSpPr/>
          <p:nvPr/>
        </p:nvSpPr>
        <p:spPr>
          <a:xfrm>
            <a:off x="9974317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9C1DC803-A58B-7673-087E-B90110F8226A}"/>
              </a:ext>
            </a:extLst>
          </p:cNvPr>
          <p:cNvSpPr/>
          <p:nvPr/>
        </p:nvSpPr>
        <p:spPr>
          <a:xfrm>
            <a:off x="10662744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EB8ECB8B-11F5-A123-28E7-CEC63607AD9B}"/>
              </a:ext>
            </a:extLst>
          </p:cNvPr>
          <p:cNvSpPr/>
          <p:nvPr/>
        </p:nvSpPr>
        <p:spPr>
          <a:xfrm>
            <a:off x="11351171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4B0934BF-6EA5-92ED-A9A0-604CD0787743}"/>
              </a:ext>
            </a:extLst>
          </p:cNvPr>
          <p:cNvSpPr/>
          <p:nvPr/>
        </p:nvSpPr>
        <p:spPr>
          <a:xfrm>
            <a:off x="12045905" y="3561960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F7806D3F-DA6A-B0DB-0DBC-E55E0C478E5B}"/>
              </a:ext>
            </a:extLst>
          </p:cNvPr>
          <p:cNvSpPr/>
          <p:nvPr/>
        </p:nvSpPr>
        <p:spPr>
          <a:xfrm>
            <a:off x="12742742" y="356196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C7130046-844C-DC00-D4EC-FC721088C483}"/>
              </a:ext>
            </a:extLst>
          </p:cNvPr>
          <p:cNvSpPr/>
          <p:nvPr/>
        </p:nvSpPr>
        <p:spPr>
          <a:xfrm>
            <a:off x="861007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267E0D12-2F17-3543-A9A8-7F0AA9F94210}"/>
              </a:ext>
            </a:extLst>
          </p:cNvPr>
          <p:cNvSpPr/>
          <p:nvPr/>
        </p:nvSpPr>
        <p:spPr>
          <a:xfrm>
            <a:off x="861007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646E730-99E1-CA74-DC53-1B7F6552D803}"/>
              </a:ext>
            </a:extLst>
          </p:cNvPr>
          <p:cNvSpPr/>
          <p:nvPr/>
        </p:nvSpPr>
        <p:spPr>
          <a:xfrm>
            <a:off x="9284841" y="424407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A48E8E62-A742-82B3-B0C1-095A1D7BA38C}"/>
              </a:ext>
            </a:extLst>
          </p:cNvPr>
          <p:cNvSpPr/>
          <p:nvPr/>
        </p:nvSpPr>
        <p:spPr>
          <a:xfrm>
            <a:off x="9973268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8EE0967C-DDC6-0E23-CA03-E2DCCBA0CDC5}"/>
              </a:ext>
            </a:extLst>
          </p:cNvPr>
          <p:cNvSpPr/>
          <p:nvPr/>
        </p:nvSpPr>
        <p:spPr>
          <a:xfrm>
            <a:off x="10661695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F9BBA376-6298-9A94-59E9-8AA3D25572BF}"/>
              </a:ext>
            </a:extLst>
          </p:cNvPr>
          <p:cNvSpPr/>
          <p:nvPr/>
        </p:nvSpPr>
        <p:spPr>
          <a:xfrm>
            <a:off x="11350122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35C08D4E-AF2D-EFBC-1B24-A1DBBAB3A0C9}"/>
              </a:ext>
            </a:extLst>
          </p:cNvPr>
          <p:cNvSpPr/>
          <p:nvPr/>
        </p:nvSpPr>
        <p:spPr>
          <a:xfrm>
            <a:off x="12044856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32125B3F-35E6-38AE-8B6C-A8A5CE83AC3F}"/>
              </a:ext>
            </a:extLst>
          </p:cNvPr>
          <p:cNvSpPr/>
          <p:nvPr/>
        </p:nvSpPr>
        <p:spPr>
          <a:xfrm>
            <a:off x="12741693" y="424407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B50041D7-066F-6A73-6AFD-71E5F30F7089}"/>
              </a:ext>
            </a:extLst>
          </p:cNvPr>
          <p:cNvSpPr/>
          <p:nvPr/>
        </p:nvSpPr>
        <p:spPr>
          <a:xfrm>
            <a:off x="9284841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A4B10384-04CB-64CB-6930-38388DDBF74D}"/>
              </a:ext>
            </a:extLst>
          </p:cNvPr>
          <p:cNvSpPr/>
          <p:nvPr/>
        </p:nvSpPr>
        <p:spPr>
          <a:xfrm>
            <a:off x="9973268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36F83058-C1E3-27CD-FE5F-082C6E3CFB7D}"/>
              </a:ext>
            </a:extLst>
          </p:cNvPr>
          <p:cNvSpPr/>
          <p:nvPr/>
        </p:nvSpPr>
        <p:spPr>
          <a:xfrm>
            <a:off x="10661695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C021150-EACC-398C-9986-3BC22F8F2936}"/>
              </a:ext>
            </a:extLst>
          </p:cNvPr>
          <p:cNvSpPr/>
          <p:nvPr/>
        </p:nvSpPr>
        <p:spPr>
          <a:xfrm>
            <a:off x="11350122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B68CD35A-7A5E-5945-23D2-59637912D2E1}"/>
              </a:ext>
            </a:extLst>
          </p:cNvPr>
          <p:cNvSpPr/>
          <p:nvPr/>
        </p:nvSpPr>
        <p:spPr>
          <a:xfrm>
            <a:off x="12044856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91B79782-021F-D8CF-2C28-D05D322800A7}"/>
              </a:ext>
            </a:extLst>
          </p:cNvPr>
          <p:cNvSpPr/>
          <p:nvPr/>
        </p:nvSpPr>
        <p:spPr>
          <a:xfrm>
            <a:off x="12741693" y="493250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AA2F1D83-1700-B04D-AA73-763D6067D76B}"/>
              </a:ext>
            </a:extLst>
          </p:cNvPr>
          <p:cNvSpPr/>
          <p:nvPr/>
        </p:nvSpPr>
        <p:spPr>
          <a:xfrm>
            <a:off x="861007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444BA96-3511-60A3-BCB0-500BEF83F786}"/>
              </a:ext>
            </a:extLst>
          </p:cNvPr>
          <p:cNvSpPr/>
          <p:nvPr/>
        </p:nvSpPr>
        <p:spPr>
          <a:xfrm>
            <a:off x="861007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AD06F134-EE13-0EC9-8A91-1E7BB7B07DDB}"/>
              </a:ext>
            </a:extLst>
          </p:cNvPr>
          <p:cNvSpPr/>
          <p:nvPr/>
        </p:nvSpPr>
        <p:spPr>
          <a:xfrm>
            <a:off x="9284841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54928154-F4A7-22B9-BA5C-EDB13EB01D82}"/>
              </a:ext>
            </a:extLst>
          </p:cNvPr>
          <p:cNvSpPr/>
          <p:nvPr/>
        </p:nvSpPr>
        <p:spPr>
          <a:xfrm>
            <a:off x="9973268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DD93779F-C986-2BBE-3381-A9F7D01D9D81}"/>
              </a:ext>
            </a:extLst>
          </p:cNvPr>
          <p:cNvSpPr/>
          <p:nvPr/>
        </p:nvSpPr>
        <p:spPr>
          <a:xfrm>
            <a:off x="10661695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ECE0ED08-E6AB-B6AF-5ECC-7044C6456725}"/>
              </a:ext>
            </a:extLst>
          </p:cNvPr>
          <p:cNvSpPr/>
          <p:nvPr/>
        </p:nvSpPr>
        <p:spPr>
          <a:xfrm>
            <a:off x="11350122" y="562093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15A46CEA-EE66-2109-CC90-D281AE4C3BB6}"/>
              </a:ext>
            </a:extLst>
          </p:cNvPr>
          <p:cNvSpPr/>
          <p:nvPr/>
        </p:nvSpPr>
        <p:spPr>
          <a:xfrm>
            <a:off x="12044856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ED96420B-8E13-4398-EAD1-663C64E81D44}"/>
              </a:ext>
            </a:extLst>
          </p:cNvPr>
          <p:cNvSpPr/>
          <p:nvPr/>
        </p:nvSpPr>
        <p:spPr>
          <a:xfrm>
            <a:off x="12741693" y="562093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E9A7C6EC-1873-CEEB-0583-699D2F9F4758}"/>
              </a:ext>
            </a:extLst>
          </p:cNvPr>
          <p:cNvSpPr/>
          <p:nvPr/>
        </p:nvSpPr>
        <p:spPr>
          <a:xfrm>
            <a:off x="9284840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9E504465-9537-6619-62D5-5001C30D2441}"/>
              </a:ext>
            </a:extLst>
          </p:cNvPr>
          <p:cNvSpPr/>
          <p:nvPr/>
        </p:nvSpPr>
        <p:spPr>
          <a:xfrm>
            <a:off x="9973267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619DC285-297B-DD3F-BD01-EFFACA7064F4}"/>
              </a:ext>
            </a:extLst>
          </p:cNvPr>
          <p:cNvSpPr/>
          <p:nvPr/>
        </p:nvSpPr>
        <p:spPr>
          <a:xfrm>
            <a:off x="10661694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23AFD620-B045-ACC9-BA8B-AEDA0E332683}"/>
              </a:ext>
            </a:extLst>
          </p:cNvPr>
          <p:cNvSpPr/>
          <p:nvPr/>
        </p:nvSpPr>
        <p:spPr>
          <a:xfrm>
            <a:off x="11350121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78653A43-D5CB-4391-4EB9-05CB8586251C}"/>
              </a:ext>
            </a:extLst>
          </p:cNvPr>
          <p:cNvSpPr/>
          <p:nvPr/>
        </p:nvSpPr>
        <p:spPr>
          <a:xfrm>
            <a:off x="12044855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2D9019DD-17B5-91C0-649A-ABC7118E32A2}"/>
              </a:ext>
            </a:extLst>
          </p:cNvPr>
          <p:cNvSpPr/>
          <p:nvPr/>
        </p:nvSpPr>
        <p:spPr>
          <a:xfrm>
            <a:off x="12741692" y="630936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0280031-A044-A597-3E70-7B674473E28C}"/>
              </a:ext>
            </a:extLst>
          </p:cNvPr>
          <p:cNvSpPr/>
          <p:nvPr/>
        </p:nvSpPr>
        <p:spPr>
          <a:xfrm>
            <a:off x="3888721" y="1634783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3" name="椭圆 902">
            <a:extLst>
              <a:ext uri="{FF2B5EF4-FFF2-40B4-BE49-F238E27FC236}">
                <a16:creationId xmlns:a16="http://schemas.microsoft.com/office/drawing/2014/main" id="{AFD94576-7844-0CF7-A52F-14D2D51E0AD0}"/>
              </a:ext>
            </a:extLst>
          </p:cNvPr>
          <p:cNvSpPr/>
          <p:nvPr/>
        </p:nvSpPr>
        <p:spPr>
          <a:xfrm>
            <a:off x="30300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4" name="椭圆 903">
            <a:extLst>
              <a:ext uri="{FF2B5EF4-FFF2-40B4-BE49-F238E27FC236}">
                <a16:creationId xmlns:a16="http://schemas.microsoft.com/office/drawing/2014/main" id="{C3890B63-CA3A-256B-B906-306038B2B651}"/>
              </a:ext>
            </a:extLst>
          </p:cNvPr>
          <p:cNvSpPr/>
          <p:nvPr/>
        </p:nvSpPr>
        <p:spPr>
          <a:xfrm>
            <a:off x="991432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5" name="椭圆 904">
            <a:extLst>
              <a:ext uri="{FF2B5EF4-FFF2-40B4-BE49-F238E27FC236}">
                <a16:creationId xmlns:a16="http://schemas.microsoft.com/office/drawing/2014/main" id="{13C31788-8F97-6EDD-104B-3DB58C0E6272}"/>
              </a:ext>
            </a:extLst>
          </p:cNvPr>
          <p:cNvSpPr/>
          <p:nvPr/>
        </p:nvSpPr>
        <p:spPr>
          <a:xfrm>
            <a:off x="1679859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6" name="椭圆 905">
            <a:extLst>
              <a:ext uri="{FF2B5EF4-FFF2-40B4-BE49-F238E27FC236}">
                <a16:creationId xmlns:a16="http://schemas.microsoft.com/office/drawing/2014/main" id="{BD682476-58A9-EE32-35A1-DA978AB95627}"/>
              </a:ext>
            </a:extLst>
          </p:cNvPr>
          <p:cNvSpPr/>
          <p:nvPr/>
        </p:nvSpPr>
        <p:spPr>
          <a:xfrm>
            <a:off x="236828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7" name="椭圆 906">
            <a:extLst>
              <a:ext uri="{FF2B5EF4-FFF2-40B4-BE49-F238E27FC236}">
                <a16:creationId xmlns:a16="http://schemas.microsoft.com/office/drawing/2014/main" id="{F579953B-3E86-3922-F6DD-C4CF4062EC42}"/>
              </a:ext>
            </a:extLst>
          </p:cNvPr>
          <p:cNvSpPr/>
          <p:nvPr/>
        </p:nvSpPr>
        <p:spPr>
          <a:xfrm>
            <a:off x="3063020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8" name="椭圆 907">
            <a:extLst>
              <a:ext uri="{FF2B5EF4-FFF2-40B4-BE49-F238E27FC236}">
                <a16:creationId xmlns:a16="http://schemas.microsoft.com/office/drawing/2014/main" id="{E90FD97C-39F7-01D8-48F6-6EA1F74BBB7D}"/>
              </a:ext>
            </a:extLst>
          </p:cNvPr>
          <p:cNvSpPr/>
          <p:nvPr/>
        </p:nvSpPr>
        <p:spPr>
          <a:xfrm>
            <a:off x="3759857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9" name="椭圆 908">
            <a:extLst>
              <a:ext uri="{FF2B5EF4-FFF2-40B4-BE49-F238E27FC236}">
                <a16:creationId xmlns:a16="http://schemas.microsoft.com/office/drawing/2014/main" id="{C9362EBB-9B54-5D05-3D7C-D9C35FF71E3B}"/>
              </a:ext>
            </a:extLst>
          </p:cNvPr>
          <p:cNvSpPr/>
          <p:nvPr/>
        </p:nvSpPr>
        <p:spPr>
          <a:xfrm>
            <a:off x="30300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0" name="椭圆 909">
            <a:extLst>
              <a:ext uri="{FF2B5EF4-FFF2-40B4-BE49-F238E27FC236}">
                <a16:creationId xmlns:a16="http://schemas.microsoft.com/office/drawing/2014/main" id="{25BC7BB9-0A1E-6689-F1A2-59DAB26A00BE}"/>
              </a:ext>
            </a:extLst>
          </p:cNvPr>
          <p:cNvSpPr/>
          <p:nvPr/>
        </p:nvSpPr>
        <p:spPr>
          <a:xfrm>
            <a:off x="99143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椭圆 910">
            <a:extLst>
              <a:ext uri="{FF2B5EF4-FFF2-40B4-BE49-F238E27FC236}">
                <a16:creationId xmlns:a16="http://schemas.microsoft.com/office/drawing/2014/main" id="{C1CB6E48-711D-F176-9A85-946680D6DA10}"/>
              </a:ext>
            </a:extLst>
          </p:cNvPr>
          <p:cNvSpPr/>
          <p:nvPr/>
        </p:nvSpPr>
        <p:spPr>
          <a:xfrm>
            <a:off x="167985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椭圆 911">
            <a:extLst>
              <a:ext uri="{FF2B5EF4-FFF2-40B4-BE49-F238E27FC236}">
                <a16:creationId xmlns:a16="http://schemas.microsoft.com/office/drawing/2014/main" id="{1B6B1A3D-DF8C-FD3C-5732-7A0C2EA04964}"/>
              </a:ext>
            </a:extLst>
          </p:cNvPr>
          <p:cNvSpPr/>
          <p:nvPr/>
        </p:nvSpPr>
        <p:spPr>
          <a:xfrm>
            <a:off x="236828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3" name="椭圆 912">
            <a:extLst>
              <a:ext uri="{FF2B5EF4-FFF2-40B4-BE49-F238E27FC236}">
                <a16:creationId xmlns:a16="http://schemas.microsoft.com/office/drawing/2014/main" id="{27C91C96-9111-5661-8130-89C02845666D}"/>
              </a:ext>
            </a:extLst>
          </p:cNvPr>
          <p:cNvSpPr/>
          <p:nvPr/>
        </p:nvSpPr>
        <p:spPr>
          <a:xfrm>
            <a:off x="3063020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4" name="椭圆 913">
            <a:extLst>
              <a:ext uri="{FF2B5EF4-FFF2-40B4-BE49-F238E27FC236}">
                <a16:creationId xmlns:a16="http://schemas.microsoft.com/office/drawing/2014/main" id="{CB83BCF4-6351-F8F1-125E-9F84A09394E8}"/>
              </a:ext>
            </a:extLst>
          </p:cNvPr>
          <p:cNvSpPr/>
          <p:nvPr/>
        </p:nvSpPr>
        <p:spPr>
          <a:xfrm>
            <a:off x="375985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5" name="椭圆 914">
            <a:extLst>
              <a:ext uri="{FF2B5EF4-FFF2-40B4-BE49-F238E27FC236}">
                <a16:creationId xmlns:a16="http://schemas.microsoft.com/office/drawing/2014/main" id="{3B7B3864-DBF3-C079-8994-30166D26E126}"/>
              </a:ext>
            </a:extLst>
          </p:cNvPr>
          <p:cNvSpPr/>
          <p:nvPr/>
        </p:nvSpPr>
        <p:spPr>
          <a:xfrm>
            <a:off x="4434622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6" name="椭圆 915">
            <a:extLst>
              <a:ext uri="{FF2B5EF4-FFF2-40B4-BE49-F238E27FC236}">
                <a16:creationId xmlns:a16="http://schemas.microsoft.com/office/drawing/2014/main" id="{A4D539F8-920C-85A1-DF21-F200C1F9C5A0}"/>
              </a:ext>
            </a:extLst>
          </p:cNvPr>
          <p:cNvSpPr/>
          <p:nvPr/>
        </p:nvSpPr>
        <p:spPr>
          <a:xfrm>
            <a:off x="5123049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>
            <a:extLst>
              <a:ext uri="{FF2B5EF4-FFF2-40B4-BE49-F238E27FC236}">
                <a16:creationId xmlns:a16="http://schemas.microsoft.com/office/drawing/2014/main" id="{953451A8-13C7-1398-5956-A6E91AF49DCB}"/>
              </a:ext>
            </a:extLst>
          </p:cNvPr>
          <p:cNvSpPr/>
          <p:nvPr/>
        </p:nvSpPr>
        <p:spPr>
          <a:xfrm>
            <a:off x="581147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>
            <a:extLst>
              <a:ext uri="{FF2B5EF4-FFF2-40B4-BE49-F238E27FC236}">
                <a16:creationId xmlns:a16="http://schemas.microsoft.com/office/drawing/2014/main" id="{F404EB79-FF87-F148-ED09-0A2E470E6B5B}"/>
              </a:ext>
            </a:extLst>
          </p:cNvPr>
          <p:cNvSpPr/>
          <p:nvPr/>
        </p:nvSpPr>
        <p:spPr>
          <a:xfrm>
            <a:off x="6499903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>
            <a:extLst>
              <a:ext uri="{FF2B5EF4-FFF2-40B4-BE49-F238E27FC236}">
                <a16:creationId xmlns:a16="http://schemas.microsoft.com/office/drawing/2014/main" id="{7FF929FB-5261-0A4F-EF9B-AB5069023D0F}"/>
              </a:ext>
            </a:extLst>
          </p:cNvPr>
          <p:cNvSpPr/>
          <p:nvPr/>
        </p:nvSpPr>
        <p:spPr>
          <a:xfrm>
            <a:off x="7194637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>
            <a:extLst>
              <a:ext uri="{FF2B5EF4-FFF2-40B4-BE49-F238E27FC236}">
                <a16:creationId xmlns:a16="http://schemas.microsoft.com/office/drawing/2014/main" id="{0B7AD30E-E95E-B581-762C-1AA597B162A3}"/>
              </a:ext>
            </a:extLst>
          </p:cNvPr>
          <p:cNvSpPr/>
          <p:nvPr/>
        </p:nvSpPr>
        <p:spPr>
          <a:xfrm>
            <a:off x="7891474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>
            <a:extLst>
              <a:ext uri="{FF2B5EF4-FFF2-40B4-BE49-F238E27FC236}">
                <a16:creationId xmlns:a16="http://schemas.microsoft.com/office/drawing/2014/main" id="{89104FFD-6A50-7B4E-F6BF-62C0C109D580}"/>
              </a:ext>
            </a:extLst>
          </p:cNvPr>
          <p:cNvSpPr/>
          <p:nvPr/>
        </p:nvSpPr>
        <p:spPr>
          <a:xfrm>
            <a:off x="4434622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>
            <a:extLst>
              <a:ext uri="{FF2B5EF4-FFF2-40B4-BE49-F238E27FC236}">
                <a16:creationId xmlns:a16="http://schemas.microsoft.com/office/drawing/2014/main" id="{8E888A59-4A86-D631-CDF5-25AE87553A95}"/>
              </a:ext>
            </a:extLst>
          </p:cNvPr>
          <p:cNvSpPr/>
          <p:nvPr/>
        </p:nvSpPr>
        <p:spPr>
          <a:xfrm>
            <a:off x="512304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>
            <a:extLst>
              <a:ext uri="{FF2B5EF4-FFF2-40B4-BE49-F238E27FC236}">
                <a16:creationId xmlns:a16="http://schemas.microsoft.com/office/drawing/2014/main" id="{7DF2FD7D-7D53-E0AD-2694-71B8EA0E4987}"/>
              </a:ext>
            </a:extLst>
          </p:cNvPr>
          <p:cNvSpPr/>
          <p:nvPr/>
        </p:nvSpPr>
        <p:spPr>
          <a:xfrm>
            <a:off x="581147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4" name="椭圆 923">
            <a:extLst>
              <a:ext uri="{FF2B5EF4-FFF2-40B4-BE49-F238E27FC236}">
                <a16:creationId xmlns:a16="http://schemas.microsoft.com/office/drawing/2014/main" id="{C5B46FE8-38A9-30FD-AD65-5430E1B85B49}"/>
              </a:ext>
            </a:extLst>
          </p:cNvPr>
          <p:cNvSpPr/>
          <p:nvPr/>
        </p:nvSpPr>
        <p:spPr>
          <a:xfrm>
            <a:off x="6499903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>
            <a:extLst>
              <a:ext uri="{FF2B5EF4-FFF2-40B4-BE49-F238E27FC236}">
                <a16:creationId xmlns:a16="http://schemas.microsoft.com/office/drawing/2014/main" id="{47EF60EC-F6C5-F479-B716-8267F458001D}"/>
              </a:ext>
            </a:extLst>
          </p:cNvPr>
          <p:cNvSpPr/>
          <p:nvPr/>
        </p:nvSpPr>
        <p:spPr>
          <a:xfrm>
            <a:off x="7194637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>
            <a:extLst>
              <a:ext uri="{FF2B5EF4-FFF2-40B4-BE49-F238E27FC236}">
                <a16:creationId xmlns:a16="http://schemas.microsoft.com/office/drawing/2014/main" id="{AB657486-9A82-7ABF-4252-0F02728A0D05}"/>
              </a:ext>
            </a:extLst>
          </p:cNvPr>
          <p:cNvSpPr/>
          <p:nvPr/>
        </p:nvSpPr>
        <p:spPr>
          <a:xfrm>
            <a:off x="78914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>
            <a:extLst>
              <a:ext uri="{FF2B5EF4-FFF2-40B4-BE49-F238E27FC236}">
                <a16:creationId xmlns:a16="http://schemas.microsoft.com/office/drawing/2014/main" id="{2E506111-898E-8132-4922-CCDFF762A499}"/>
              </a:ext>
            </a:extLst>
          </p:cNvPr>
          <p:cNvSpPr/>
          <p:nvPr/>
        </p:nvSpPr>
        <p:spPr>
          <a:xfrm>
            <a:off x="8586209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>
            <a:extLst>
              <a:ext uri="{FF2B5EF4-FFF2-40B4-BE49-F238E27FC236}">
                <a16:creationId xmlns:a16="http://schemas.microsoft.com/office/drawing/2014/main" id="{2CD828E6-34E1-E672-21EF-7B108EBB2247}"/>
              </a:ext>
            </a:extLst>
          </p:cNvPr>
          <p:cNvSpPr/>
          <p:nvPr/>
        </p:nvSpPr>
        <p:spPr>
          <a:xfrm>
            <a:off x="858620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>
            <a:extLst>
              <a:ext uri="{FF2B5EF4-FFF2-40B4-BE49-F238E27FC236}">
                <a16:creationId xmlns:a16="http://schemas.microsoft.com/office/drawing/2014/main" id="{5DE6FAAA-D266-8DC3-9939-CDCED185E40B}"/>
              </a:ext>
            </a:extLst>
          </p:cNvPr>
          <p:cNvSpPr/>
          <p:nvPr/>
        </p:nvSpPr>
        <p:spPr>
          <a:xfrm>
            <a:off x="9260974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>
            <a:extLst>
              <a:ext uri="{FF2B5EF4-FFF2-40B4-BE49-F238E27FC236}">
                <a16:creationId xmlns:a16="http://schemas.microsoft.com/office/drawing/2014/main" id="{85116D98-D1EC-EF4F-44AC-AF2FC16A85C8}"/>
              </a:ext>
            </a:extLst>
          </p:cNvPr>
          <p:cNvSpPr/>
          <p:nvPr/>
        </p:nvSpPr>
        <p:spPr>
          <a:xfrm>
            <a:off x="9949401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>
            <a:extLst>
              <a:ext uri="{FF2B5EF4-FFF2-40B4-BE49-F238E27FC236}">
                <a16:creationId xmlns:a16="http://schemas.microsoft.com/office/drawing/2014/main" id="{5F38850A-9FD4-5F53-4624-3CF37F78AC42}"/>
              </a:ext>
            </a:extLst>
          </p:cNvPr>
          <p:cNvSpPr/>
          <p:nvPr/>
        </p:nvSpPr>
        <p:spPr>
          <a:xfrm>
            <a:off x="10637828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椭圆 931">
            <a:extLst>
              <a:ext uri="{FF2B5EF4-FFF2-40B4-BE49-F238E27FC236}">
                <a16:creationId xmlns:a16="http://schemas.microsoft.com/office/drawing/2014/main" id="{1EA5B4E4-C38C-AB91-778E-90436FEA4C80}"/>
              </a:ext>
            </a:extLst>
          </p:cNvPr>
          <p:cNvSpPr/>
          <p:nvPr/>
        </p:nvSpPr>
        <p:spPr>
          <a:xfrm>
            <a:off x="11326255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椭圆 932">
            <a:extLst>
              <a:ext uri="{FF2B5EF4-FFF2-40B4-BE49-F238E27FC236}">
                <a16:creationId xmlns:a16="http://schemas.microsoft.com/office/drawing/2014/main" id="{1B15D46A-E663-0D53-E0B1-2CD27420521B}"/>
              </a:ext>
            </a:extLst>
          </p:cNvPr>
          <p:cNvSpPr/>
          <p:nvPr/>
        </p:nvSpPr>
        <p:spPr>
          <a:xfrm>
            <a:off x="12020989" y="7002825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4" name="椭圆 933">
            <a:extLst>
              <a:ext uri="{FF2B5EF4-FFF2-40B4-BE49-F238E27FC236}">
                <a16:creationId xmlns:a16="http://schemas.microsoft.com/office/drawing/2014/main" id="{B6FFE4FA-8D31-4C73-D2EA-BF286209F25D}"/>
              </a:ext>
            </a:extLst>
          </p:cNvPr>
          <p:cNvSpPr/>
          <p:nvPr/>
        </p:nvSpPr>
        <p:spPr>
          <a:xfrm>
            <a:off x="12717826" y="700282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椭圆 934">
            <a:extLst>
              <a:ext uri="{FF2B5EF4-FFF2-40B4-BE49-F238E27FC236}">
                <a16:creationId xmlns:a16="http://schemas.microsoft.com/office/drawing/2014/main" id="{E2EA1FCE-0D86-3B06-CED7-E0B2C37F17AB}"/>
              </a:ext>
            </a:extLst>
          </p:cNvPr>
          <p:cNvSpPr/>
          <p:nvPr/>
        </p:nvSpPr>
        <p:spPr>
          <a:xfrm>
            <a:off x="9260974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6" name="椭圆 935">
            <a:extLst>
              <a:ext uri="{FF2B5EF4-FFF2-40B4-BE49-F238E27FC236}">
                <a16:creationId xmlns:a16="http://schemas.microsoft.com/office/drawing/2014/main" id="{F2E1C80D-4B63-571C-C2E1-F4047A139023}"/>
              </a:ext>
            </a:extLst>
          </p:cNvPr>
          <p:cNvSpPr/>
          <p:nvPr/>
        </p:nvSpPr>
        <p:spPr>
          <a:xfrm>
            <a:off x="9949401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7" name="椭圆 936">
            <a:extLst>
              <a:ext uri="{FF2B5EF4-FFF2-40B4-BE49-F238E27FC236}">
                <a16:creationId xmlns:a16="http://schemas.microsoft.com/office/drawing/2014/main" id="{4D6F27D5-1B1B-DA26-1490-BD4493BD6767}"/>
              </a:ext>
            </a:extLst>
          </p:cNvPr>
          <p:cNvSpPr/>
          <p:nvPr/>
        </p:nvSpPr>
        <p:spPr>
          <a:xfrm>
            <a:off x="10637828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8" name="椭圆 937">
            <a:extLst>
              <a:ext uri="{FF2B5EF4-FFF2-40B4-BE49-F238E27FC236}">
                <a16:creationId xmlns:a16="http://schemas.microsoft.com/office/drawing/2014/main" id="{B6ED30B8-7CF5-BE61-0AF0-165081E19F93}"/>
              </a:ext>
            </a:extLst>
          </p:cNvPr>
          <p:cNvSpPr/>
          <p:nvPr/>
        </p:nvSpPr>
        <p:spPr>
          <a:xfrm>
            <a:off x="11326255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椭圆 938">
            <a:extLst>
              <a:ext uri="{FF2B5EF4-FFF2-40B4-BE49-F238E27FC236}">
                <a16:creationId xmlns:a16="http://schemas.microsoft.com/office/drawing/2014/main" id="{D0923DB0-57C7-60C2-B2BA-B37C498FE668}"/>
              </a:ext>
            </a:extLst>
          </p:cNvPr>
          <p:cNvSpPr/>
          <p:nvPr/>
        </p:nvSpPr>
        <p:spPr>
          <a:xfrm>
            <a:off x="12020989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0" name="椭圆 939">
            <a:extLst>
              <a:ext uri="{FF2B5EF4-FFF2-40B4-BE49-F238E27FC236}">
                <a16:creationId xmlns:a16="http://schemas.microsoft.com/office/drawing/2014/main" id="{3CC65E63-880B-977A-A986-C4962668C590}"/>
              </a:ext>
            </a:extLst>
          </p:cNvPr>
          <p:cNvSpPr/>
          <p:nvPr/>
        </p:nvSpPr>
        <p:spPr>
          <a:xfrm>
            <a:off x="12717826" y="769125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AB65D4-98B4-7C25-7849-AAFA85CD5676}"/>
              </a:ext>
            </a:extLst>
          </p:cNvPr>
          <p:cNvSpPr/>
          <p:nvPr/>
        </p:nvSpPr>
        <p:spPr>
          <a:xfrm>
            <a:off x="-186735" y="1602102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85523B-98FC-92D0-7C81-C6B51C86F8EB}"/>
              </a:ext>
            </a:extLst>
          </p:cNvPr>
          <p:cNvSpPr/>
          <p:nvPr/>
        </p:nvSpPr>
        <p:spPr>
          <a:xfrm>
            <a:off x="8024567" y="1602101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4A380D-51C2-2E3B-37D9-C6CC2EE18850}"/>
              </a:ext>
            </a:extLst>
          </p:cNvPr>
          <p:cNvSpPr/>
          <p:nvPr/>
        </p:nvSpPr>
        <p:spPr>
          <a:xfrm>
            <a:off x="3886975" y="5747057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8AAEF5-84CE-AB50-63CD-1507FEEDB994}"/>
              </a:ext>
            </a:extLst>
          </p:cNvPr>
          <p:cNvSpPr/>
          <p:nvPr/>
        </p:nvSpPr>
        <p:spPr>
          <a:xfrm>
            <a:off x="8040166" y="5747057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8DCF2-C9B3-7460-D4F0-FAE3CBB1E97F}"/>
              </a:ext>
            </a:extLst>
          </p:cNvPr>
          <p:cNvSpPr/>
          <p:nvPr/>
        </p:nvSpPr>
        <p:spPr>
          <a:xfrm>
            <a:off x="-235884" y="5747057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2125A2-0918-41C4-E7FE-F2DD766F20D1}"/>
              </a:ext>
            </a:extLst>
          </p:cNvPr>
          <p:cNvSpPr/>
          <p:nvPr/>
        </p:nvSpPr>
        <p:spPr>
          <a:xfrm>
            <a:off x="8028852" y="-2456054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6FE12-0F9B-8242-3EFD-9B2DD3040199}"/>
              </a:ext>
            </a:extLst>
          </p:cNvPr>
          <p:cNvSpPr/>
          <p:nvPr/>
        </p:nvSpPr>
        <p:spPr>
          <a:xfrm>
            <a:off x="3886974" y="-2456054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BCD9E0-255C-A1EF-7EBA-B5EDBADDA2D7}"/>
              </a:ext>
            </a:extLst>
          </p:cNvPr>
          <p:cNvSpPr/>
          <p:nvPr/>
        </p:nvSpPr>
        <p:spPr>
          <a:xfrm>
            <a:off x="-222988" y="-2467401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447B34-33BF-15AF-51D4-74874990C52B}"/>
              </a:ext>
            </a:extLst>
          </p:cNvPr>
          <p:cNvSpPr/>
          <p:nvPr/>
        </p:nvSpPr>
        <p:spPr>
          <a:xfrm>
            <a:off x="2517777" y="-392916"/>
            <a:ext cx="3448077" cy="34188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2DE54-95E5-EA83-862E-89514BC29C47}"/>
              </a:ext>
            </a:extLst>
          </p:cNvPr>
          <p:cNvSpPr/>
          <p:nvPr/>
        </p:nvSpPr>
        <p:spPr>
          <a:xfrm>
            <a:off x="2510236" y="3020087"/>
            <a:ext cx="3448077" cy="34188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8525B8-EF38-2860-865F-EC28A2B65752}"/>
              </a:ext>
            </a:extLst>
          </p:cNvPr>
          <p:cNvSpPr/>
          <p:nvPr/>
        </p:nvSpPr>
        <p:spPr>
          <a:xfrm>
            <a:off x="5973395" y="-392917"/>
            <a:ext cx="3448077" cy="34188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56698D5-B6D6-DBA9-3802-B2B96ED12792}"/>
              </a:ext>
            </a:extLst>
          </p:cNvPr>
          <p:cNvSpPr/>
          <p:nvPr/>
        </p:nvSpPr>
        <p:spPr>
          <a:xfrm>
            <a:off x="5957632" y="3025884"/>
            <a:ext cx="3448077" cy="3418801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73D9DB1-3979-2FDB-206E-EE63352E6426}"/>
              </a:ext>
            </a:extLst>
          </p:cNvPr>
          <p:cNvSpPr/>
          <p:nvPr/>
        </p:nvSpPr>
        <p:spPr>
          <a:xfrm>
            <a:off x="6524425" y="1885528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6984D4D-9488-4A3C-EEAB-3DC5367E92BD}"/>
              </a:ext>
            </a:extLst>
          </p:cNvPr>
          <p:cNvSpPr/>
          <p:nvPr/>
        </p:nvSpPr>
        <p:spPr>
          <a:xfrm>
            <a:off x="2774527" y="1885528"/>
            <a:ext cx="2792495" cy="275496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F5554D2-5A5F-1C2A-F560-3A423EF16655}"/>
              </a:ext>
            </a:extLst>
          </p:cNvPr>
          <p:cNvSpPr/>
          <p:nvPr/>
        </p:nvSpPr>
        <p:spPr>
          <a:xfrm>
            <a:off x="6418273" y="176507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3B8ADD-9EA4-36E9-BB1F-46F6C7E22C04}"/>
              </a:ext>
            </a:extLst>
          </p:cNvPr>
          <p:cNvSpPr/>
          <p:nvPr/>
        </p:nvSpPr>
        <p:spPr>
          <a:xfrm>
            <a:off x="7106700" y="176507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E5E4CC-2975-4554-4169-8F1666E6D040}"/>
              </a:ext>
            </a:extLst>
          </p:cNvPr>
          <p:cNvSpPr/>
          <p:nvPr/>
        </p:nvSpPr>
        <p:spPr>
          <a:xfrm>
            <a:off x="7795127" y="176507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97D2C28-75E2-63EE-8595-65AA9C353714}"/>
              </a:ext>
            </a:extLst>
          </p:cNvPr>
          <p:cNvSpPr/>
          <p:nvPr/>
        </p:nvSpPr>
        <p:spPr>
          <a:xfrm>
            <a:off x="8483554" y="176507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D2385D8-0415-42F9-6375-5ED197007323}"/>
              </a:ext>
            </a:extLst>
          </p:cNvPr>
          <p:cNvSpPr/>
          <p:nvPr/>
        </p:nvSpPr>
        <p:spPr>
          <a:xfrm>
            <a:off x="9178288" y="176507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80322AF-D565-6B67-D800-413857E3A839}"/>
              </a:ext>
            </a:extLst>
          </p:cNvPr>
          <p:cNvSpPr/>
          <p:nvPr/>
        </p:nvSpPr>
        <p:spPr>
          <a:xfrm>
            <a:off x="6418273" y="245350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777FA0-5350-56F2-CF9A-756695F30EB7}"/>
              </a:ext>
            </a:extLst>
          </p:cNvPr>
          <p:cNvSpPr/>
          <p:nvPr/>
        </p:nvSpPr>
        <p:spPr>
          <a:xfrm>
            <a:off x="7106700" y="245350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5D2F227-4AF4-4D3E-FE04-3840B3E65F67}"/>
              </a:ext>
            </a:extLst>
          </p:cNvPr>
          <p:cNvSpPr/>
          <p:nvPr/>
        </p:nvSpPr>
        <p:spPr>
          <a:xfrm>
            <a:off x="7795127" y="245350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5E381CB-CAE8-C9B8-3582-5C5B9A75B285}"/>
              </a:ext>
            </a:extLst>
          </p:cNvPr>
          <p:cNvSpPr/>
          <p:nvPr/>
        </p:nvSpPr>
        <p:spPr>
          <a:xfrm>
            <a:off x="8483554" y="245350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C7A97C-52EB-F77F-C79F-87E5F17DEFCE}"/>
              </a:ext>
            </a:extLst>
          </p:cNvPr>
          <p:cNvSpPr/>
          <p:nvPr/>
        </p:nvSpPr>
        <p:spPr>
          <a:xfrm>
            <a:off x="9178288" y="245350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0F0738C-869A-F06F-F610-9C67C0C713C7}"/>
              </a:ext>
            </a:extLst>
          </p:cNvPr>
          <p:cNvSpPr/>
          <p:nvPr/>
        </p:nvSpPr>
        <p:spPr>
          <a:xfrm>
            <a:off x="6418272" y="3141934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55547F-A129-5566-4CEF-9D951D04E269}"/>
              </a:ext>
            </a:extLst>
          </p:cNvPr>
          <p:cNvSpPr/>
          <p:nvPr/>
        </p:nvSpPr>
        <p:spPr>
          <a:xfrm>
            <a:off x="7106699" y="3141934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78DFBA-7B1D-86A7-1858-290B05E1D319}"/>
              </a:ext>
            </a:extLst>
          </p:cNvPr>
          <p:cNvSpPr/>
          <p:nvPr/>
        </p:nvSpPr>
        <p:spPr>
          <a:xfrm>
            <a:off x="7795126" y="3141934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E8E4B36-8438-0790-8D2B-82626A2C5C9D}"/>
              </a:ext>
            </a:extLst>
          </p:cNvPr>
          <p:cNvSpPr/>
          <p:nvPr/>
        </p:nvSpPr>
        <p:spPr>
          <a:xfrm>
            <a:off x="8483553" y="314193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0A8A6D3-5B85-2A59-05C1-BB361781A414}"/>
              </a:ext>
            </a:extLst>
          </p:cNvPr>
          <p:cNvSpPr/>
          <p:nvPr/>
        </p:nvSpPr>
        <p:spPr>
          <a:xfrm>
            <a:off x="9178287" y="314193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C0A7891-DEE2-5B18-A29F-F95BD50691A9}"/>
              </a:ext>
            </a:extLst>
          </p:cNvPr>
          <p:cNvSpPr/>
          <p:nvPr/>
        </p:nvSpPr>
        <p:spPr>
          <a:xfrm>
            <a:off x="6417223" y="3824051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38252BC-B07F-DB2C-DC66-31164AA9A8D0}"/>
              </a:ext>
            </a:extLst>
          </p:cNvPr>
          <p:cNvSpPr/>
          <p:nvPr/>
        </p:nvSpPr>
        <p:spPr>
          <a:xfrm>
            <a:off x="7105650" y="3824051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9D98CFC-2F58-90AC-65B7-76E04082A67E}"/>
              </a:ext>
            </a:extLst>
          </p:cNvPr>
          <p:cNvSpPr/>
          <p:nvPr/>
        </p:nvSpPr>
        <p:spPr>
          <a:xfrm>
            <a:off x="7794077" y="3824051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3415A3-08C0-E7DA-F88F-9A1BC40C1E95}"/>
              </a:ext>
            </a:extLst>
          </p:cNvPr>
          <p:cNvSpPr/>
          <p:nvPr/>
        </p:nvSpPr>
        <p:spPr>
          <a:xfrm>
            <a:off x="8482504" y="3824051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5073CB0-E26E-1B1C-EAA9-18825AF10546}"/>
              </a:ext>
            </a:extLst>
          </p:cNvPr>
          <p:cNvSpPr/>
          <p:nvPr/>
        </p:nvSpPr>
        <p:spPr>
          <a:xfrm>
            <a:off x="9177238" y="3824051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012997-474B-6653-1000-6A0FCE17FDCC}"/>
              </a:ext>
            </a:extLst>
          </p:cNvPr>
          <p:cNvSpPr/>
          <p:nvPr/>
        </p:nvSpPr>
        <p:spPr>
          <a:xfrm>
            <a:off x="6417223" y="451247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7D3607-DB03-957E-DEE8-36B5E56BE77B}"/>
              </a:ext>
            </a:extLst>
          </p:cNvPr>
          <p:cNvSpPr/>
          <p:nvPr/>
        </p:nvSpPr>
        <p:spPr>
          <a:xfrm>
            <a:off x="7105650" y="451247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A2E2CC-CB1F-B267-2AAC-A8633E75CB7B}"/>
              </a:ext>
            </a:extLst>
          </p:cNvPr>
          <p:cNvSpPr/>
          <p:nvPr/>
        </p:nvSpPr>
        <p:spPr>
          <a:xfrm>
            <a:off x="7794077" y="451247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F0DA4CD-3213-55F6-5F98-04649CABCBFC}"/>
              </a:ext>
            </a:extLst>
          </p:cNvPr>
          <p:cNvSpPr/>
          <p:nvPr/>
        </p:nvSpPr>
        <p:spPr>
          <a:xfrm>
            <a:off x="8482504" y="451247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C197234-1926-5201-812A-94121FC84043}"/>
              </a:ext>
            </a:extLst>
          </p:cNvPr>
          <p:cNvSpPr/>
          <p:nvPr/>
        </p:nvSpPr>
        <p:spPr>
          <a:xfrm>
            <a:off x="9177238" y="451247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5B7C5A5-BD5A-B31E-FC08-1531D9264CC5}"/>
              </a:ext>
            </a:extLst>
          </p:cNvPr>
          <p:cNvSpPr/>
          <p:nvPr/>
        </p:nvSpPr>
        <p:spPr>
          <a:xfrm>
            <a:off x="2668375" y="176507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F11B6A7-DFD8-0844-554C-B71A8F6CD7A5}"/>
              </a:ext>
            </a:extLst>
          </p:cNvPr>
          <p:cNvSpPr/>
          <p:nvPr/>
        </p:nvSpPr>
        <p:spPr>
          <a:xfrm>
            <a:off x="3356802" y="176507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1F68D4D-94AF-D965-3FC8-A43989624AAC}"/>
              </a:ext>
            </a:extLst>
          </p:cNvPr>
          <p:cNvSpPr/>
          <p:nvPr/>
        </p:nvSpPr>
        <p:spPr>
          <a:xfrm>
            <a:off x="4045229" y="176507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122D3A6-ABDE-18AA-A9B8-0FBD5029D315}"/>
              </a:ext>
            </a:extLst>
          </p:cNvPr>
          <p:cNvSpPr/>
          <p:nvPr/>
        </p:nvSpPr>
        <p:spPr>
          <a:xfrm>
            <a:off x="4733656" y="176507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46FF99-1EE2-A75F-4351-651FF075FE13}"/>
              </a:ext>
            </a:extLst>
          </p:cNvPr>
          <p:cNvSpPr/>
          <p:nvPr/>
        </p:nvSpPr>
        <p:spPr>
          <a:xfrm>
            <a:off x="5428390" y="176507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52C1A87-0C62-172A-BCDF-CF1D0420F9BF}"/>
              </a:ext>
            </a:extLst>
          </p:cNvPr>
          <p:cNvSpPr/>
          <p:nvPr/>
        </p:nvSpPr>
        <p:spPr>
          <a:xfrm>
            <a:off x="2668375" y="245350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5105329-4B2B-1948-1BE1-C1292C755F4B}"/>
              </a:ext>
            </a:extLst>
          </p:cNvPr>
          <p:cNvSpPr/>
          <p:nvPr/>
        </p:nvSpPr>
        <p:spPr>
          <a:xfrm>
            <a:off x="3356802" y="245350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51A63DE-162E-3113-B4D3-3CA19D2CBD24}"/>
              </a:ext>
            </a:extLst>
          </p:cNvPr>
          <p:cNvSpPr/>
          <p:nvPr/>
        </p:nvSpPr>
        <p:spPr>
          <a:xfrm>
            <a:off x="4045229" y="245350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641C706-1C80-61FC-400C-47AE35270212}"/>
              </a:ext>
            </a:extLst>
          </p:cNvPr>
          <p:cNvSpPr/>
          <p:nvPr/>
        </p:nvSpPr>
        <p:spPr>
          <a:xfrm>
            <a:off x="4733656" y="245350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F7C8BD4-D0DC-ACBD-28B4-4DC8E39161E0}"/>
              </a:ext>
            </a:extLst>
          </p:cNvPr>
          <p:cNvSpPr/>
          <p:nvPr/>
        </p:nvSpPr>
        <p:spPr>
          <a:xfrm>
            <a:off x="5428390" y="2453506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5BE89E7-4287-7C20-5A6D-198F04DB1BF5}"/>
              </a:ext>
            </a:extLst>
          </p:cNvPr>
          <p:cNvSpPr/>
          <p:nvPr/>
        </p:nvSpPr>
        <p:spPr>
          <a:xfrm>
            <a:off x="2668374" y="314193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4D59201-847F-1263-C2E2-04340948410D}"/>
              </a:ext>
            </a:extLst>
          </p:cNvPr>
          <p:cNvSpPr/>
          <p:nvPr/>
        </p:nvSpPr>
        <p:spPr>
          <a:xfrm>
            <a:off x="3356801" y="314193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EFBDA23-6120-3C82-D3CB-87A130D72DB4}"/>
              </a:ext>
            </a:extLst>
          </p:cNvPr>
          <p:cNvSpPr/>
          <p:nvPr/>
        </p:nvSpPr>
        <p:spPr>
          <a:xfrm>
            <a:off x="4045228" y="314193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9D04EF7-923C-13FE-6EB2-8B97045CEC81}"/>
              </a:ext>
            </a:extLst>
          </p:cNvPr>
          <p:cNvSpPr/>
          <p:nvPr/>
        </p:nvSpPr>
        <p:spPr>
          <a:xfrm>
            <a:off x="4733655" y="314193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0386C98-BCB0-3C14-E12D-04CADD338B0D}"/>
              </a:ext>
            </a:extLst>
          </p:cNvPr>
          <p:cNvSpPr/>
          <p:nvPr/>
        </p:nvSpPr>
        <p:spPr>
          <a:xfrm>
            <a:off x="5428389" y="314193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1D1FD1B-7546-86A3-BFAC-AB59AF506AD6}"/>
              </a:ext>
            </a:extLst>
          </p:cNvPr>
          <p:cNvSpPr/>
          <p:nvPr/>
        </p:nvSpPr>
        <p:spPr>
          <a:xfrm>
            <a:off x="2667325" y="382405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24320BB-2F5C-079C-628F-F4A7A76FA988}"/>
              </a:ext>
            </a:extLst>
          </p:cNvPr>
          <p:cNvSpPr/>
          <p:nvPr/>
        </p:nvSpPr>
        <p:spPr>
          <a:xfrm>
            <a:off x="3355752" y="3824051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7C0F26C-9D55-43FC-4EB6-2CE0D59C0401}"/>
              </a:ext>
            </a:extLst>
          </p:cNvPr>
          <p:cNvSpPr/>
          <p:nvPr/>
        </p:nvSpPr>
        <p:spPr>
          <a:xfrm>
            <a:off x="4044179" y="382405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74AAF31-D66C-6712-D36A-42CBC24DB395}"/>
              </a:ext>
            </a:extLst>
          </p:cNvPr>
          <p:cNvSpPr/>
          <p:nvPr/>
        </p:nvSpPr>
        <p:spPr>
          <a:xfrm>
            <a:off x="4732606" y="382405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4FD812A-F3D9-64D1-CD03-9520ADBA786F}"/>
              </a:ext>
            </a:extLst>
          </p:cNvPr>
          <p:cNvSpPr/>
          <p:nvPr/>
        </p:nvSpPr>
        <p:spPr>
          <a:xfrm>
            <a:off x="5427340" y="382405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E5F8049-4BFC-5C98-C4EA-93B210AE7179}"/>
              </a:ext>
            </a:extLst>
          </p:cNvPr>
          <p:cNvSpPr/>
          <p:nvPr/>
        </p:nvSpPr>
        <p:spPr>
          <a:xfrm>
            <a:off x="2667325" y="451247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49DDEFA-C7E8-77BE-666F-93B7675259C7}"/>
              </a:ext>
            </a:extLst>
          </p:cNvPr>
          <p:cNvSpPr/>
          <p:nvPr/>
        </p:nvSpPr>
        <p:spPr>
          <a:xfrm>
            <a:off x="3355752" y="451247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B1F1B56-834D-FCB7-45D1-84C4E67536D3}"/>
              </a:ext>
            </a:extLst>
          </p:cNvPr>
          <p:cNvSpPr/>
          <p:nvPr/>
        </p:nvSpPr>
        <p:spPr>
          <a:xfrm>
            <a:off x="4044179" y="451247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4D6C777-FB31-0B47-9836-A3E6859D54A3}"/>
              </a:ext>
            </a:extLst>
          </p:cNvPr>
          <p:cNvSpPr/>
          <p:nvPr/>
        </p:nvSpPr>
        <p:spPr>
          <a:xfrm>
            <a:off x="4732606" y="451247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863E1B4-D307-0E2E-7B85-A5A48F292236}"/>
              </a:ext>
            </a:extLst>
          </p:cNvPr>
          <p:cNvSpPr/>
          <p:nvPr/>
        </p:nvSpPr>
        <p:spPr>
          <a:xfrm>
            <a:off x="5427340" y="451247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6A76-D7BF-677D-4B47-2FBA958E7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矩形 901">
            <a:extLst>
              <a:ext uri="{FF2B5EF4-FFF2-40B4-BE49-F238E27FC236}">
                <a16:creationId xmlns:a16="http://schemas.microsoft.com/office/drawing/2014/main" id="{7738DDB3-E665-5AD4-BBCD-B61482A8DC43}"/>
              </a:ext>
            </a:extLst>
          </p:cNvPr>
          <p:cNvSpPr/>
          <p:nvPr/>
        </p:nvSpPr>
        <p:spPr>
          <a:xfrm>
            <a:off x="2034374" y="1473935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0280031-A044-A597-3E70-7B674473E28C}"/>
              </a:ext>
            </a:extLst>
          </p:cNvPr>
          <p:cNvSpPr/>
          <p:nvPr/>
        </p:nvSpPr>
        <p:spPr>
          <a:xfrm>
            <a:off x="6995970" y="1473935"/>
            <a:ext cx="3448077" cy="341880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086C22F-10FF-48BC-B50D-BC4BFBB371E0}"/>
              </a:ext>
            </a:extLst>
          </p:cNvPr>
          <p:cNvSpPr/>
          <p:nvPr/>
        </p:nvSpPr>
        <p:spPr>
          <a:xfrm>
            <a:off x="6892023" y="1335828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E7AF2B6-FB2E-ECD3-BEB4-429E3FCDF783}"/>
              </a:ext>
            </a:extLst>
          </p:cNvPr>
          <p:cNvSpPr/>
          <p:nvPr/>
        </p:nvSpPr>
        <p:spPr>
          <a:xfrm>
            <a:off x="6892023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E581ED9-29F9-F14A-3DCB-BBD4CC555588}"/>
              </a:ext>
            </a:extLst>
          </p:cNvPr>
          <p:cNvSpPr/>
          <p:nvPr/>
        </p:nvSpPr>
        <p:spPr>
          <a:xfrm>
            <a:off x="7566788" y="1335828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9671E3-DE25-67CA-3890-0AE95FA6E6AE}"/>
              </a:ext>
            </a:extLst>
          </p:cNvPr>
          <p:cNvSpPr/>
          <p:nvPr/>
        </p:nvSpPr>
        <p:spPr>
          <a:xfrm>
            <a:off x="8250727" y="1336998"/>
            <a:ext cx="245943" cy="2522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08D92CB-D310-6614-A92B-FD078353E683}"/>
              </a:ext>
            </a:extLst>
          </p:cNvPr>
          <p:cNvSpPr/>
          <p:nvPr/>
        </p:nvSpPr>
        <p:spPr>
          <a:xfrm>
            <a:off x="8943642" y="133582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B02F974C-BB44-BA0E-A56F-3B5D9131BD77}"/>
              </a:ext>
            </a:extLst>
          </p:cNvPr>
          <p:cNvSpPr/>
          <p:nvPr/>
        </p:nvSpPr>
        <p:spPr>
          <a:xfrm>
            <a:off x="9632069" y="1335828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5DD8408-C1D3-2D49-B4A9-B96DA8A99A02}"/>
              </a:ext>
            </a:extLst>
          </p:cNvPr>
          <p:cNvSpPr/>
          <p:nvPr/>
        </p:nvSpPr>
        <p:spPr>
          <a:xfrm>
            <a:off x="10326803" y="1335828"/>
            <a:ext cx="245943" cy="2522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0DD215E-3C53-697A-79B6-86355939BEA2}"/>
              </a:ext>
            </a:extLst>
          </p:cNvPr>
          <p:cNvSpPr/>
          <p:nvPr/>
        </p:nvSpPr>
        <p:spPr>
          <a:xfrm>
            <a:off x="7566788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F522769-EE63-823F-A44B-F9486527233B}"/>
              </a:ext>
            </a:extLst>
          </p:cNvPr>
          <p:cNvSpPr/>
          <p:nvPr/>
        </p:nvSpPr>
        <p:spPr>
          <a:xfrm>
            <a:off x="8255215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33AA079-C4B3-D7FA-980E-75272F1307A2}"/>
              </a:ext>
            </a:extLst>
          </p:cNvPr>
          <p:cNvSpPr/>
          <p:nvPr/>
        </p:nvSpPr>
        <p:spPr>
          <a:xfrm>
            <a:off x="8943642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C3DF06FC-7D77-4117-CD07-96E25F47EF54}"/>
              </a:ext>
            </a:extLst>
          </p:cNvPr>
          <p:cNvSpPr/>
          <p:nvPr/>
        </p:nvSpPr>
        <p:spPr>
          <a:xfrm>
            <a:off x="9632069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6ED2C02-55E3-1489-5E4D-15D93A65A33B}"/>
              </a:ext>
            </a:extLst>
          </p:cNvPr>
          <p:cNvSpPr/>
          <p:nvPr/>
        </p:nvSpPr>
        <p:spPr>
          <a:xfrm>
            <a:off x="10326803" y="2024256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F5BDFB2A-CE35-51E9-8837-0A2E73D832CD}"/>
              </a:ext>
            </a:extLst>
          </p:cNvPr>
          <p:cNvSpPr/>
          <p:nvPr/>
        </p:nvSpPr>
        <p:spPr>
          <a:xfrm>
            <a:off x="6892023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9907A8DB-8960-C81D-2F84-3DE2A748EA5D}"/>
              </a:ext>
            </a:extLst>
          </p:cNvPr>
          <p:cNvSpPr/>
          <p:nvPr/>
        </p:nvSpPr>
        <p:spPr>
          <a:xfrm>
            <a:off x="6892022" y="3401112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EC568FDD-3844-14A0-F3CA-AC840C3C424F}"/>
              </a:ext>
            </a:extLst>
          </p:cNvPr>
          <p:cNvSpPr/>
          <p:nvPr/>
        </p:nvSpPr>
        <p:spPr>
          <a:xfrm>
            <a:off x="7566788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544CA06-F301-F475-F143-FB02801E7C7B}"/>
              </a:ext>
            </a:extLst>
          </p:cNvPr>
          <p:cNvSpPr/>
          <p:nvPr/>
        </p:nvSpPr>
        <p:spPr>
          <a:xfrm>
            <a:off x="8255215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FD3D0D6-6659-0750-999C-FF0A9C04479B}"/>
              </a:ext>
            </a:extLst>
          </p:cNvPr>
          <p:cNvSpPr/>
          <p:nvPr/>
        </p:nvSpPr>
        <p:spPr>
          <a:xfrm>
            <a:off x="8943642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EE20731-919F-5DF8-DE9B-CDD7BD3DA7B8}"/>
              </a:ext>
            </a:extLst>
          </p:cNvPr>
          <p:cNvSpPr/>
          <p:nvPr/>
        </p:nvSpPr>
        <p:spPr>
          <a:xfrm>
            <a:off x="9632069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0CE97261-FFA9-6C90-80C1-4E60C8C92EBF}"/>
              </a:ext>
            </a:extLst>
          </p:cNvPr>
          <p:cNvSpPr/>
          <p:nvPr/>
        </p:nvSpPr>
        <p:spPr>
          <a:xfrm>
            <a:off x="10326803" y="2712684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2E559625-7021-C392-624C-62813826CAF7}"/>
              </a:ext>
            </a:extLst>
          </p:cNvPr>
          <p:cNvSpPr/>
          <p:nvPr/>
        </p:nvSpPr>
        <p:spPr>
          <a:xfrm>
            <a:off x="7566787" y="3401112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DA46654C-94A5-7D19-37F4-81DCB6F9B8E2}"/>
              </a:ext>
            </a:extLst>
          </p:cNvPr>
          <p:cNvSpPr/>
          <p:nvPr/>
        </p:nvSpPr>
        <p:spPr>
          <a:xfrm>
            <a:off x="8255214" y="3401112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8E8797B1-975D-A767-65C7-53CF0D4B339D}"/>
              </a:ext>
            </a:extLst>
          </p:cNvPr>
          <p:cNvSpPr/>
          <p:nvPr/>
        </p:nvSpPr>
        <p:spPr>
          <a:xfrm>
            <a:off x="8943641" y="3401112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E4415170-1C6B-35DB-53BD-DE0C41D9C702}"/>
              </a:ext>
            </a:extLst>
          </p:cNvPr>
          <p:cNvSpPr/>
          <p:nvPr/>
        </p:nvSpPr>
        <p:spPr>
          <a:xfrm>
            <a:off x="9632068" y="3401112"/>
            <a:ext cx="245943" cy="25224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D35976E9-0973-F296-ECF0-79467A48FC0D}"/>
              </a:ext>
            </a:extLst>
          </p:cNvPr>
          <p:cNvSpPr/>
          <p:nvPr/>
        </p:nvSpPr>
        <p:spPr>
          <a:xfrm>
            <a:off x="10326802" y="3401112"/>
            <a:ext cx="245943" cy="2522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5C969335-FC1D-642B-6816-447CC9DA6D6C}"/>
              </a:ext>
            </a:extLst>
          </p:cNvPr>
          <p:cNvSpPr/>
          <p:nvPr/>
        </p:nvSpPr>
        <p:spPr>
          <a:xfrm>
            <a:off x="6890973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8C3EC023-0A72-D0D9-5FCF-C6FF1E030F02}"/>
              </a:ext>
            </a:extLst>
          </p:cNvPr>
          <p:cNvSpPr/>
          <p:nvPr/>
        </p:nvSpPr>
        <p:spPr>
          <a:xfrm>
            <a:off x="6890973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B1948C70-71EF-B273-BF61-E960C9F6F212}"/>
              </a:ext>
            </a:extLst>
          </p:cNvPr>
          <p:cNvSpPr/>
          <p:nvPr/>
        </p:nvSpPr>
        <p:spPr>
          <a:xfrm>
            <a:off x="7565738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E673250-50EC-693F-4432-0206F8B9C381}"/>
              </a:ext>
            </a:extLst>
          </p:cNvPr>
          <p:cNvSpPr/>
          <p:nvPr/>
        </p:nvSpPr>
        <p:spPr>
          <a:xfrm>
            <a:off x="8254165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7CF0AC7-6E17-8AAD-A891-086B1DF1C022}"/>
              </a:ext>
            </a:extLst>
          </p:cNvPr>
          <p:cNvSpPr/>
          <p:nvPr/>
        </p:nvSpPr>
        <p:spPr>
          <a:xfrm>
            <a:off x="8942592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4C2E2F-04F6-D396-6DB3-D5A543856497}"/>
              </a:ext>
            </a:extLst>
          </p:cNvPr>
          <p:cNvSpPr/>
          <p:nvPr/>
        </p:nvSpPr>
        <p:spPr>
          <a:xfrm>
            <a:off x="9631019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CF84386A-2489-033F-1600-87DEFCF17B13}"/>
              </a:ext>
            </a:extLst>
          </p:cNvPr>
          <p:cNvSpPr/>
          <p:nvPr/>
        </p:nvSpPr>
        <p:spPr>
          <a:xfrm>
            <a:off x="10325753" y="4083229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EA38D08A-BE92-295A-5820-3C01047A282B}"/>
              </a:ext>
            </a:extLst>
          </p:cNvPr>
          <p:cNvSpPr/>
          <p:nvPr/>
        </p:nvSpPr>
        <p:spPr>
          <a:xfrm>
            <a:off x="7565738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25F0F2B-C737-4D98-972C-E32CB2823835}"/>
              </a:ext>
            </a:extLst>
          </p:cNvPr>
          <p:cNvSpPr/>
          <p:nvPr/>
        </p:nvSpPr>
        <p:spPr>
          <a:xfrm>
            <a:off x="8254165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06FFB90-29A4-B3E8-CB13-11398471C328}"/>
              </a:ext>
            </a:extLst>
          </p:cNvPr>
          <p:cNvSpPr/>
          <p:nvPr/>
        </p:nvSpPr>
        <p:spPr>
          <a:xfrm>
            <a:off x="8942592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7648ED9-132C-74B0-A9EA-C7E881398757}"/>
              </a:ext>
            </a:extLst>
          </p:cNvPr>
          <p:cNvSpPr/>
          <p:nvPr/>
        </p:nvSpPr>
        <p:spPr>
          <a:xfrm>
            <a:off x="9631019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341B629D-A7F1-1FB2-00DC-0FE633DF9953}"/>
              </a:ext>
            </a:extLst>
          </p:cNvPr>
          <p:cNvSpPr/>
          <p:nvPr/>
        </p:nvSpPr>
        <p:spPr>
          <a:xfrm>
            <a:off x="10325753" y="4771657"/>
            <a:ext cx="245943" cy="2522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75EBDF-6BE3-7B1E-1E95-0A98EE335A2E}"/>
              </a:ext>
            </a:extLst>
          </p:cNvPr>
          <p:cNvSpPr/>
          <p:nvPr/>
        </p:nvSpPr>
        <p:spPr>
          <a:xfrm>
            <a:off x="1930427" y="133582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C31C6A-DAF6-0401-02A1-4A6C8CB66B3A}"/>
              </a:ext>
            </a:extLst>
          </p:cNvPr>
          <p:cNvSpPr/>
          <p:nvPr/>
        </p:nvSpPr>
        <p:spPr>
          <a:xfrm>
            <a:off x="1930427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8D0C7FC-A4CA-79EE-15C6-6B22CDD5F382}"/>
              </a:ext>
            </a:extLst>
          </p:cNvPr>
          <p:cNvSpPr/>
          <p:nvPr/>
        </p:nvSpPr>
        <p:spPr>
          <a:xfrm>
            <a:off x="2605192" y="133582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14C04F4-0611-4631-5F32-30C557167D2B}"/>
              </a:ext>
            </a:extLst>
          </p:cNvPr>
          <p:cNvSpPr/>
          <p:nvPr/>
        </p:nvSpPr>
        <p:spPr>
          <a:xfrm>
            <a:off x="3289131" y="133699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C34893B-4398-DE8A-A88C-46BC4FDFC01E}"/>
              </a:ext>
            </a:extLst>
          </p:cNvPr>
          <p:cNvSpPr/>
          <p:nvPr/>
        </p:nvSpPr>
        <p:spPr>
          <a:xfrm>
            <a:off x="3982046" y="133582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EA508D6-499E-3AFC-63A1-E4C6F843A59E}"/>
              </a:ext>
            </a:extLst>
          </p:cNvPr>
          <p:cNvSpPr/>
          <p:nvPr/>
        </p:nvSpPr>
        <p:spPr>
          <a:xfrm>
            <a:off x="4670473" y="133582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C40D1D4-34D8-BCB6-F710-B0E5888F090A}"/>
              </a:ext>
            </a:extLst>
          </p:cNvPr>
          <p:cNvSpPr/>
          <p:nvPr/>
        </p:nvSpPr>
        <p:spPr>
          <a:xfrm>
            <a:off x="5365207" y="133582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F4C85B5-934A-517E-5642-3B26944B477C}"/>
              </a:ext>
            </a:extLst>
          </p:cNvPr>
          <p:cNvSpPr/>
          <p:nvPr/>
        </p:nvSpPr>
        <p:spPr>
          <a:xfrm>
            <a:off x="2605192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EE541B3-F93D-F174-EE76-08AA5365B3B4}"/>
              </a:ext>
            </a:extLst>
          </p:cNvPr>
          <p:cNvSpPr/>
          <p:nvPr/>
        </p:nvSpPr>
        <p:spPr>
          <a:xfrm>
            <a:off x="3293619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266795F-DA41-16A1-3062-F5CD0D864F43}"/>
              </a:ext>
            </a:extLst>
          </p:cNvPr>
          <p:cNvSpPr/>
          <p:nvPr/>
        </p:nvSpPr>
        <p:spPr>
          <a:xfrm>
            <a:off x="3982046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BD01BD2-4EB0-7F54-D067-4A849CB5B50D}"/>
              </a:ext>
            </a:extLst>
          </p:cNvPr>
          <p:cNvSpPr/>
          <p:nvPr/>
        </p:nvSpPr>
        <p:spPr>
          <a:xfrm>
            <a:off x="4670473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CEDCBF9-2CFD-5B20-2380-29970AAAED09}"/>
              </a:ext>
            </a:extLst>
          </p:cNvPr>
          <p:cNvSpPr/>
          <p:nvPr/>
        </p:nvSpPr>
        <p:spPr>
          <a:xfrm>
            <a:off x="5365207" y="2024256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37CCFE5-FAB0-262B-AFF4-9C0CF79A254E}"/>
              </a:ext>
            </a:extLst>
          </p:cNvPr>
          <p:cNvSpPr/>
          <p:nvPr/>
        </p:nvSpPr>
        <p:spPr>
          <a:xfrm>
            <a:off x="1930427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2E97B0C-311C-974D-7D76-EA0A13CD2763}"/>
              </a:ext>
            </a:extLst>
          </p:cNvPr>
          <p:cNvSpPr/>
          <p:nvPr/>
        </p:nvSpPr>
        <p:spPr>
          <a:xfrm>
            <a:off x="1930426" y="340111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82C761F-30DF-659D-D988-849468CCB7EE}"/>
              </a:ext>
            </a:extLst>
          </p:cNvPr>
          <p:cNvSpPr/>
          <p:nvPr/>
        </p:nvSpPr>
        <p:spPr>
          <a:xfrm>
            <a:off x="2605192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DC5A680-FFF8-F62A-DC86-297BD51A48A2}"/>
              </a:ext>
            </a:extLst>
          </p:cNvPr>
          <p:cNvSpPr/>
          <p:nvPr/>
        </p:nvSpPr>
        <p:spPr>
          <a:xfrm>
            <a:off x="3293619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3EB5C89-3A5F-599C-01C3-47417B385F90}"/>
              </a:ext>
            </a:extLst>
          </p:cNvPr>
          <p:cNvSpPr/>
          <p:nvPr/>
        </p:nvSpPr>
        <p:spPr>
          <a:xfrm>
            <a:off x="3982046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012CE6-95CE-BDF9-9571-851B54610AB5}"/>
              </a:ext>
            </a:extLst>
          </p:cNvPr>
          <p:cNvSpPr/>
          <p:nvPr/>
        </p:nvSpPr>
        <p:spPr>
          <a:xfrm>
            <a:off x="4670473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D0A7E0A-15C6-1413-461D-08B73FB02386}"/>
              </a:ext>
            </a:extLst>
          </p:cNvPr>
          <p:cNvSpPr/>
          <p:nvPr/>
        </p:nvSpPr>
        <p:spPr>
          <a:xfrm>
            <a:off x="5365207" y="271268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2C652F2-D77B-CB91-18B0-A35CBCC01C37}"/>
              </a:ext>
            </a:extLst>
          </p:cNvPr>
          <p:cNvSpPr/>
          <p:nvPr/>
        </p:nvSpPr>
        <p:spPr>
          <a:xfrm>
            <a:off x="2605191" y="340111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7F9E5C1-4A9C-3E91-2CEC-1513AC84FBEA}"/>
              </a:ext>
            </a:extLst>
          </p:cNvPr>
          <p:cNvSpPr/>
          <p:nvPr/>
        </p:nvSpPr>
        <p:spPr>
          <a:xfrm>
            <a:off x="3293618" y="340111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648799-4710-009F-7BFF-A08127AD190B}"/>
              </a:ext>
            </a:extLst>
          </p:cNvPr>
          <p:cNvSpPr/>
          <p:nvPr/>
        </p:nvSpPr>
        <p:spPr>
          <a:xfrm>
            <a:off x="3982045" y="340111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C2ED315-9363-B64D-ABF9-B885A55EAEFA}"/>
              </a:ext>
            </a:extLst>
          </p:cNvPr>
          <p:cNvSpPr/>
          <p:nvPr/>
        </p:nvSpPr>
        <p:spPr>
          <a:xfrm>
            <a:off x="4670472" y="340111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25D31F9-064D-1B6D-187A-00DF73B0464F}"/>
              </a:ext>
            </a:extLst>
          </p:cNvPr>
          <p:cNvSpPr/>
          <p:nvPr/>
        </p:nvSpPr>
        <p:spPr>
          <a:xfrm>
            <a:off x="5365206" y="3401112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37E21CF7-47C1-2A9F-ACB9-3CA8C4652FD1}"/>
              </a:ext>
            </a:extLst>
          </p:cNvPr>
          <p:cNvSpPr/>
          <p:nvPr/>
        </p:nvSpPr>
        <p:spPr>
          <a:xfrm>
            <a:off x="1929377" y="4083229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7C11855-84D5-EB2D-CE46-81EFC2B3B0F0}"/>
              </a:ext>
            </a:extLst>
          </p:cNvPr>
          <p:cNvSpPr/>
          <p:nvPr/>
        </p:nvSpPr>
        <p:spPr>
          <a:xfrm>
            <a:off x="1929377" y="477165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2EFE49C-A907-23FB-80D8-3675906BB0C6}"/>
              </a:ext>
            </a:extLst>
          </p:cNvPr>
          <p:cNvSpPr/>
          <p:nvPr/>
        </p:nvSpPr>
        <p:spPr>
          <a:xfrm>
            <a:off x="2604142" y="4083229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2BA0AA7-6D33-0028-0D74-3530F787BB6A}"/>
              </a:ext>
            </a:extLst>
          </p:cNvPr>
          <p:cNvSpPr/>
          <p:nvPr/>
        </p:nvSpPr>
        <p:spPr>
          <a:xfrm>
            <a:off x="3292569" y="408322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29B969D-29C1-2D6C-B46B-794D318277CF}"/>
              </a:ext>
            </a:extLst>
          </p:cNvPr>
          <p:cNvSpPr/>
          <p:nvPr/>
        </p:nvSpPr>
        <p:spPr>
          <a:xfrm>
            <a:off x="3980996" y="4083229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14E9BD4-1F02-E115-27E6-8937D6BA48EA}"/>
              </a:ext>
            </a:extLst>
          </p:cNvPr>
          <p:cNvSpPr/>
          <p:nvPr/>
        </p:nvSpPr>
        <p:spPr>
          <a:xfrm>
            <a:off x="4669423" y="4083229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6" name="椭圆 895">
            <a:extLst>
              <a:ext uri="{FF2B5EF4-FFF2-40B4-BE49-F238E27FC236}">
                <a16:creationId xmlns:a16="http://schemas.microsoft.com/office/drawing/2014/main" id="{18807B6C-BD43-6EC9-5D66-F665508CDEC6}"/>
              </a:ext>
            </a:extLst>
          </p:cNvPr>
          <p:cNvSpPr/>
          <p:nvPr/>
        </p:nvSpPr>
        <p:spPr>
          <a:xfrm>
            <a:off x="5364157" y="408322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7" name="椭圆 896">
            <a:extLst>
              <a:ext uri="{FF2B5EF4-FFF2-40B4-BE49-F238E27FC236}">
                <a16:creationId xmlns:a16="http://schemas.microsoft.com/office/drawing/2014/main" id="{348AA109-67AE-4B15-9206-46F4D653E657}"/>
              </a:ext>
            </a:extLst>
          </p:cNvPr>
          <p:cNvSpPr/>
          <p:nvPr/>
        </p:nvSpPr>
        <p:spPr>
          <a:xfrm>
            <a:off x="2604142" y="477165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8" name="椭圆 897">
            <a:extLst>
              <a:ext uri="{FF2B5EF4-FFF2-40B4-BE49-F238E27FC236}">
                <a16:creationId xmlns:a16="http://schemas.microsoft.com/office/drawing/2014/main" id="{130E88C2-6116-BE14-2D85-BDD8C62C7A8B}"/>
              </a:ext>
            </a:extLst>
          </p:cNvPr>
          <p:cNvSpPr/>
          <p:nvPr/>
        </p:nvSpPr>
        <p:spPr>
          <a:xfrm>
            <a:off x="3292569" y="477165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9" name="椭圆 898">
            <a:extLst>
              <a:ext uri="{FF2B5EF4-FFF2-40B4-BE49-F238E27FC236}">
                <a16:creationId xmlns:a16="http://schemas.microsoft.com/office/drawing/2014/main" id="{BFD7D6A9-BCFE-13C8-C426-5E2CB4467A19}"/>
              </a:ext>
            </a:extLst>
          </p:cNvPr>
          <p:cNvSpPr/>
          <p:nvPr/>
        </p:nvSpPr>
        <p:spPr>
          <a:xfrm>
            <a:off x="3980996" y="477165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>
            <a:extLst>
              <a:ext uri="{FF2B5EF4-FFF2-40B4-BE49-F238E27FC236}">
                <a16:creationId xmlns:a16="http://schemas.microsoft.com/office/drawing/2014/main" id="{6BA4B438-92E7-48E5-3B27-9D355F300E76}"/>
              </a:ext>
            </a:extLst>
          </p:cNvPr>
          <p:cNvSpPr/>
          <p:nvPr/>
        </p:nvSpPr>
        <p:spPr>
          <a:xfrm>
            <a:off x="4669423" y="477165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1" name="椭圆 900">
            <a:extLst>
              <a:ext uri="{FF2B5EF4-FFF2-40B4-BE49-F238E27FC236}">
                <a16:creationId xmlns:a16="http://schemas.microsoft.com/office/drawing/2014/main" id="{45B2E8AE-C9BE-922F-7255-D60AE92AD300}"/>
              </a:ext>
            </a:extLst>
          </p:cNvPr>
          <p:cNvSpPr/>
          <p:nvPr/>
        </p:nvSpPr>
        <p:spPr>
          <a:xfrm>
            <a:off x="5364157" y="477165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2" name="直接连接符 941">
            <a:extLst>
              <a:ext uri="{FF2B5EF4-FFF2-40B4-BE49-F238E27FC236}">
                <a16:creationId xmlns:a16="http://schemas.microsoft.com/office/drawing/2014/main" id="{91BC46ED-305A-1F5F-41DC-69F1F5BD6148}"/>
              </a:ext>
            </a:extLst>
          </p:cNvPr>
          <p:cNvCxnSpPr/>
          <p:nvPr/>
        </p:nvCxnSpPr>
        <p:spPr>
          <a:xfrm>
            <a:off x="6299389" y="3165676"/>
            <a:ext cx="52610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接连接符 942">
            <a:extLst>
              <a:ext uri="{FF2B5EF4-FFF2-40B4-BE49-F238E27FC236}">
                <a16:creationId xmlns:a16="http://schemas.microsoft.com/office/drawing/2014/main" id="{73EE8746-2049-2B21-535F-1F5313954D48}"/>
              </a:ext>
            </a:extLst>
          </p:cNvPr>
          <p:cNvCxnSpPr>
            <a:cxnSpLocks/>
          </p:cNvCxnSpPr>
          <p:nvPr/>
        </p:nvCxnSpPr>
        <p:spPr>
          <a:xfrm>
            <a:off x="8747254" y="1104883"/>
            <a:ext cx="0" cy="43352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接连接符 945">
            <a:extLst>
              <a:ext uri="{FF2B5EF4-FFF2-40B4-BE49-F238E27FC236}">
                <a16:creationId xmlns:a16="http://schemas.microsoft.com/office/drawing/2014/main" id="{8D170F7B-DBAE-833F-011F-233C4ACADCB4}"/>
              </a:ext>
            </a:extLst>
          </p:cNvPr>
          <p:cNvCxnSpPr/>
          <p:nvPr/>
        </p:nvCxnSpPr>
        <p:spPr>
          <a:xfrm>
            <a:off x="1306679" y="3165676"/>
            <a:ext cx="52610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接连接符 946">
            <a:extLst>
              <a:ext uri="{FF2B5EF4-FFF2-40B4-BE49-F238E27FC236}">
                <a16:creationId xmlns:a16="http://schemas.microsoft.com/office/drawing/2014/main" id="{C44C6603-5D0B-58AB-2F2A-0FA4C26E63D6}"/>
              </a:ext>
            </a:extLst>
          </p:cNvPr>
          <p:cNvCxnSpPr>
            <a:cxnSpLocks/>
          </p:cNvCxnSpPr>
          <p:nvPr/>
        </p:nvCxnSpPr>
        <p:spPr>
          <a:xfrm>
            <a:off x="3754544" y="1104883"/>
            <a:ext cx="0" cy="442337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>
            <a:extLst>
              <a:ext uri="{FF2B5EF4-FFF2-40B4-BE49-F238E27FC236}">
                <a16:creationId xmlns:a16="http://schemas.microsoft.com/office/drawing/2014/main" id="{637A4375-B875-6B57-26C4-F3ACCA8878C1}"/>
              </a:ext>
            </a:extLst>
          </p:cNvPr>
          <p:cNvSpPr txBox="1"/>
          <p:nvPr/>
        </p:nvSpPr>
        <p:spPr>
          <a:xfrm>
            <a:off x="2376593" y="5190274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19</a:t>
            </a:r>
            <a:endParaRPr lang="zh-CN" altLang="en-US" sz="28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6DAAA96-FCF9-38FD-A76C-3542BAE5123A}"/>
              </a:ext>
            </a:extLst>
          </p:cNvPr>
          <p:cNvSpPr txBox="1"/>
          <p:nvPr/>
        </p:nvSpPr>
        <p:spPr>
          <a:xfrm>
            <a:off x="4441874" y="5190274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17</a:t>
            </a:r>
            <a:endParaRPr lang="zh-CN" altLang="en-US" sz="2800" dirty="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9E7E8010-3F4D-F480-38D2-624F12ED3FCA}"/>
              </a:ext>
            </a:extLst>
          </p:cNvPr>
          <p:cNvSpPr txBox="1"/>
          <p:nvPr/>
        </p:nvSpPr>
        <p:spPr>
          <a:xfrm>
            <a:off x="2393027" y="581663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18</a:t>
            </a:r>
            <a:endParaRPr lang="zh-CN" altLang="en-US" sz="2800" dirty="0"/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F134F362-3EF0-40E2-50C2-26433CC98CFE}"/>
              </a:ext>
            </a:extLst>
          </p:cNvPr>
          <p:cNvSpPr txBox="1"/>
          <p:nvPr/>
        </p:nvSpPr>
        <p:spPr>
          <a:xfrm>
            <a:off x="4441874" y="581663"/>
            <a:ext cx="70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52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17C411-8312-6948-1D6D-DEE690A37A47}"/>
              </a:ext>
            </a:extLst>
          </p:cNvPr>
          <p:cNvCxnSpPr>
            <a:cxnSpLocks/>
          </p:cNvCxnSpPr>
          <p:nvPr/>
        </p:nvCxnSpPr>
        <p:spPr>
          <a:xfrm flipH="1">
            <a:off x="4870704" y="938784"/>
            <a:ext cx="944880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17D712A-E0F4-EBB6-2680-7267F1942249}"/>
              </a:ext>
            </a:extLst>
          </p:cNvPr>
          <p:cNvCxnSpPr>
            <a:cxnSpLocks/>
          </p:cNvCxnSpPr>
          <p:nvPr/>
        </p:nvCxnSpPr>
        <p:spPr>
          <a:xfrm>
            <a:off x="5797296" y="938784"/>
            <a:ext cx="908304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0641BC5-4C2B-7E0C-13B3-F4BEB14F4B3D}"/>
              </a:ext>
            </a:extLst>
          </p:cNvPr>
          <p:cNvSpPr txBox="1"/>
          <p:nvPr/>
        </p:nvSpPr>
        <p:spPr>
          <a:xfrm>
            <a:off x="4614672" y="1731264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46097AD-0F49-AB15-63CF-A63CF746A5DB}"/>
              </a:ext>
            </a:extLst>
          </p:cNvPr>
          <p:cNvSpPr txBox="1"/>
          <p:nvPr/>
        </p:nvSpPr>
        <p:spPr>
          <a:xfrm>
            <a:off x="6547106" y="1731264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6389159-51D0-DF8A-6ED9-E7A32D15F1DB}"/>
              </a:ext>
            </a:extLst>
          </p:cNvPr>
          <p:cNvCxnSpPr>
            <a:cxnSpLocks/>
          </p:cNvCxnSpPr>
          <p:nvPr/>
        </p:nvCxnSpPr>
        <p:spPr>
          <a:xfrm flipH="1">
            <a:off x="3753611" y="2131374"/>
            <a:ext cx="944880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62FE6B1-C897-7C78-CD91-453D325DE7CE}"/>
              </a:ext>
            </a:extLst>
          </p:cNvPr>
          <p:cNvCxnSpPr>
            <a:cxnSpLocks/>
          </p:cNvCxnSpPr>
          <p:nvPr/>
        </p:nvCxnSpPr>
        <p:spPr>
          <a:xfrm>
            <a:off x="4680203" y="2131374"/>
            <a:ext cx="283464" cy="8373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A6283A1-F0EB-7328-17C8-987FD4873AEA}"/>
              </a:ext>
            </a:extLst>
          </p:cNvPr>
          <p:cNvCxnSpPr>
            <a:cxnSpLocks/>
          </p:cNvCxnSpPr>
          <p:nvPr/>
        </p:nvCxnSpPr>
        <p:spPr>
          <a:xfrm flipH="1">
            <a:off x="6333744" y="2137470"/>
            <a:ext cx="390144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93B4D4C-1833-9903-3650-7A942AAFD420}"/>
              </a:ext>
            </a:extLst>
          </p:cNvPr>
          <p:cNvCxnSpPr>
            <a:cxnSpLocks/>
          </p:cNvCxnSpPr>
          <p:nvPr/>
        </p:nvCxnSpPr>
        <p:spPr>
          <a:xfrm>
            <a:off x="6705600" y="2137470"/>
            <a:ext cx="1024128" cy="7863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A1F05FA-8F02-5727-1E11-E54C09A34AAB}"/>
              </a:ext>
            </a:extLst>
          </p:cNvPr>
          <p:cNvSpPr txBox="1"/>
          <p:nvPr/>
        </p:nvSpPr>
        <p:spPr>
          <a:xfrm>
            <a:off x="3480814" y="2968752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2A140AA-7213-E008-C2FF-16FD08E8FDD0}"/>
              </a:ext>
            </a:extLst>
          </p:cNvPr>
          <p:cNvSpPr txBox="1"/>
          <p:nvPr/>
        </p:nvSpPr>
        <p:spPr>
          <a:xfrm>
            <a:off x="4821935" y="2968752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7175EDE-AB44-227B-4620-3B82949E6CAC}"/>
              </a:ext>
            </a:extLst>
          </p:cNvPr>
          <p:cNvCxnSpPr>
            <a:cxnSpLocks/>
          </p:cNvCxnSpPr>
          <p:nvPr/>
        </p:nvCxnSpPr>
        <p:spPr>
          <a:xfrm flipH="1">
            <a:off x="4037075" y="3342543"/>
            <a:ext cx="944880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7DB722C-ABBB-1666-8C50-90257F1ED67B}"/>
              </a:ext>
            </a:extLst>
          </p:cNvPr>
          <p:cNvCxnSpPr>
            <a:cxnSpLocks/>
          </p:cNvCxnSpPr>
          <p:nvPr/>
        </p:nvCxnSpPr>
        <p:spPr>
          <a:xfrm>
            <a:off x="4963667" y="3342543"/>
            <a:ext cx="0" cy="863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870E8B4-30C2-EE1B-0218-450205B90C77}"/>
              </a:ext>
            </a:extLst>
          </p:cNvPr>
          <p:cNvSpPr txBox="1"/>
          <p:nvPr/>
        </p:nvSpPr>
        <p:spPr>
          <a:xfrm>
            <a:off x="6176773" y="2968752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2C594F1-9A42-213B-E0BD-726739921471}"/>
              </a:ext>
            </a:extLst>
          </p:cNvPr>
          <p:cNvSpPr txBox="1"/>
          <p:nvPr/>
        </p:nvSpPr>
        <p:spPr>
          <a:xfrm>
            <a:off x="7577329" y="2942433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B212E01-3AB6-BEED-C94D-7279F2B065D1}"/>
              </a:ext>
            </a:extLst>
          </p:cNvPr>
          <p:cNvSpPr txBox="1"/>
          <p:nvPr/>
        </p:nvSpPr>
        <p:spPr>
          <a:xfrm>
            <a:off x="3822953" y="4142232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B87477F-AD62-140C-C303-08761138DAA8}"/>
              </a:ext>
            </a:extLst>
          </p:cNvPr>
          <p:cNvSpPr txBox="1"/>
          <p:nvPr/>
        </p:nvSpPr>
        <p:spPr>
          <a:xfrm>
            <a:off x="4806315" y="4159698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190AC95-7C6A-623D-5A7C-255D10BC8D3D}"/>
              </a:ext>
            </a:extLst>
          </p:cNvPr>
          <p:cNvCxnSpPr>
            <a:cxnSpLocks/>
          </p:cNvCxnSpPr>
          <p:nvPr/>
        </p:nvCxnSpPr>
        <p:spPr>
          <a:xfrm flipH="1">
            <a:off x="5937504" y="3336156"/>
            <a:ext cx="414528" cy="8505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F84043C-BBAE-ECA0-D1E7-B03C51B0ECD1}"/>
              </a:ext>
            </a:extLst>
          </p:cNvPr>
          <p:cNvCxnSpPr>
            <a:cxnSpLocks/>
          </p:cNvCxnSpPr>
          <p:nvPr/>
        </p:nvCxnSpPr>
        <p:spPr>
          <a:xfrm>
            <a:off x="6333744" y="3336156"/>
            <a:ext cx="359665" cy="831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6A835401-5754-CCFD-491E-FA81956787B2}"/>
              </a:ext>
            </a:extLst>
          </p:cNvPr>
          <p:cNvCxnSpPr>
            <a:cxnSpLocks/>
          </p:cNvCxnSpPr>
          <p:nvPr/>
        </p:nvCxnSpPr>
        <p:spPr>
          <a:xfrm flipH="1">
            <a:off x="7347205" y="3336156"/>
            <a:ext cx="414528" cy="831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2A89F24-A5C7-11C1-B081-201DE6BD4959}"/>
              </a:ext>
            </a:extLst>
          </p:cNvPr>
          <p:cNvCxnSpPr>
            <a:cxnSpLocks/>
          </p:cNvCxnSpPr>
          <p:nvPr/>
        </p:nvCxnSpPr>
        <p:spPr>
          <a:xfrm>
            <a:off x="7735444" y="3329284"/>
            <a:ext cx="416433" cy="8129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0FE1C96-8956-A690-2EEA-7856E00FCD32}"/>
              </a:ext>
            </a:extLst>
          </p:cNvPr>
          <p:cNvSpPr txBox="1"/>
          <p:nvPr/>
        </p:nvSpPr>
        <p:spPr>
          <a:xfrm>
            <a:off x="5717285" y="4160037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901955F-77CC-C8A4-62D5-4597B1E58305}"/>
              </a:ext>
            </a:extLst>
          </p:cNvPr>
          <p:cNvSpPr txBox="1"/>
          <p:nvPr/>
        </p:nvSpPr>
        <p:spPr>
          <a:xfrm>
            <a:off x="6533389" y="4173873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EFB163B-CB5F-D30F-0DBB-433C22D99AD8}"/>
              </a:ext>
            </a:extLst>
          </p:cNvPr>
          <p:cNvSpPr txBox="1"/>
          <p:nvPr/>
        </p:nvSpPr>
        <p:spPr>
          <a:xfrm>
            <a:off x="7224521" y="4175565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6A85C7-02B3-D9F2-8702-36233ECB3937}"/>
              </a:ext>
            </a:extLst>
          </p:cNvPr>
          <p:cNvSpPr txBox="1"/>
          <p:nvPr/>
        </p:nvSpPr>
        <p:spPr>
          <a:xfrm>
            <a:off x="8020813" y="4161051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A90A61F-1957-CB45-7934-F08BA246B2C9}"/>
              </a:ext>
            </a:extLst>
          </p:cNvPr>
          <p:cNvCxnSpPr>
            <a:cxnSpLocks/>
          </p:cNvCxnSpPr>
          <p:nvPr/>
        </p:nvCxnSpPr>
        <p:spPr>
          <a:xfrm flipH="1">
            <a:off x="6303264" y="4539924"/>
            <a:ext cx="390144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F19A1D3-6641-259C-DD1D-5403EE137C2B}"/>
              </a:ext>
            </a:extLst>
          </p:cNvPr>
          <p:cNvCxnSpPr>
            <a:cxnSpLocks/>
          </p:cNvCxnSpPr>
          <p:nvPr/>
        </p:nvCxnSpPr>
        <p:spPr>
          <a:xfrm>
            <a:off x="6675120" y="4539924"/>
            <a:ext cx="275845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8BC265C-450E-C36D-766B-96F15CB26C54}"/>
              </a:ext>
            </a:extLst>
          </p:cNvPr>
          <p:cNvSpPr txBox="1"/>
          <p:nvPr/>
        </p:nvSpPr>
        <p:spPr>
          <a:xfrm>
            <a:off x="6169153" y="5309569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A47AB07-7A2F-12DC-EDE7-0BA53C4ABB7C}"/>
              </a:ext>
            </a:extLst>
          </p:cNvPr>
          <p:cNvSpPr txBox="1"/>
          <p:nvPr/>
        </p:nvSpPr>
        <p:spPr>
          <a:xfrm>
            <a:off x="6803137" y="5317357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8D6DC81-4EE5-4FF0-2CB3-13BB51A502A1}"/>
              </a:ext>
            </a:extLst>
          </p:cNvPr>
          <p:cNvCxnSpPr>
            <a:cxnSpLocks/>
          </p:cNvCxnSpPr>
          <p:nvPr/>
        </p:nvCxnSpPr>
        <p:spPr>
          <a:xfrm flipH="1">
            <a:off x="7792214" y="4539924"/>
            <a:ext cx="390144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DDE007D-DD85-D056-48B1-EC2EF7F8E7C1}"/>
              </a:ext>
            </a:extLst>
          </p:cNvPr>
          <p:cNvCxnSpPr>
            <a:cxnSpLocks/>
          </p:cNvCxnSpPr>
          <p:nvPr/>
        </p:nvCxnSpPr>
        <p:spPr>
          <a:xfrm>
            <a:off x="8164070" y="4539924"/>
            <a:ext cx="275845" cy="7924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3713835-9F65-2098-9864-26FBB9D82EAD}"/>
              </a:ext>
            </a:extLst>
          </p:cNvPr>
          <p:cNvSpPr txBox="1"/>
          <p:nvPr/>
        </p:nvSpPr>
        <p:spPr>
          <a:xfrm>
            <a:off x="7658103" y="5309569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3178F8C-5104-2048-C1DD-9D02269349DF}"/>
              </a:ext>
            </a:extLst>
          </p:cNvPr>
          <p:cNvSpPr txBox="1"/>
          <p:nvPr/>
        </p:nvSpPr>
        <p:spPr>
          <a:xfrm>
            <a:off x="8301992" y="5309569"/>
            <a:ext cx="7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4A40275-8588-BBAA-E76D-8B211FD69766}"/>
                  </a:ext>
                </a:extLst>
              </p:cNvPr>
              <p:cNvSpPr txBox="1"/>
              <p:nvPr/>
            </p:nvSpPr>
            <p:spPr>
              <a:xfrm>
                <a:off x="2792834" y="3307622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4A40275-8588-BBAA-E76D-8B211FD6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34" y="3307622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F5E79AE6-30EE-C9D5-B03B-D9B88BC0EFBD}"/>
                  </a:ext>
                </a:extLst>
              </p:cNvPr>
              <p:cNvSpPr txBox="1"/>
              <p:nvPr/>
            </p:nvSpPr>
            <p:spPr>
              <a:xfrm>
                <a:off x="5110970" y="1034244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F5E79AE6-30EE-C9D5-B03B-D9B88BC0E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970" y="1034244"/>
                <a:ext cx="30713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E3FDCDA-ABE1-023A-F9DB-2B7EA966435F}"/>
                  </a:ext>
                </a:extLst>
              </p:cNvPr>
              <p:cNvSpPr txBox="1"/>
              <p:nvPr/>
            </p:nvSpPr>
            <p:spPr>
              <a:xfrm>
                <a:off x="3335010" y="1034244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E3FDCDA-ABE1-023A-F9DB-2B7EA966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10" y="1034244"/>
                <a:ext cx="307138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C8FC18C-741B-F49A-F081-2207CEBC1D25}"/>
                  </a:ext>
                </a:extLst>
              </p:cNvPr>
              <p:cNvSpPr txBox="1"/>
              <p:nvPr/>
            </p:nvSpPr>
            <p:spPr>
              <a:xfrm>
                <a:off x="3492481" y="2092623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C8FC18C-741B-F49A-F081-2207CEBC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81" y="2092623"/>
                <a:ext cx="307138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7C0E188-2321-598C-2D23-D0166EC88EE9}"/>
                  </a:ext>
                </a:extLst>
              </p:cNvPr>
              <p:cNvSpPr txBox="1"/>
              <p:nvPr/>
            </p:nvSpPr>
            <p:spPr>
              <a:xfrm>
                <a:off x="2405631" y="2092623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7C0E188-2321-598C-2D23-D0166EC8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31" y="2092623"/>
                <a:ext cx="30713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780B8EC-2CC5-933F-52A3-3EA22DA0CD6B}"/>
                  </a:ext>
                </a:extLst>
              </p:cNvPr>
              <p:cNvSpPr txBox="1"/>
              <p:nvPr/>
            </p:nvSpPr>
            <p:spPr>
              <a:xfrm>
                <a:off x="5139426" y="3466271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780B8EC-2CC5-933F-52A3-3EA22DA0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26" y="3466271"/>
                <a:ext cx="3071388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3BCA1DA-5209-6B22-1227-07BA2C6211D5}"/>
                  </a:ext>
                </a:extLst>
              </p:cNvPr>
              <p:cNvSpPr txBox="1"/>
              <p:nvPr/>
            </p:nvSpPr>
            <p:spPr>
              <a:xfrm>
                <a:off x="4279890" y="3459731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3BCA1DA-5209-6B22-1227-07BA2C62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0" y="3459731"/>
                <a:ext cx="307138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D238BBF-40F8-B23C-1E2C-36F5814C6C93}"/>
                  </a:ext>
                </a:extLst>
              </p:cNvPr>
              <p:cNvSpPr txBox="1"/>
              <p:nvPr/>
            </p:nvSpPr>
            <p:spPr>
              <a:xfrm>
                <a:off x="6613662" y="3466118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D238BBF-40F8-B23C-1E2C-36F5814C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662" y="3466118"/>
                <a:ext cx="307138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BE44FB1-55DF-5A40-C6C5-FF70BD1C3848}"/>
                  </a:ext>
                </a:extLst>
              </p:cNvPr>
              <p:cNvSpPr txBox="1"/>
              <p:nvPr/>
            </p:nvSpPr>
            <p:spPr>
              <a:xfrm>
                <a:off x="5723617" y="3466118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DBE44FB1-55DF-5A40-C6C5-FF70BD1C3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17" y="3466118"/>
                <a:ext cx="307138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805803F-3A19-72B2-9E93-8D21FD230AAA}"/>
                  </a:ext>
                </a:extLst>
              </p:cNvPr>
              <p:cNvSpPr txBox="1"/>
              <p:nvPr/>
            </p:nvSpPr>
            <p:spPr>
              <a:xfrm>
                <a:off x="3636762" y="3332297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3805803F-3A19-72B2-9E93-8D21FD23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62" y="3332297"/>
                <a:ext cx="3071388" cy="495649"/>
              </a:xfrm>
              <a:prstGeom prst="rect">
                <a:avLst/>
              </a:prstGeom>
              <a:blipFill>
                <a:blip r:embed="rId1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FD3AE128-8715-510D-D625-F8B3F6D4E38E}"/>
                  </a:ext>
                </a:extLst>
              </p:cNvPr>
              <p:cNvSpPr txBox="1"/>
              <p:nvPr/>
            </p:nvSpPr>
            <p:spPr>
              <a:xfrm>
                <a:off x="4791073" y="2111308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FD3AE128-8715-510D-D625-F8B3F6D4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3" y="2111308"/>
                <a:ext cx="3071388" cy="495649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1B8E28E-A549-B689-AC3A-11D56597B5EC}"/>
                  </a:ext>
                </a:extLst>
              </p:cNvPr>
              <p:cNvSpPr txBox="1"/>
              <p:nvPr/>
            </p:nvSpPr>
            <p:spPr>
              <a:xfrm>
                <a:off x="5858754" y="2088869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1B8E28E-A549-B689-AC3A-11D56597B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754" y="2088869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99CBF10-B20A-EE70-F4D1-D16B771D1DE8}"/>
                  </a:ext>
                </a:extLst>
              </p:cNvPr>
              <p:cNvSpPr txBox="1"/>
              <p:nvPr/>
            </p:nvSpPr>
            <p:spPr>
              <a:xfrm>
                <a:off x="4759568" y="4624258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99CBF10-B20A-EE70-F4D1-D16B771D1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568" y="4624258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03BFFA5-55C0-C4C6-BB89-1EF4629862D8}"/>
                  </a:ext>
                </a:extLst>
              </p:cNvPr>
              <p:cNvSpPr txBox="1"/>
              <p:nvPr/>
            </p:nvSpPr>
            <p:spPr>
              <a:xfrm>
                <a:off x="5482339" y="4624258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03BFFA5-55C0-C4C6-BB89-1EF46298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339" y="4624258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CAEA0B-07B3-F9FD-312D-6C4308686FAE}"/>
                  </a:ext>
                </a:extLst>
              </p:cNvPr>
              <p:cNvSpPr txBox="1"/>
              <p:nvPr/>
            </p:nvSpPr>
            <p:spPr>
              <a:xfrm>
                <a:off x="6256520" y="4624258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CAEA0B-07B3-F9FD-312D-6C430868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520" y="4624258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896D3E8-AAF8-E258-C3EB-D8A5E53651D0}"/>
                  </a:ext>
                </a:extLst>
              </p:cNvPr>
              <p:cNvSpPr txBox="1"/>
              <p:nvPr/>
            </p:nvSpPr>
            <p:spPr>
              <a:xfrm>
                <a:off x="6953868" y="4624258"/>
                <a:ext cx="3071388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896D3E8-AAF8-E258-C3EB-D8A5E536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68" y="4624258"/>
                <a:ext cx="3071388" cy="495649"/>
              </a:xfrm>
              <a:prstGeom prst="rect">
                <a:avLst/>
              </a:prstGeom>
              <a:blipFill>
                <a:blip r:embed="rId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AC5089CD-63D0-37D5-F7A7-DEB03A780CE0}"/>
                  </a:ext>
                </a:extLst>
              </p:cNvPr>
              <p:cNvSpPr txBox="1"/>
              <p:nvPr/>
            </p:nvSpPr>
            <p:spPr>
              <a:xfrm>
                <a:off x="3443596" y="4607953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AC5089CD-63D0-37D5-F7A7-DEB03A78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596" y="4607953"/>
                <a:ext cx="104241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721D9BC-004B-FE6C-122F-9136AF7248FC}"/>
                  </a:ext>
                </a:extLst>
              </p:cNvPr>
              <p:cNvSpPr txBox="1"/>
              <p:nvPr/>
            </p:nvSpPr>
            <p:spPr>
              <a:xfrm>
                <a:off x="5753101" y="5573398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721D9BC-004B-FE6C-122F-9136AF724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1" y="5573398"/>
                <a:ext cx="104241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994177A-65D4-0E4F-DC51-9D8801D63906}"/>
                  </a:ext>
                </a:extLst>
              </p:cNvPr>
              <p:cNvSpPr txBox="1"/>
              <p:nvPr/>
            </p:nvSpPr>
            <p:spPr>
              <a:xfrm>
                <a:off x="5327261" y="4414967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994177A-65D4-0E4F-DC51-9D8801D63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261" y="4414967"/>
                <a:ext cx="104241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3E54992-7578-60A8-1113-C6611F8FD7CE}"/>
                  </a:ext>
                </a:extLst>
              </p:cNvPr>
              <p:cNvSpPr txBox="1"/>
              <p:nvPr/>
            </p:nvSpPr>
            <p:spPr>
              <a:xfrm>
                <a:off x="6438140" y="5573397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3E54992-7578-60A8-1113-C6611F8FD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140" y="5573397"/>
                <a:ext cx="1042416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F716092-CF31-F331-43FB-9077FA0B90D8}"/>
                  </a:ext>
                </a:extLst>
              </p:cNvPr>
              <p:cNvSpPr txBox="1"/>
              <p:nvPr/>
            </p:nvSpPr>
            <p:spPr>
              <a:xfrm>
                <a:off x="7275199" y="5573397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F716092-CF31-F331-43FB-9077FA0B9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99" y="5573397"/>
                <a:ext cx="104241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C2033FF-70FB-FA9E-3B68-2E39B571DDDF}"/>
                  </a:ext>
                </a:extLst>
              </p:cNvPr>
              <p:cNvSpPr txBox="1"/>
              <p:nvPr/>
            </p:nvSpPr>
            <p:spPr>
              <a:xfrm>
                <a:off x="7975098" y="5573397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C2033FF-70FB-FA9E-3B68-2E39B571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8" y="5573397"/>
                <a:ext cx="10424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D4AAFEE-C26B-8BDA-865E-598A7564BD7E}"/>
                  </a:ext>
                </a:extLst>
              </p:cNvPr>
              <p:cNvSpPr txBox="1"/>
              <p:nvPr/>
            </p:nvSpPr>
            <p:spPr>
              <a:xfrm>
                <a:off x="6889506" y="4398272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0D4AAFEE-C26B-8BDA-865E-598A7564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06" y="4398272"/>
                <a:ext cx="104241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99215CE-0705-863D-B9DB-0228D3BEA00E}"/>
                  </a:ext>
                </a:extLst>
              </p:cNvPr>
              <p:cNvSpPr txBox="1"/>
              <p:nvPr/>
            </p:nvSpPr>
            <p:spPr>
              <a:xfrm>
                <a:off x="4409050" y="4583278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399215CE-0705-863D-B9DB-0228D3BEA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050" y="4583278"/>
                <a:ext cx="1042416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8EC44F7-3149-BBA5-2157-7921B1B06E7C}"/>
                  </a:ext>
                </a:extLst>
              </p:cNvPr>
              <p:cNvSpPr txBox="1"/>
              <p:nvPr/>
            </p:nvSpPr>
            <p:spPr>
              <a:xfrm>
                <a:off x="2888740" y="3287733"/>
                <a:ext cx="1042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8EC44F7-3149-BBA5-2157-7921B1B0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40" y="3287733"/>
                <a:ext cx="1042416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22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C86550E-0AF5-1AA6-570A-180DF609CDD7}"/>
              </a:ext>
            </a:extLst>
          </p:cNvPr>
          <p:cNvCxnSpPr>
            <a:cxnSpLocks/>
          </p:cNvCxnSpPr>
          <p:nvPr/>
        </p:nvCxnSpPr>
        <p:spPr>
          <a:xfrm flipH="1">
            <a:off x="10802682" y="625355"/>
            <a:ext cx="3152" cy="8807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D7D7FD2-6C50-2F55-03AA-6B2FF362DF92}"/>
              </a:ext>
            </a:extLst>
          </p:cNvPr>
          <p:cNvCxnSpPr>
            <a:cxnSpLocks/>
          </p:cNvCxnSpPr>
          <p:nvPr/>
        </p:nvCxnSpPr>
        <p:spPr>
          <a:xfrm flipH="1">
            <a:off x="10708322" y="1409952"/>
            <a:ext cx="9066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F4F831-A4FA-BBBC-5779-9799633D8B93}"/>
              </a:ext>
            </a:extLst>
          </p:cNvPr>
          <p:cNvCxnSpPr>
            <a:cxnSpLocks/>
          </p:cNvCxnSpPr>
          <p:nvPr/>
        </p:nvCxnSpPr>
        <p:spPr>
          <a:xfrm flipH="1">
            <a:off x="9063107" y="1411347"/>
            <a:ext cx="90665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FFB0425-7D87-03DD-1A72-B44C1A7374CA}"/>
              </a:ext>
            </a:extLst>
          </p:cNvPr>
          <p:cNvCxnSpPr>
            <a:cxnSpLocks/>
          </p:cNvCxnSpPr>
          <p:nvPr/>
        </p:nvCxnSpPr>
        <p:spPr>
          <a:xfrm flipH="1">
            <a:off x="7415476" y="626750"/>
            <a:ext cx="3152" cy="88076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6F8907D4-B9DA-3FA7-DE72-46EDD2D82824}"/>
              </a:ext>
            </a:extLst>
          </p:cNvPr>
          <p:cNvSpPr/>
          <p:nvPr/>
        </p:nvSpPr>
        <p:spPr>
          <a:xfrm>
            <a:off x="577019" y="153813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5F17F26-23E4-8B43-66CB-6050946D3B11}"/>
              </a:ext>
            </a:extLst>
          </p:cNvPr>
          <p:cNvSpPr/>
          <p:nvPr/>
        </p:nvSpPr>
        <p:spPr>
          <a:xfrm>
            <a:off x="1265446" y="153813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F2F6BF7-D6FB-60F2-6A3F-812E5C936F74}"/>
              </a:ext>
            </a:extLst>
          </p:cNvPr>
          <p:cNvSpPr/>
          <p:nvPr/>
        </p:nvSpPr>
        <p:spPr>
          <a:xfrm>
            <a:off x="1953873" y="153813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2EB1D5-961D-E24C-8B29-A4B4730B7ED4}"/>
              </a:ext>
            </a:extLst>
          </p:cNvPr>
          <p:cNvSpPr/>
          <p:nvPr/>
        </p:nvSpPr>
        <p:spPr>
          <a:xfrm>
            <a:off x="2642300" y="153813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369E6D6-CCC1-9DD4-DE1C-4732D6BCBFBA}"/>
              </a:ext>
            </a:extLst>
          </p:cNvPr>
          <p:cNvSpPr/>
          <p:nvPr/>
        </p:nvSpPr>
        <p:spPr>
          <a:xfrm>
            <a:off x="3337034" y="1538131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C640ED-06B1-A140-580E-26FE91A834A4}"/>
              </a:ext>
            </a:extLst>
          </p:cNvPr>
          <p:cNvSpPr/>
          <p:nvPr/>
        </p:nvSpPr>
        <p:spPr>
          <a:xfrm>
            <a:off x="577019" y="222655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89B1EA-A299-357E-9A75-9DAB67A9634B}"/>
              </a:ext>
            </a:extLst>
          </p:cNvPr>
          <p:cNvSpPr/>
          <p:nvPr/>
        </p:nvSpPr>
        <p:spPr>
          <a:xfrm>
            <a:off x="1265446" y="222655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A7F38A-E346-7BAD-E972-53CF0BEE5DA7}"/>
              </a:ext>
            </a:extLst>
          </p:cNvPr>
          <p:cNvSpPr/>
          <p:nvPr/>
        </p:nvSpPr>
        <p:spPr>
          <a:xfrm>
            <a:off x="1953873" y="222655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A133F9C-2A6B-CD64-3345-4C3B48415C62}"/>
              </a:ext>
            </a:extLst>
          </p:cNvPr>
          <p:cNvSpPr/>
          <p:nvPr/>
        </p:nvSpPr>
        <p:spPr>
          <a:xfrm>
            <a:off x="2642300" y="222655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D89396B-3581-048D-2796-C23067891EAD}"/>
              </a:ext>
            </a:extLst>
          </p:cNvPr>
          <p:cNvSpPr/>
          <p:nvPr/>
        </p:nvSpPr>
        <p:spPr>
          <a:xfrm>
            <a:off x="3337034" y="2226559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9B95D6-AD34-E6DB-15C2-E55FB78A0D93}"/>
              </a:ext>
            </a:extLst>
          </p:cNvPr>
          <p:cNvSpPr/>
          <p:nvPr/>
        </p:nvSpPr>
        <p:spPr>
          <a:xfrm>
            <a:off x="577018" y="291498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995E2FD-1B23-6A98-AA3E-C8392EF74AF4}"/>
              </a:ext>
            </a:extLst>
          </p:cNvPr>
          <p:cNvSpPr/>
          <p:nvPr/>
        </p:nvSpPr>
        <p:spPr>
          <a:xfrm>
            <a:off x="1265445" y="291498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25B27E-38A6-F350-4F2E-810B2581B0C0}"/>
              </a:ext>
            </a:extLst>
          </p:cNvPr>
          <p:cNvSpPr/>
          <p:nvPr/>
        </p:nvSpPr>
        <p:spPr>
          <a:xfrm>
            <a:off x="1953872" y="2914987"/>
            <a:ext cx="245943" cy="2522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7C7E301-541A-BDD1-19B6-6A89ED222EB7}"/>
              </a:ext>
            </a:extLst>
          </p:cNvPr>
          <p:cNvSpPr/>
          <p:nvPr/>
        </p:nvSpPr>
        <p:spPr>
          <a:xfrm>
            <a:off x="2642299" y="2914987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BDF53FB-FC55-266B-9A1E-4FB7E6DA28BA}"/>
              </a:ext>
            </a:extLst>
          </p:cNvPr>
          <p:cNvSpPr/>
          <p:nvPr/>
        </p:nvSpPr>
        <p:spPr>
          <a:xfrm>
            <a:off x="3337033" y="2914987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80A9F4-6329-E024-EAFD-C73EC7B2E3A0}"/>
              </a:ext>
            </a:extLst>
          </p:cNvPr>
          <p:cNvSpPr/>
          <p:nvPr/>
        </p:nvSpPr>
        <p:spPr>
          <a:xfrm>
            <a:off x="575969" y="3597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0E02FF-BE74-46F5-5D1D-94F37BBE8C3F}"/>
              </a:ext>
            </a:extLst>
          </p:cNvPr>
          <p:cNvSpPr/>
          <p:nvPr/>
        </p:nvSpPr>
        <p:spPr>
          <a:xfrm>
            <a:off x="1264396" y="3597104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58A63D8-721F-09EB-9C80-DE18E3D7658D}"/>
              </a:ext>
            </a:extLst>
          </p:cNvPr>
          <p:cNvSpPr/>
          <p:nvPr/>
        </p:nvSpPr>
        <p:spPr>
          <a:xfrm>
            <a:off x="1952823" y="3597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56B04F8-CCDB-88B3-7745-2B4620AEA3A9}"/>
              </a:ext>
            </a:extLst>
          </p:cNvPr>
          <p:cNvSpPr/>
          <p:nvPr/>
        </p:nvSpPr>
        <p:spPr>
          <a:xfrm>
            <a:off x="2641250" y="3597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824B49-988C-DACB-C0C1-321445B4382D}"/>
              </a:ext>
            </a:extLst>
          </p:cNvPr>
          <p:cNvSpPr/>
          <p:nvPr/>
        </p:nvSpPr>
        <p:spPr>
          <a:xfrm>
            <a:off x="3335984" y="3597104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948D021-3F73-42CD-7B02-01F734249695}"/>
              </a:ext>
            </a:extLst>
          </p:cNvPr>
          <p:cNvSpPr/>
          <p:nvPr/>
        </p:nvSpPr>
        <p:spPr>
          <a:xfrm>
            <a:off x="575969" y="4285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BEFDFED-48F7-F77A-7449-88BBC2B3F119}"/>
              </a:ext>
            </a:extLst>
          </p:cNvPr>
          <p:cNvSpPr/>
          <p:nvPr/>
        </p:nvSpPr>
        <p:spPr>
          <a:xfrm>
            <a:off x="1264396" y="4285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8D2E517-231A-7B25-E095-7BC06F21A57B}"/>
              </a:ext>
            </a:extLst>
          </p:cNvPr>
          <p:cNvSpPr/>
          <p:nvPr/>
        </p:nvSpPr>
        <p:spPr>
          <a:xfrm>
            <a:off x="1952823" y="4285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EAD62920-2FC1-7115-A25C-4AA8A78034D7}"/>
              </a:ext>
            </a:extLst>
          </p:cNvPr>
          <p:cNvSpPr/>
          <p:nvPr/>
        </p:nvSpPr>
        <p:spPr>
          <a:xfrm>
            <a:off x="2641250" y="4285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3E9BE26-473A-B72D-E399-3696596726C9}"/>
              </a:ext>
            </a:extLst>
          </p:cNvPr>
          <p:cNvSpPr/>
          <p:nvPr/>
        </p:nvSpPr>
        <p:spPr>
          <a:xfrm>
            <a:off x="3335984" y="4285532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AA458AB-4E6B-15C1-883C-3EC52AF65688}"/>
              </a:ext>
            </a:extLst>
          </p:cNvPr>
          <p:cNvSpPr/>
          <p:nvPr/>
        </p:nvSpPr>
        <p:spPr>
          <a:xfrm>
            <a:off x="1322618" y="2303388"/>
            <a:ext cx="1506352" cy="1469136"/>
          </a:xfrm>
          <a:prstGeom prst="ellipse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6F00D17-9807-AF2D-4FF1-03F6CB20F51A}"/>
              </a:ext>
            </a:extLst>
          </p:cNvPr>
          <p:cNvSpPr/>
          <p:nvPr/>
        </p:nvSpPr>
        <p:spPr>
          <a:xfrm>
            <a:off x="5540728" y="59745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C6F0D9-B63F-D866-3B9C-3A692A80CD80}"/>
              </a:ext>
            </a:extLst>
          </p:cNvPr>
          <p:cNvSpPr/>
          <p:nvPr/>
        </p:nvSpPr>
        <p:spPr>
          <a:xfrm>
            <a:off x="6235462" y="59745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187E87A-50FF-48F5-5124-BD86512CACD7}"/>
              </a:ext>
            </a:extLst>
          </p:cNvPr>
          <p:cNvSpPr/>
          <p:nvPr/>
        </p:nvSpPr>
        <p:spPr>
          <a:xfrm>
            <a:off x="5540727" y="128588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3A971B4-EE73-1E5A-0D0C-F9E54B1C49B8}"/>
              </a:ext>
            </a:extLst>
          </p:cNvPr>
          <p:cNvSpPr/>
          <p:nvPr/>
        </p:nvSpPr>
        <p:spPr>
          <a:xfrm>
            <a:off x="6235461" y="128588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13A8519-237F-AE45-A7F4-184495EE7215}"/>
              </a:ext>
            </a:extLst>
          </p:cNvPr>
          <p:cNvSpPr/>
          <p:nvPr/>
        </p:nvSpPr>
        <p:spPr>
          <a:xfrm>
            <a:off x="7286349" y="59679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BD57B20-03EE-E5CD-83F2-AFC21E946BC7}"/>
              </a:ext>
            </a:extLst>
          </p:cNvPr>
          <p:cNvSpPr/>
          <p:nvPr/>
        </p:nvSpPr>
        <p:spPr>
          <a:xfrm>
            <a:off x="7981083" y="59679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5185528-6B06-C38B-3D7F-6D49276B8F1C}"/>
              </a:ext>
            </a:extLst>
          </p:cNvPr>
          <p:cNvSpPr/>
          <p:nvPr/>
        </p:nvSpPr>
        <p:spPr>
          <a:xfrm>
            <a:off x="7286348" y="128522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E0E8CA6-4D64-67A4-A05D-FB8BBD220868}"/>
              </a:ext>
            </a:extLst>
          </p:cNvPr>
          <p:cNvSpPr/>
          <p:nvPr/>
        </p:nvSpPr>
        <p:spPr>
          <a:xfrm>
            <a:off x="7981082" y="128522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35EC571-9E97-18C5-0943-20FD68BBF493}"/>
              </a:ext>
            </a:extLst>
          </p:cNvPr>
          <p:cNvSpPr/>
          <p:nvPr/>
        </p:nvSpPr>
        <p:spPr>
          <a:xfrm>
            <a:off x="9029089" y="59679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DEC8247-AC5B-AA4D-23E4-2CB572D718F2}"/>
              </a:ext>
            </a:extLst>
          </p:cNvPr>
          <p:cNvSpPr/>
          <p:nvPr/>
        </p:nvSpPr>
        <p:spPr>
          <a:xfrm>
            <a:off x="9723823" y="596795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EBA561-1622-BAFD-8059-EAA604F9A4B6}"/>
              </a:ext>
            </a:extLst>
          </p:cNvPr>
          <p:cNvSpPr/>
          <p:nvPr/>
        </p:nvSpPr>
        <p:spPr>
          <a:xfrm>
            <a:off x="9029088" y="1285223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E68B11-FCC9-38B9-2413-46206EE5AE1F}"/>
              </a:ext>
            </a:extLst>
          </p:cNvPr>
          <p:cNvSpPr/>
          <p:nvPr/>
        </p:nvSpPr>
        <p:spPr>
          <a:xfrm>
            <a:off x="9723822" y="1285223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72C906A-0447-4845-A5B9-828E048783E5}"/>
              </a:ext>
            </a:extLst>
          </p:cNvPr>
          <p:cNvSpPr/>
          <p:nvPr/>
        </p:nvSpPr>
        <p:spPr>
          <a:xfrm>
            <a:off x="10674304" y="59540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D7C3432-6FB8-1AA4-9186-BC2A4432DC9C}"/>
              </a:ext>
            </a:extLst>
          </p:cNvPr>
          <p:cNvSpPr/>
          <p:nvPr/>
        </p:nvSpPr>
        <p:spPr>
          <a:xfrm>
            <a:off x="11369038" y="595400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A150394-D09A-884F-4E8E-A3D671EAC394}"/>
              </a:ext>
            </a:extLst>
          </p:cNvPr>
          <p:cNvSpPr/>
          <p:nvPr/>
        </p:nvSpPr>
        <p:spPr>
          <a:xfrm>
            <a:off x="10674303" y="1283828"/>
            <a:ext cx="245943" cy="252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8503879-788D-185B-66BF-00D61A3A13B5}"/>
              </a:ext>
            </a:extLst>
          </p:cNvPr>
          <p:cNvSpPr/>
          <p:nvPr/>
        </p:nvSpPr>
        <p:spPr>
          <a:xfrm>
            <a:off x="11369037" y="1283828"/>
            <a:ext cx="245943" cy="2522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544B0E-90E8-4F2A-0D23-7A04673F0BCB}"/>
                  </a:ext>
                </a:extLst>
              </p:cNvPr>
              <p:cNvSpPr txBox="1"/>
              <p:nvPr/>
            </p:nvSpPr>
            <p:spPr>
              <a:xfrm>
                <a:off x="3806299" y="1932331"/>
                <a:ext cx="1213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F544B0E-90E8-4F2A-0D23-7A04673F0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99" y="1932331"/>
                <a:ext cx="12131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2EFEB16-DB4B-F0B7-32F3-7D2D949BA1EE}"/>
                  </a:ext>
                </a:extLst>
              </p:cNvPr>
              <p:cNvSpPr txBox="1"/>
              <p:nvPr/>
            </p:nvSpPr>
            <p:spPr>
              <a:xfrm>
                <a:off x="3806299" y="2744079"/>
                <a:ext cx="121310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2EFEB16-DB4B-F0B7-32F3-7D2D949B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99" y="2744079"/>
                <a:ext cx="1213104" cy="530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C7EF368-0A05-2556-9F62-E0013AC724F9}"/>
                  </a:ext>
                </a:extLst>
              </p:cNvPr>
              <p:cNvSpPr txBox="1"/>
              <p:nvPr/>
            </p:nvSpPr>
            <p:spPr>
              <a:xfrm>
                <a:off x="4460903" y="2008615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C7EF368-0A05-2556-9F62-E0013AC72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03" y="2008615"/>
                <a:ext cx="307138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F04852-ECF8-6564-5709-C4535C52EB7B}"/>
                  </a:ext>
                </a:extLst>
              </p:cNvPr>
              <p:cNvSpPr txBox="1"/>
              <p:nvPr/>
            </p:nvSpPr>
            <p:spPr>
              <a:xfrm>
                <a:off x="9625957" y="1972256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FF04852-ECF8-6564-5709-C4535C52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57" y="1972256"/>
                <a:ext cx="307138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DFDDEA2-1606-7F2D-F659-0C8F4EA362C5}"/>
                  </a:ext>
                </a:extLst>
              </p:cNvPr>
              <p:cNvSpPr txBox="1"/>
              <p:nvPr/>
            </p:nvSpPr>
            <p:spPr>
              <a:xfrm>
                <a:off x="6235461" y="2009275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DFDDEA2-1606-7F2D-F659-0C8F4EA36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61" y="2009275"/>
                <a:ext cx="307138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4DF734F-8B75-9954-FDA4-E85756699BEF}"/>
                  </a:ext>
                </a:extLst>
              </p:cNvPr>
              <p:cNvSpPr txBox="1"/>
              <p:nvPr/>
            </p:nvSpPr>
            <p:spPr>
              <a:xfrm>
                <a:off x="7980742" y="1983351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4DF734F-8B75-9954-FDA4-E857566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42" y="1983351"/>
                <a:ext cx="307138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BACD32A-0F16-CB3C-8DC2-A61C266FF625}"/>
                  </a:ext>
                </a:extLst>
              </p:cNvPr>
              <p:cNvSpPr txBox="1"/>
              <p:nvPr/>
            </p:nvSpPr>
            <p:spPr>
              <a:xfrm>
                <a:off x="4494726" y="2884430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BACD32A-0F16-CB3C-8DC2-A61C266F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726" y="2884430"/>
                <a:ext cx="307138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7ADAB1-C1B9-5216-03F5-98786DE2B15C}"/>
                  </a:ext>
                </a:extLst>
              </p:cNvPr>
              <p:cNvSpPr txBox="1"/>
              <p:nvPr/>
            </p:nvSpPr>
            <p:spPr>
              <a:xfrm>
                <a:off x="9637243" y="2720912"/>
                <a:ext cx="307138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A7ADAB1-C1B9-5216-03F5-98786DE2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243" y="2720912"/>
                <a:ext cx="3071388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50B1D77-8BED-A49E-1A3D-C5D49DB8B849}"/>
                  </a:ext>
                </a:extLst>
              </p:cNvPr>
              <p:cNvSpPr txBox="1"/>
              <p:nvPr/>
            </p:nvSpPr>
            <p:spPr>
              <a:xfrm>
                <a:off x="6254646" y="2720912"/>
                <a:ext cx="307138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50B1D77-8BED-A49E-1A3D-C5D49DB8B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646" y="2720912"/>
                <a:ext cx="3071388" cy="634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3FC1A11-A8DA-51FD-CF90-12EADFDB6E38}"/>
                  </a:ext>
                </a:extLst>
              </p:cNvPr>
              <p:cNvSpPr txBox="1"/>
              <p:nvPr/>
            </p:nvSpPr>
            <p:spPr>
              <a:xfrm>
                <a:off x="7976325" y="2694988"/>
                <a:ext cx="307138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3FC1A11-A8DA-51FD-CF90-12EADFDB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25" y="2694988"/>
                <a:ext cx="3071388" cy="63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1E32866-CEF3-B141-5D21-34F017C342D4}"/>
                  </a:ext>
                </a:extLst>
              </p:cNvPr>
              <p:cNvSpPr txBox="1"/>
              <p:nvPr/>
            </p:nvSpPr>
            <p:spPr>
              <a:xfrm>
                <a:off x="6374056" y="4190641"/>
                <a:ext cx="3071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1E32866-CEF3-B141-5D21-34F017C3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56" y="4190641"/>
                <a:ext cx="3071388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C5870D2-08A7-E148-A4A0-8BD6F54E15F6}"/>
                  </a:ext>
                </a:extLst>
              </p:cNvPr>
              <p:cNvSpPr txBox="1"/>
              <p:nvPr/>
            </p:nvSpPr>
            <p:spPr>
              <a:xfrm>
                <a:off x="6374056" y="4751140"/>
                <a:ext cx="307138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C5870D2-08A7-E148-A4A0-8BD6F54E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56" y="4751140"/>
                <a:ext cx="3071388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140</Words>
  <Application>Microsoft Office PowerPoint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LRO2</dc:title>
  <dc:creator>添宁 肖</dc:creator>
  <cp:lastModifiedBy>Administrator</cp:lastModifiedBy>
  <cp:revision>190</cp:revision>
  <dcterms:created xsi:type="dcterms:W3CDTF">2024-01-30T13:42:22Z</dcterms:created>
  <dcterms:modified xsi:type="dcterms:W3CDTF">2024-07-02T08:25:57Z</dcterms:modified>
</cp:coreProperties>
</file>