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59" r:id="rId3"/>
    <p:sldId id="268" r:id="rId4"/>
    <p:sldId id="269" r:id="rId5"/>
    <p:sldId id="278" r:id="rId6"/>
    <p:sldId id="285" r:id="rId7"/>
    <p:sldId id="286" r:id="rId8"/>
    <p:sldId id="282" r:id="rId9"/>
    <p:sldId id="266" r:id="rId10"/>
    <p:sldId id="281" r:id="rId11"/>
    <p:sldId id="283" r:id="rId12"/>
    <p:sldId id="284" r:id="rId13"/>
    <p:sldId id="270" r:id="rId14"/>
    <p:sldId id="277" r:id="rId15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>
        <p:scale>
          <a:sx n="200" d="100"/>
          <a:sy n="200" d="100"/>
        </p:scale>
        <p:origin x="-288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2023-03-16-Thursday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5175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5"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7"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D0A884-8F82-DA69-F3F4-BF4A44A9636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09493-EAAE-7742-45CE-9AE9728D13BE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7AF24819-2D41-0C8D-2475-58B0564FAB1E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6A14C8-5A55-F6DB-1E7B-9F0D74A69780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F8C43-D948-466A-421B-E583EDF4540C}"/>
              </a:ext>
            </a:extLst>
          </p:cNvPr>
          <p:cNvSpPr txBox="1"/>
          <p:nvPr/>
        </p:nvSpPr>
        <p:spPr>
          <a:xfrm>
            <a:off x="1857062" y="4347351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CC2FD8-DD02-7EDF-292B-24243D177583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632315-9241-DF3F-A88C-A5553C58BD60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F1294110-CFA0-A253-D476-54482F85D82A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4516BC5-3488-9E7B-C12C-DF2594290714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B28466-3EC6-C516-7CE6-4040F7646962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1735-34C6-A47E-C0C8-CAA62934848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21F26A1-5CDA-CA00-5AAC-35BF485AAE0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4E1E2-E85B-E935-DE13-C30A5DFCC97C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5277B3E-FD1C-3F5A-7118-42B15F7C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816716"/>
            <a:ext cx="9160120" cy="40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89C6A495-513D-507A-7A32-C0A9FB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026656"/>
            <a:ext cx="9160120" cy="5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6B817314-8501-21D7-67D8-3D78E9C6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2" y="722460"/>
            <a:ext cx="8670956" cy="6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5287</TotalTime>
  <Words>1836</Words>
  <Application>Microsoft Office PowerPoint</Application>
  <PresentationFormat>사용자 지정</PresentationFormat>
  <Paragraphs>639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388</cp:revision>
  <dcterms:created xsi:type="dcterms:W3CDTF">2023-02-02T07:33:06Z</dcterms:created>
  <dcterms:modified xsi:type="dcterms:W3CDTF">2023-03-16T00:45:18Z</dcterms:modified>
</cp:coreProperties>
</file>