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3"/>
  </p:notesMasterIdLst>
  <p:handoutMasterIdLst>
    <p:handoutMasterId r:id="rId54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05" r:id="rId19"/>
    <p:sldId id="327" r:id="rId20"/>
    <p:sldId id="318" r:id="rId21"/>
    <p:sldId id="319" r:id="rId22"/>
    <p:sldId id="320" r:id="rId23"/>
    <p:sldId id="321" r:id="rId24"/>
    <p:sldId id="322" r:id="rId25"/>
    <p:sldId id="328" r:id="rId26"/>
    <p:sldId id="323" r:id="rId27"/>
    <p:sldId id="324" r:id="rId28"/>
    <p:sldId id="325" r:id="rId29"/>
    <p:sldId id="329" r:id="rId30"/>
    <p:sldId id="326" r:id="rId31"/>
    <p:sldId id="311" r:id="rId32"/>
    <p:sldId id="310" r:id="rId33"/>
    <p:sldId id="277" r:id="rId34"/>
    <p:sldId id="262" r:id="rId35"/>
    <p:sldId id="289" r:id="rId36"/>
    <p:sldId id="264" r:id="rId37"/>
    <p:sldId id="258" r:id="rId38"/>
    <p:sldId id="278" r:id="rId39"/>
    <p:sldId id="266" r:id="rId40"/>
    <p:sldId id="292" r:id="rId41"/>
    <p:sldId id="293" r:id="rId42"/>
    <p:sldId id="280" r:id="rId43"/>
    <p:sldId id="270" r:id="rId44"/>
    <p:sldId id="271" r:id="rId45"/>
    <p:sldId id="287" r:id="rId46"/>
    <p:sldId id="260" r:id="rId47"/>
    <p:sldId id="282" r:id="rId48"/>
    <p:sldId id="283" r:id="rId49"/>
    <p:sldId id="294" r:id="rId50"/>
    <p:sldId id="275" r:id="rId51"/>
    <p:sldId id="276" r:id="rId5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5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326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648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224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05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62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10" Type="http://schemas.openxmlformats.org/officeDocument/2006/relationships/image" Target="../media/image49.jpg"/><Relationship Id="rId4" Type="http://schemas.openxmlformats.org/officeDocument/2006/relationships/image" Target="../media/image43.jpg"/><Relationship Id="rId9" Type="http://schemas.openxmlformats.org/officeDocument/2006/relationships/image" Target="../media/image48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코드 구현 </a:t>
            </a:r>
            <a:r>
              <a:rPr lang="en-US" altLang="ko-KR" dirty="0"/>
              <a:t>- </a:t>
            </a:r>
            <a:r>
              <a:rPr lang="ko-KR" altLang="en-US" dirty="0"/>
              <a:t>박민준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111750" cy="1525588"/>
          </a:xfrm>
        </p:spPr>
        <p:txBody>
          <a:bodyPr/>
          <a:lstStyle/>
          <a:p>
            <a:r>
              <a:rPr lang="ko-KR" altLang="en-US" dirty="0"/>
              <a:t>결합 자동화</a:t>
            </a:r>
            <a:endParaRPr lang="en-US" altLang="ko-KR" dirty="0"/>
          </a:p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en-US" altLang="ko-KR" dirty="0"/>
          </a:p>
          <a:p>
            <a:r>
              <a:rPr lang="ko-KR" altLang="en-US" dirty="0"/>
              <a:t>현재 설비에서 다음 설비 결정</a:t>
            </a:r>
            <a:r>
              <a:rPr lang="en-US" altLang="ko-KR" dirty="0"/>
              <a:t>-</a:t>
            </a:r>
            <a:r>
              <a:rPr lang="en-US" altLang="ko-KR" dirty="0" err="1"/>
              <a:t>m_whereTargetPk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745038"/>
            <a:ext cx="3171825" cy="600970"/>
          </a:xfrm>
        </p:spPr>
        <p:txBody>
          <a:bodyPr rtlCol="0"/>
          <a:lstStyle/>
          <a:p>
            <a:pPr rtl="0"/>
            <a:r>
              <a:rPr lang="ko-KR" altLang="en-US" dirty="0"/>
              <a:t>결합 자동화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dirty="0"/>
              <a:t>결합 모델을 시나리오별로 별도로 나누지 않아도 설비 현황을 나타내는</a:t>
            </a:r>
            <a:r>
              <a:rPr lang="en-US" altLang="ko-KR" dirty="0" err="1"/>
              <a:t>object_list</a:t>
            </a:r>
            <a:r>
              <a:rPr lang="ko-KR" altLang="en-US" dirty="0"/>
              <a:t>를 통해 </a:t>
            </a:r>
            <a:endParaRPr lang="en-US" altLang="ko-KR" dirty="0"/>
          </a:p>
          <a:p>
            <a:pPr algn="ctr"/>
            <a:r>
              <a:rPr lang="ko-KR" altLang="en-US" dirty="0"/>
              <a:t>설비 개수를 파악하고 설비 각각의 결합을 나타내는 데이터베이스인 </a:t>
            </a:r>
            <a:r>
              <a:rPr lang="en-US" altLang="ko-KR" dirty="0" err="1"/>
              <a:t>obj_coup_list</a:t>
            </a:r>
            <a:r>
              <a:rPr lang="ko-KR" altLang="en-US" dirty="0"/>
              <a:t>를 통해 </a:t>
            </a:r>
            <a:endParaRPr lang="en-US" altLang="ko-KR" dirty="0"/>
          </a:p>
          <a:p>
            <a:pPr algn="ctr"/>
            <a:r>
              <a:rPr lang="ko-KR" altLang="en-US" dirty="0"/>
              <a:t>자동으로 결합하도록 코드 구현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16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366514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0F05-CB96-AF59-D599-D21758AD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err="1"/>
              <a:t>설비별</a:t>
            </a:r>
            <a:r>
              <a:rPr lang="ko-KR" altLang="en-US" dirty="0"/>
              <a:t> 개수 가져오기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ABE82-4254-C681-583A-A9611EFB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2033F-4647-4352-FF03-EC661D2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80544-58E0-E7CF-7603-7095B1EE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FD712-A464-6E29-0D2C-CC4669BCB79C}"/>
              </a:ext>
            </a:extLst>
          </p:cNvPr>
          <p:cNvSpPr txBox="1"/>
          <p:nvPr/>
        </p:nvSpPr>
        <p:spPr>
          <a:xfrm>
            <a:off x="1566000" y="2520000"/>
            <a:ext cx="9138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SendQuery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* FROM \"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object_list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to_string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scenario_num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"\" WHERE 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object_type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='GEN’”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);//SQL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쿼리를 이용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object_list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해당 설비 선택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PQntuples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());//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튜플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개수가 해당 설비 개수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;//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설비 개수에 저장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2C93C-51F9-4E5C-68CE-607B1AEE81F0}"/>
              </a:ext>
            </a:extLst>
          </p:cNvPr>
          <p:cNvSpPr txBox="1"/>
          <p:nvPr/>
        </p:nvSpPr>
        <p:spPr>
          <a:xfrm>
            <a:off x="1530374" y="4274326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en-US" altLang="ko-KR" dirty="0" err="1"/>
              <a:t>genCount</a:t>
            </a:r>
            <a:r>
              <a:rPr lang="en-US" altLang="ko-KR" dirty="0"/>
              <a:t> </a:t>
            </a:r>
            <a:r>
              <a:rPr lang="ko-KR" altLang="en-US" dirty="0"/>
              <a:t>끌어오기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C32AA-9E8E-EEE2-429C-9582F170E7AB}"/>
              </a:ext>
            </a:extLst>
          </p:cNvPr>
          <p:cNvSpPr txBox="1"/>
          <p:nvPr/>
        </p:nvSpPr>
        <p:spPr>
          <a:xfrm>
            <a:off x="1306800" y="1440000"/>
            <a:ext cx="93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과 연동해서 쿼리문으로 설비 개수를 끌어오는 과정</a:t>
            </a:r>
          </a:p>
        </p:txBody>
      </p:sp>
    </p:spTree>
    <p:extLst>
      <p:ext uri="{BB962C8B-B14F-4D97-AF65-F5344CB8AC3E}">
        <p14:creationId xmlns:p14="http://schemas.microsoft.com/office/powerpoint/2010/main" val="176701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321A9-2E32-171A-DFCA-E250B827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설비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D2BB2-34B3-AD28-B814-7D714D9E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047E6-71CF-39C2-8780-3825E791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64215-EAE9-00EE-BB14-170DC49B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1D5F-32C9-5771-8EB1-0F3D71C13768}"/>
              </a:ext>
            </a:extLst>
          </p:cNvPr>
          <p:cNvSpPr txBox="1"/>
          <p:nvPr/>
        </p:nvSpPr>
        <p:spPr>
          <a:xfrm>
            <a:off x="1566000" y="2520000"/>
            <a:ext cx="881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genCount; i++)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Cpd_GEN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Gen_cpd_map.insert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맵을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이용해서 여러 개의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설비를 넣는 과정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(gen_cpd_map.at(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));//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설비 등록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D526B-0416-1064-F777-26A089C3421D}"/>
              </a:ext>
            </a:extLst>
          </p:cNvPr>
          <p:cNvSpPr txBox="1"/>
          <p:nvPr/>
        </p:nvSpPr>
        <p:spPr>
          <a:xfrm>
            <a:off x="1491343" y="3898175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Generator </a:t>
            </a:r>
            <a:r>
              <a:rPr lang="ko-KR" altLang="en-US" dirty="0"/>
              <a:t>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3A97B-4F79-D828-8F60-B478B599ED73}"/>
              </a:ext>
            </a:extLst>
          </p:cNvPr>
          <p:cNvSpPr txBox="1"/>
          <p:nvPr/>
        </p:nvSpPr>
        <p:spPr>
          <a:xfrm>
            <a:off x="1306800" y="1440000"/>
            <a:ext cx="1033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설비를 </a:t>
            </a:r>
            <a:r>
              <a:rPr lang="en-US" altLang="ko-KR" dirty="0"/>
              <a:t>SQL</a:t>
            </a:r>
            <a:r>
              <a:rPr lang="ko-KR" altLang="en-US" dirty="0"/>
              <a:t>에서 가져온 해당 설비 개수만큼 설비 </a:t>
            </a:r>
            <a:r>
              <a:rPr lang="ko-KR" altLang="en-US" dirty="0" err="1"/>
              <a:t>맵에</a:t>
            </a:r>
            <a:r>
              <a:rPr lang="ko-KR" altLang="en-US" dirty="0"/>
              <a:t> 생성해서 넣고 해당 설비를 등록</a:t>
            </a:r>
          </a:p>
        </p:txBody>
      </p:sp>
    </p:spTree>
    <p:extLst>
      <p:ext uri="{BB962C8B-B14F-4D97-AF65-F5344CB8AC3E}">
        <p14:creationId xmlns:p14="http://schemas.microsoft.com/office/powerpoint/2010/main" val="306310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07B4D-D76A-3B1E-9EEC-25AB677A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모델 연결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09E6F-F1FC-8FB6-7AEC-BEB4EC47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36A6D-19D7-BE42-64C4-75836432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901AB-CEBE-5766-96B7-5CEB2F57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93DD64D-2252-5A81-2F39-71F2A266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0" y="2375683"/>
            <a:ext cx="11786206" cy="3600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C1BE6-7730-4D4E-435E-37FE3B73DF58}"/>
              </a:ext>
            </a:extLst>
          </p:cNvPr>
          <p:cNvSpPr txBox="1"/>
          <p:nvPr/>
        </p:nvSpPr>
        <p:spPr>
          <a:xfrm>
            <a:off x="1306800" y="1440000"/>
            <a:ext cx="1104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쿼리문을 이용해 커플 현황 개수를 가져온 후 커플현황 개수만큼 모델을 연결함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제품을 보내는 모델과 받는 모델도 쿼리를 이용해 정보를 가져온 후</a:t>
            </a:r>
            <a:endParaRPr lang="en-US" altLang="ko-KR" dirty="0"/>
          </a:p>
          <a:p>
            <a:r>
              <a:rPr lang="ko-KR" altLang="en-US" dirty="0"/>
              <a:t>받는 모델이 여러 개일 경우인 경우에 대응하기 위해 </a:t>
            </a:r>
          </a:p>
        </p:txBody>
      </p:sp>
    </p:spTree>
    <p:extLst>
      <p:ext uri="{BB962C8B-B14F-4D97-AF65-F5344CB8AC3E}">
        <p14:creationId xmlns:p14="http://schemas.microsoft.com/office/powerpoint/2010/main" val="2358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A3562-365F-A627-BD0C-193B4B3E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연결 자동화의 핵심</a:t>
            </a:r>
            <a:r>
              <a:rPr lang="en-US" altLang="ko-KR" dirty="0"/>
              <a:t>!!! Coups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05F19-5F2C-979C-8021-82693820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06403-C444-4200-2EFB-6D881E22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FCA96-591B-EB08-AFA7-709F1FA9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97FBC-A72B-04A0-4BA8-85F8E15D642C}"/>
              </a:ext>
            </a:extLst>
          </p:cNvPr>
          <p:cNvSpPr txBox="1"/>
          <p:nvPr/>
        </p:nvSpPr>
        <p:spPr>
          <a:xfrm>
            <a:off x="453709" y="2520000"/>
            <a:ext cx="11182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Cpd_Main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::coups(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"GEN"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coupGenTrack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(gen_cpd_map.at(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proc_cpd_map.at(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coupProcTrack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(proc_cpd_map.at(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"STOCK"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coupTrackStock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stock_cpd_map.at(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1AF5D-2682-F26B-E02D-0619B5422556}"/>
              </a:ext>
            </a:extLst>
          </p:cNvPr>
          <p:cNvSpPr txBox="1"/>
          <p:nvPr/>
        </p:nvSpPr>
        <p:spPr>
          <a:xfrm>
            <a:off x="453709" y="1440000"/>
            <a:ext cx="11370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Subidx</a:t>
            </a:r>
            <a:r>
              <a:rPr lang="ko-KR" altLang="en-US" dirty="0"/>
              <a:t>를 나타내는 </a:t>
            </a:r>
            <a:r>
              <a:rPr lang="en-US" altLang="ko-KR" dirty="0"/>
              <a:t>num</a:t>
            </a:r>
            <a:r>
              <a:rPr lang="ko-KR" altLang="en-US" dirty="0"/>
              <a:t>과 보내는 모델 </a:t>
            </a:r>
            <a:r>
              <a:rPr lang="en-US" altLang="ko-KR" dirty="0"/>
              <a:t>pk</a:t>
            </a:r>
            <a:r>
              <a:rPr lang="ko-KR" altLang="en-US" dirty="0"/>
              <a:t>인 </a:t>
            </a:r>
            <a:r>
              <a:rPr lang="en-US" altLang="ko-KR" dirty="0" err="1"/>
              <a:t>outPk</a:t>
            </a:r>
            <a:r>
              <a:rPr lang="en-US" altLang="ko-KR" dirty="0"/>
              <a:t>, </a:t>
            </a:r>
            <a:r>
              <a:rPr lang="ko-KR" altLang="en-US" dirty="0"/>
              <a:t>보내는 모델 타입인 </a:t>
            </a:r>
            <a:r>
              <a:rPr lang="en-US" altLang="ko-KR" dirty="0" err="1"/>
              <a:t>outType</a:t>
            </a:r>
            <a:r>
              <a:rPr lang="en-US" altLang="ko-KR" dirty="0"/>
              <a:t>, </a:t>
            </a:r>
            <a:r>
              <a:rPr lang="ko-KR" altLang="en-US" dirty="0"/>
              <a:t>받는 모델 </a:t>
            </a:r>
            <a:r>
              <a:rPr lang="en-US" altLang="ko-KR" dirty="0"/>
              <a:t>pk</a:t>
            </a:r>
            <a:r>
              <a:rPr lang="ko-KR" altLang="en-US" dirty="0"/>
              <a:t>인 </a:t>
            </a:r>
            <a:r>
              <a:rPr lang="en-US" altLang="ko-KR" dirty="0" err="1"/>
              <a:t>inPk</a:t>
            </a:r>
            <a:r>
              <a:rPr lang="en-US" altLang="ko-KR" dirty="0"/>
              <a:t>, </a:t>
            </a:r>
            <a:r>
              <a:rPr lang="ko-KR" altLang="en-US" dirty="0"/>
              <a:t>받는 모델 타입인 </a:t>
            </a:r>
            <a:r>
              <a:rPr lang="en-US" altLang="ko-KR" dirty="0" err="1"/>
              <a:t>inType</a:t>
            </a:r>
            <a:r>
              <a:rPr lang="ko-KR" altLang="en-US" dirty="0"/>
              <a:t>를 매개변수로 받음</a:t>
            </a:r>
            <a:endParaRPr lang="en-US" altLang="ko-KR" dirty="0"/>
          </a:p>
          <a:p>
            <a:r>
              <a:rPr lang="ko-KR" altLang="en-US" dirty="0"/>
              <a:t>매개변수에서 받은 정보를 통해 설비 </a:t>
            </a:r>
            <a:r>
              <a:rPr lang="ko-KR" altLang="en-US" dirty="0" err="1"/>
              <a:t>맵에</a:t>
            </a:r>
            <a:r>
              <a:rPr lang="ko-KR" altLang="en-US" dirty="0"/>
              <a:t> 있는 해당 </a:t>
            </a:r>
            <a:r>
              <a:rPr lang="en-US" altLang="ko-KR" dirty="0"/>
              <a:t>pk </a:t>
            </a:r>
            <a:r>
              <a:rPr lang="ko-KR" altLang="en-US" dirty="0"/>
              <a:t>설비들을 자동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156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8BAAD-EC52-0614-25AA-B43B73D8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Coups </a:t>
            </a:r>
            <a:r>
              <a:rPr lang="ko-KR" altLang="en-US" dirty="0"/>
              <a:t>부속 연결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31A6A-D8C0-BA78-FD50-59E3E3FE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297BB-FE00-177B-01B9-E500963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98BD0-B9DF-9CF5-E2CA-B224E68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6F1C2-548E-E2A1-6DDD-4A23F9045096}"/>
              </a:ext>
            </a:extLst>
          </p:cNvPr>
          <p:cNvSpPr txBox="1"/>
          <p:nvPr/>
        </p:nvSpPr>
        <p:spPr>
          <a:xfrm>
            <a:off x="1566000" y="2520000"/>
            <a:ext cx="10239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Cpd_Main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READY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PRODUCT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PRODUCT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66654-5D18-C341-EE10-3E295FCF3CEA}"/>
              </a:ext>
            </a:extLst>
          </p:cNvPr>
          <p:cNvSpPr txBox="1"/>
          <p:nvPr/>
        </p:nvSpPr>
        <p:spPr>
          <a:xfrm>
            <a:off x="1487354" y="4864003"/>
            <a:ext cx="666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TRACK</a:t>
            </a:r>
            <a:r>
              <a:rPr lang="ko-KR" altLang="en-US" dirty="0"/>
              <a:t>과 </a:t>
            </a:r>
            <a:r>
              <a:rPr lang="en-US" altLang="ko-KR" dirty="0"/>
              <a:t>PROC</a:t>
            </a:r>
            <a:r>
              <a:rPr lang="ko-KR" altLang="en-US" dirty="0"/>
              <a:t>의 연결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94C84-37D8-6BEB-4B79-61C39FAE5565}"/>
              </a:ext>
            </a:extLst>
          </p:cNvPr>
          <p:cNvSpPr txBox="1"/>
          <p:nvPr/>
        </p:nvSpPr>
        <p:spPr>
          <a:xfrm>
            <a:off x="1306800" y="1440000"/>
            <a:ext cx="103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Num(</a:t>
            </a:r>
            <a:r>
              <a:rPr lang="en-US" altLang="ko-KR" dirty="0" err="1"/>
              <a:t>subidx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coups</a:t>
            </a:r>
            <a:r>
              <a:rPr lang="ko-KR" altLang="en-US" dirty="0"/>
              <a:t>에서 매개변수로 받으면 보낼 포트번호 자동 지정 및 각각 해당 모델 자동 연결</a:t>
            </a:r>
          </a:p>
        </p:txBody>
      </p:sp>
    </p:spTree>
    <p:extLst>
      <p:ext uri="{BB962C8B-B14F-4D97-AF65-F5344CB8AC3E}">
        <p14:creationId xmlns:p14="http://schemas.microsoft.com/office/powerpoint/2010/main" val="246014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746000"/>
            <a:ext cx="6155321" cy="970537"/>
          </a:xfrm>
        </p:spPr>
        <p:txBody>
          <a:bodyPr rtlCol="0"/>
          <a:lstStyle/>
          <a:p>
            <a:pPr rtl="0"/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r>
              <a:rPr lang="ko-KR" altLang="en-US" dirty="0"/>
              <a:t>한 공정 설비에서 </a:t>
            </a:r>
            <a:r>
              <a:rPr lang="en-US" altLang="ko-KR" dirty="0"/>
              <a:t>2</a:t>
            </a:r>
            <a:r>
              <a:rPr lang="ko-KR" altLang="en-US" dirty="0"/>
              <a:t>개 이상의 통로로 보낼 때 혹은 트랙 </a:t>
            </a:r>
            <a:r>
              <a:rPr lang="en-US" altLang="ko-KR" dirty="0"/>
              <a:t>2</a:t>
            </a:r>
            <a:r>
              <a:rPr lang="ko-KR" altLang="en-US" dirty="0"/>
              <a:t>개를 받는 설비로 물건을 </a:t>
            </a:r>
            <a:r>
              <a:rPr lang="ko-KR" altLang="en-US" dirty="0" err="1"/>
              <a:t>보낼때</a:t>
            </a:r>
            <a:r>
              <a:rPr lang="ko-KR" altLang="en-US" dirty="0"/>
              <a:t> </a:t>
            </a:r>
            <a:r>
              <a:rPr lang="en-US" altLang="ko-KR" dirty="0" err="1"/>
              <a:t>ReadyMap</a:t>
            </a:r>
            <a:r>
              <a:rPr lang="ko-KR" altLang="en-US" dirty="0"/>
              <a:t>을 통해 제품을 보낼 수 있는지 파악하여 제품을 보내도록 구현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12288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C3D0-9C14-EE23-A5D9-6C8B6A9F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3C993-7A90-94E3-A30A-611A95F8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99262-C593-9BB7-4A91-C77D1C6A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DAA2D-C0A0-1216-65C7-7112506A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F9D33B13-D898-3E1C-DECD-3559A990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00" y="2519999"/>
            <a:ext cx="8172870" cy="2381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630CFD-9F07-0E9D-10F1-11789C442379}"/>
              </a:ext>
            </a:extLst>
          </p:cNvPr>
          <p:cNvSpPr txBox="1"/>
          <p:nvPr/>
        </p:nvSpPr>
        <p:spPr>
          <a:xfrm>
            <a:off x="622745" y="1412079"/>
            <a:ext cx="1117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모델의 다음 모델에서 제품을 받을 수 있을 경우 </a:t>
            </a:r>
            <a:r>
              <a:rPr lang="en-US" altLang="ko-KR" dirty="0"/>
              <a:t>READY,</a:t>
            </a:r>
            <a:r>
              <a:rPr lang="ko-KR" altLang="en-US" dirty="0"/>
              <a:t> 그렇지 않은 경우 </a:t>
            </a:r>
            <a:r>
              <a:rPr lang="en-US" altLang="ko-KR" dirty="0"/>
              <a:t>PAUSE </a:t>
            </a:r>
            <a:r>
              <a:rPr lang="ko-KR" altLang="en-US" dirty="0"/>
              <a:t>신호를 보냄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C2B35-1702-31AC-B187-A91285BDDCB1}"/>
              </a:ext>
            </a:extLst>
          </p:cNvPr>
          <p:cNvSpPr txBox="1"/>
          <p:nvPr/>
        </p:nvSpPr>
        <p:spPr>
          <a:xfrm>
            <a:off x="1172666" y="4898069"/>
            <a:ext cx="765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PROC</a:t>
            </a:r>
            <a:r>
              <a:rPr lang="ko-KR" altLang="en-US" dirty="0"/>
              <a:t>과 </a:t>
            </a:r>
            <a:r>
              <a:rPr lang="en-US" altLang="ko-KR" dirty="0"/>
              <a:t>TRACK</a:t>
            </a:r>
            <a:r>
              <a:rPr lang="ko-KR" altLang="en-US" dirty="0"/>
              <a:t>의 연결 </a:t>
            </a:r>
          </a:p>
        </p:txBody>
      </p:sp>
    </p:spTree>
    <p:extLst>
      <p:ext uri="{BB962C8B-B14F-4D97-AF65-F5344CB8AC3E}">
        <p14:creationId xmlns:p14="http://schemas.microsoft.com/office/powerpoint/2010/main" val="287085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1A884-F429-FFF1-694B-02CB8B41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DE2D7-95EC-6655-5329-EBCCFB71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A1FB2-B6C4-C3AE-DC76-FE890E86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3034B-121B-6A8F-3AED-280E209B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880952-B81F-EB41-73A0-62FECEB42E6E}"/>
              </a:ext>
            </a:extLst>
          </p:cNvPr>
          <p:cNvSpPr/>
          <p:nvPr/>
        </p:nvSpPr>
        <p:spPr>
          <a:xfrm>
            <a:off x="1941067" y="4845970"/>
            <a:ext cx="3099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 = 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단 </a:t>
            </a:r>
            <a:r>
              <a:rPr lang="en-US" altLang="ko-KR" dirty="0">
                <a:solidFill>
                  <a:schemeClr val="tx1"/>
                </a:solidFill>
              </a:rPr>
              <a:t>INIT</a:t>
            </a:r>
            <a:r>
              <a:rPr lang="ko-KR" altLang="en-US" dirty="0">
                <a:solidFill>
                  <a:schemeClr val="tx1"/>
                </a:solidFill>
              </a:rPr>
              <a:t>시간 이후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8D0454C-8DC8-9298-7ED5-7D7653CB5722}"/>
              </a:ext>
            </a:extLst>
          </p:cNvPr>
          <p:cNvSpPr/>
          <p:nvPr/>
        </p:nvSpPr>
        <p:spPr>
          <a:xfrm>
            <a:off x="2827545" y="3238790"/>
            <a:ext cx="1340189" cy="160718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041D0-C924-7557-943E-150E6BAA38B8}"/>
              </a:ext>
            </a:extLst>
          </p:cNvPr>
          <p:cNvSpPr txBox="1"/>
          <p:nvPr/>
        </p:nvSpPr>
        <p:spPr>
          <a:xfrm>
            <a:off x="2880477" y="2750179"/>
            <a:ext cx="13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 </a:t>
            </a:r>
            <a:r>
              <a:rPr lang="ko-KR" altLang="en-US" dirty="0"/>
              <a:t>신호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05BDE9-1974-80ED-2E5C-8756C1F9BF21}"/>
              </a:ext>
            </a:extLst>
          </p:cNvPr>
          <p:cNvSpPr/>
          <p:nvPr/>
        </p:nvSpPr>
        <p:spPr>
          <a:xfrm>
            <a:off x="6289119" y="4845970"/>
            <a:ext cx="3099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 = FALSE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3058605-E048-BB14-B6A8-639B3C024628}"/>
              </a:ext>
            </a:extLst>
          </p:cNvPr>
          <p:cNvSpPr/>
          <p:nvPr/>
        </p:nvSpPr>
        <p:spPr>
          <a:xfrm>
            <a:off x="7175597" y="3238790"/>
            <a:ext cx="1340189" cy="16071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4CCB8-CA38-EC98-ADC3-96F68DB3FA1D}"/>
              </a:ext>
            </a:extLst>
          </p:cNvPr>
          <p:cNvSpPr txBox="1"/>
          <p:nvPr/>
        </p:nvSpPr>
        <p:spPr>
          <a:xfrm>
            <a:off x="7228529" y="2750179"/>
            <a:ext cx="13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PAUSE </a:t>
            </a:r>
            <a:r>
              <a:rPr lang="ko-KR" altLang="en-US" dirty="0"/>
              <a:t>신호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3802B-A053-B7D6-1308-73D7B99F7C55}"/>
              </a:ext>
            </a:extLst>
          </p:cNvPr>
          <p:cNvSpPr txBox="1"/>
          <p:nvPr/>
        </p:nvSpPr>
        <p:spPr>
          <a:xfrm>
            <a:off x="1306800" y="1440000"/>
            <a:ext cx="88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</a:t>
            </a:r>
            <a:r>
              <a:rPr lang="ko-KR" altLang="en-US" dirty="0"/>
              <a:t>신호가 들어오면 </a:t>
            </a:r>
            <a:r>
              <a:rPr lang="en-US" altLang="ko-KR" dirty="0"/>
              <a:t>INIT</a:t>
            </a:r>
            <a:r>
              <a:rPr lang="ko-KR" altLang="en-US" dirty="0"/>
              <a:t>시간 이후라면 </a:t>
            </a:r>
            <a:r>
              <a:rPr lang="en-US" altLang="ko-KR" dirty="0"/>
              <a:t>TRUE,</a:t>
            </a:r>
            <a:r>
              <a:rPr lang="ko-KR" altLang="en-US" dirty="0"/>
              <a:t> </a:t>
            </a:r>
            <a:r>
              <a:rPr lang="en-US" altLang="ko-KR" dirty="0"/>
              <a:t>PAUSE</a:t>
            </a:r>
            <a:r>
              <a:rPr lang="ko-KR" altLang="en-US" dirty="0"/>
              <a:t>신호가 들어오면 </a:t>
            </a:r>
            <a:r>
              <a:rPr lang="en-US" altLang="ko-KR" dirty="0"/>
              <a:t>FALSE</a:t>
            </a:r>
            <a:r>
              <a:rPr lang="ko-KR" altLang="en-US" dirty="0"/>
              <a:t>로 변경되는 원리</a:t>
            </a:r>
          </a:p>
        </p:txBody>
      </p:sp>
    </p:spTree>
    <p:extLst>
      <p:ext uri="{BB962C8B-B14F-4D97-AF65-F5344CB8AC3E}">
        <p14:creationId xmlns:p14="http://schemas.microsoft.com/office/powerpoint/2010/main" val="124570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E8252-BCD2-ECEB-656C-6E31C626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FE522-F87B-29BF-542F-6CA730CD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E2066-57E8-43DE-4ACE-D872897C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5F996-0A39-8331-7018-4E3A7CB7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81453D-D330-7449-9551-95D8878E4979}"/>
              </a:ext>
            </a:extLst>
          </p:cNvPr>
          <p:cNvSpPr/>
          <p:nvPr/>
        </p:nvSpPr>
        <p:spPr>
          <a:xfrm>
            <a:off x="2450034" y="1591475"/>
            <a:ext cx="2554736" cy="90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</a:t>
            </a:r>
            <a:r>
              <a:rPr lang="ko-KR" altLang="en-US" dirty="0">
                <a:solidFill>
                  <a:schemeClr val="tx1"/>
                </a:solidFill>
              </a:rPr>
              <a:t>나 </a:t>
            </a:r>
            <a:r>
              <a:rPr lang="en-US" altLang="ko-KR" dirty="0">
                <a:solidFill>
                  <a:schemeClr val="tx1"/>
                </a:solidFill>
              </a:rPr>
              <a:t>PAUSE </a:t>
            </a:r>
            <a:r>
              <a:rPr lang="ko-KR" altLang="en-US" dirty="0">
                <a:solidFill>
                  <a:schemeClr val="tx1"/>
                </a:solidFill>
              </a:rPr>
              <a:t>신호 들어옴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44057803-5E65-4803-8DAE-1693AA08A002}"/>
              </a:ext>
            </a:extLst>
          </p:cNvPr>
          <p:cNvSpPr/>
          <p:nvPr/>
        </p:nvSpPr>
        <p:spPr>
          <a:xfrm>
            <a:off x="5263035" y="1718450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892C98-DFD2-A696-BC47-52BBD8E0B710}"/>
              </a:ext>
            </a:extLst>
          </p:cNvPr>
          <p:cNvSpPr/>
          <p:nvPr/>
        </p:nvSpPr>
        <p:spPr>
          <a:xfrm>
            <a:off x="6987133" y="1610257"/>
            <a:ext cx="2554736" cy="9074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쿼리문을 통해 신호를 보낸 다음 설비 파악</a:t>
            </a:r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EE8DDFC6-CBC4-AAC3-3934-565257FB3707}"/>
              </a:ext>
            </a:extLst>
          </p:cNvPr>
          <p:cNvSpPr/>
          <p:nvPr/>
        </p:nvSpPr>
        <p:spPr>
          <a:xfrm>
            <a:off x="7657227" y="2736219"/>
            <a:ext cx="1256428" cy="1333209"/>
          </a:xfrm>
          <a:prstGeom prst="flowChartMerg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3400E-51ED-7BE7-804A-5C9C499C78E6}"/>
              </a:ext>
            </a:extLst>
          </p:cNvPr>
          <p:cNvSpPr/>
          <p:nvPr/>
        </p:nvSpPr>
        <p:spPr>
          <a:xfrm>
            <a:off x="2435776" y="3025548"/>
            <a:ext cx="2554736" cy="140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맵에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TRUE/FALSE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맵이</a:t>
            </a:r>
            <a:r>
              <a:rPr lang="ko-KR" altLang="en-US" dirty="0">
                <a:solidFill>
                  <a:schemeClr val="tx1"/>
                </a:solidFill>
              </a:rPr>
              <a:t> 없다면 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맵을</a:t>
            </a:r>
            <a:r>
              <a:rPr lang="ko-KR" altLang="en-US" dirty="0">
                <a:solidFill>
                  <a:schemeClr val="tx1"/>
                </a:solidFill>
              </a:rPr>
              <a:t> 만들어서 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67E9E1-DC7A-5D11-E407-908D06FE9CA8}"/>
              </a:ext>
            </a:extLst>
          </p:cNvPr>
          <p:cNvSpPr/>
          <p:nvPr/>
        </p:nvSpPr>
        <p:spPr>
          <a:xfrm>
            <a:off x="7008073" y="4335342"/>
            <a:ext cx="2554736" cy="90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INIT</a:t>
            </a:r>
            <a:r>
              <a:rPr lang="ko-KR" altLang="en-US" dirty="0">
                <a:solidFill>
                  <a:schemeClr val="tx1"/>
                </a:solidFill>
              </a:rPr>
              <a:t>시간 이후인지 판단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301AC5DC-1D35-4644-31D2-5A288953AE6E}"/>
              </a:ext>
            </a:extLst>
          </p:cNvPr>
          <p:cNvSpPr/>
          <p:nvPr/>
        </p:nvSpPr>
        <p:spPr>
          <a:xfrm rot="1274922">
            <a:off x="5054537" y="3752849"/>
            <a:ext cx="1800328" cy="69103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25482-4118-3979-0044-54037592DFDC}"/>
              </a:ext>
            </a:extLst>
          </p:cNvPr>
          <p:cNvSpPr txBox="1"/>
          <p:nvPr/>
        </p:nvSpPr>
        <p:spPr>
          <a:xfrm>
            <a:off x="5615241" y="3490406"/>
            <a:ext cx="23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시간 이후라면</a:t>
            </a: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CAE77D93-BF7B-8C99-B289-3C732E4D659D}"/>
              </a:ext>
            </a:extLst>
          </p:cNvPr>
          <p:cNvSpPr/>
          <p:nvPr/>
        </p:nvSpPr>
        <p:spPr>
          <a:xfrm rot="20031174">
            <a:off x="5103010" y="5058795"/>
            <a:ext cx="1800328" cy="691035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959F9-ED66-AF5F-99CA-FDD4E32CB880}"/>
              </a:ext>
            </a:extLst>
          </p:cNvPr>
          <p:cNvSpPr txBox="1"/>
          <p:nvPr/>
        </p:nvSpPr>
        <p:spPr>
          <a:xfrm>
            <a:off x="5749423" y="5694764"/>
            <a:ext cx="23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시간 이전이면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35887-118D-8B9B-9B9F-7FFEB8C4A40F}"/>
              </a:ext>
            </a:extLst>
          </p:cNvPr>
          <p:cNvSpPr/>
          <p:nvPr/>
        </p:nvSpPr>
        <p:spPr>
          <a:xfrm>
            <a:off x="2393215" y="4953286"/>
            <a:ext cx="2554736" cy="140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맵에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FALSE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맵이</a:t>
            </a:r>
            <a:r>
              <a:rPr lang="ko-KR" altLang="en-US" dirty="0">
                <a:solidFill>
                  <a:schemeClr val="tx1"/>
                </a:solidFill>
              </a:rPr>
              <a:t> 없다면 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맵을</a:t>
            </a:r>
            <a:r>
              <a:rPr lang="ko-KR" altLang="en-US" dirty="0">
                <a:solidFill>
                  <a:schemeClr val="tx1"/>
                </a:solidFill>
              </a:rPr>
              <a:t> 만들어서 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303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746000"/>
            <a:ext cx="6155321" cy="970537"/>
          </a:xfrm>
        </p:spPr>
        <p:txBody>
          <a:bodyPr rtlCol="0"/>
          <a:lstStyle/>
          <a:p>
            <a:pPr rtl="0"/>
            <a:r>
              <a:rPr lang="ko-KR" altLang="en-US" dirty="0"/>
              <a:t>현재 설비에서 다음 설비 결정</a:t>
            </a:r>
            <a:r>
              <a:rPr lang="en-US" altLang="ko-KR" dirty="0"/>
              <a:t>-</a:t>
            </a:r>
            <a:r>
              <a:rPr lang="en-US" altLang="ko-KR" dirty="0" err="1"/>
              <a:t>m_whereTargetPk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r>
              <a:rPr lang="ko-KR" altLang="en-US" dirty="0"/>
              <a:t>제품을 보낼 수 있는 트랙이 </a:t>
            </a:r>
            <a:r>
              <a:rPr lang="en-US" altLang="ko-KR" dirty="0"/>
              <a:t>2</a:t>
            </a:r>
            <a:r>
              <a:rPr lang="ko-KR" altLang="en-US" dirty="0"/>
              <a:t>개 이상일 경우 </a:t>
            </a:r>
            <a:r>
              <a:rPr lang="en-US" altLang="ko-KR" dirty="0" err="1"/>
              <a:t>ReadyMap</a:t>
            </a:r>
            <a:r>
              <a:rPr lang="en-US" altLang="ko-KR" dirty="0"/>
              <a:t> </a:t>
            </a:r>
            <a:r>
              <a:rPr lang="ko-KR" altLang="en-US" dirty="0"/>
              <a:t>여부를 파악하여 한 트랙을 지정해서 제품을 보냄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트랙이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ko-KR" altLang="en-US" dirty="0" err="1"/>
              <a:t>이상일경우</a:t>
            </a:r>
            <a:r>
              <a:rPr lang="ko-KR" altLang="en-US" dirty="0"/>
              <a:t> 가장 적게 보낸 트랙으로 보냄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Receive::</a:t>
            </a:r>
            <a:r>
              <a:rPr lang="en-US" altLang="ko-KR" dirty="0" err="1"/>
              <a:t>ExtTransFn</a:t>
            </a:r>
            <a:r>
              <a:rPr lang="ko-KR" altLang="en-US" dirty="0"/>
              <a:t>에서 받을 트랙이 현재 트랙일 경우 제품을 </a:t>
            </a:r>
            <a:r>
              <a:rPr lang="ko-KR" altLang="en-US" dirty="0" err="1"/>
              <a:t>받는걸로</a:t>
            </a:r>
            <a:r>
              <a:rPr lang="ko-KR" altLang="en-US" dirty="0"/>
              <a:t> 구현 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26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727964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97C62-F446-F294-885B-6FFB87A7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</p:spPr>
        <p:txBody>
          <a:bodyPr/>
          <a:lstStyle/>
          <a:p>
            <a:r>
              <a:rPr lang="ko-KR" altLang="en-US" dirty="0"/>
              <a:t>현재 설비에서 다음설비 결정 </a:t>
            </a:r>
            <a:r>
              <a:rPr lang="en-US" altLang="ko-KR" dirty="0"/>
              <a:t>– M_WHERETARGETPK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08D8B-CF5C-FD33-9892-184E0EFF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D9E8E-B413-F596-67E2-7E07033D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3B378-6A5F-5042-65E1-9BCE57F7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5DE5DD-6C1B-BEED-0563-700EE36BE37B}"/>
              </a:ext>
            </a:extLst>
          </p:cNvPr>
          <p:cNvSpPr/>
          <p:nvPr/>
        </p:nvSpPr>
        <p:spPr>
          <a:xfrm>
            <a:off x="2122804" y="1488456"/>
            <a:ext cx="2610577" cy="138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제품을 내보낼 다음 설비 목록 </a:t>
            </a:r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로 가져옴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78C5C44B-7004-4D2F-FB66-33B985C84C8E}"/>
              </a:ext>
            </a:extLst>
          </p:cNvPr>
          <p:cNvSpPr/>
          <p:nvPr/>
        </p:nvSpPr>
        <p:spPr>
          <a:xfrm>
            <a:off x="4928406" y="1830793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5885F-8D4E-82FE-A149-8119650BA881}"/>
              </a:ext>
            </a:extLst>
          </p:cNvPr>
          <p:cNvSpPr/>
          <p:nvPr/>
        </p:nvSpPr>
        <p:spPr>
          <a:xfrm>
            <a:off x="6931291" y="1494418"/>
            <a:ext cx="2610577" cy="138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제품을 내보낼 설비 </a:t>
            </a:r>
            <a:r>
              <a:rPr lang="en-US" altLang="ko-KR" dirty="0">
                <a:solidFill>
                  <a:schemeClr val="tx1"/>
                </a:solidFill>
              </a:rPr>
              <a:t>PK </a:t>
            </a:r>
            <a:r>
              <a:rPr lang="ko-KR" altLang="en-US" dirty="0">
                <a:solidFill>
                  <a:schemeClr val="tx1"/>
                </a:solidFill>
              </a:rPr>
              <a:t>파악 후 해당 설비와 연결된 </a:t>
            </a:r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인지 판단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4E86BB44-FD05-F8EF-62A3-66C295EB0E2D}"/>
              </a:ext>
            </a:extLst>
          </p:cNvPr>
          <p:cNvSpPr/>
          <p:nvPr/>
        </p:nvSpPr>
        <p:spPr>
          <a:xfrm rot="14528917">
            <a:off x="5930338" y="2313641"/>
            <a:ext cx="362969" cy="2790087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E1E9D1B0-93C6-DBF2-31EA-7B7D6CCD7C7F}"/>
              </a:ext>
            </a:extLst>
          </p:cNvPr>
          <p:cNvSpPr/>
          <p:nvPr/>
        </p:nvSpPr>
        <p:spPr>
          <a:xfrm rot="10800000">
            <a:off x="7971912" y="3000347"/>
            <a:ext cx="362969" cy="205038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BC7CD8-2071-9315-A70A-699C156F7120}"/>
              </a:ext>
            </a:extLst>
          </p:cNvPr>
          <p:cNvSpPr/>
          <p:nvPr/>
        </p:nvSpPr>
        <p:spPr>
          <a:xfrm>
            <a:off x="2122804" y="3613465"/>
            <a:ext cx="2610577" cy="118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설비로 제품을 내보냄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61D5-BE07-9249-ACA8-DD86B56D31FB}"/>
              </a:ext>
            </a:extLst>
          </p:cNvPr>
          <p:cNvSpPr txBox="1"/>
          <p:nvPr/>
        </p:nvSpPr>
        <p:spPr>
          <a:xfrm>
            <a:off x="2409281" y="3122477"/>
            <a:ext cx="464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설비가 하나라면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14E5A9-14B9-AB69-9FEB-9B6308F71D0C}"/>
              </a:ext>
            </a:extLst>
          </p:cNvPr>
          <p:cNvSpPr/>
          <p:nvPr/>
        </p:nvSpPr>
        <p:spPr>
          <a:xfrm>
            <a:off x="6931290" y="5193305"/>
            <a:ext cx="2610577" cy="118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설비들의 보낸 횟수 파악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9E6A1-F290-9F0B-D8D4-2DA386F7CC5B}"/>
              </a:ext>
            </a:extLst>
          </p:cNvPr>
          <p:cNvSpPr txBox="1"/>
          <p:nvPr/>
        </p:nvSpPr>
        <p:spPr>
          <a:xfrm>
            <a:off x="8153396" y="3491809"/>
            <a:ext cx="464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설비가 두개 이상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DF60AD58-3772-6E2B-0EFD-E445834E765D}"/>
              </a:ext>
            </a:extLst>
          </p:cNvPr>
          <p:cNvSpPr/>
          <p:nvPr/>
        </p:nvSpPr>
        <p:spPr>
          <a:xfrm rot="10800000">
            <a:off x="5060610" y="5331098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E06354-B253-E0D8-39B2-D21B717D5E41}"/>
              </a:ext>
            </a:extLst>
          </p:cNvPr>
          <p:cNvSpPr/>
          <p:nvPr/>
        </p:nvSpPr>
        <p:spPr>
          <a:xfrm>
            <a:off x="2122804" y="5193305"/>
            <a:ext cx="2610577" cy="118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적게 보낸 설비로 제품을 내보냄</a:t>
            </a:r>
          </a:p>
        </p:txBody>
      </p:sp>
    </p:spTree>
    <p:extLst>
      <p:ext uri="{BB962C8B-B14F-4D97-AF65-F5344CB8AC3E}">
        <p14:creationId xmlns:p14="http://schemas.microsoft.com/office/powerpoint/2010/main" val="1592945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28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0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29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8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30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35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39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41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2107</Words>
  <Application>Microsoft Office PowerPoint</Application>
  <PresentationFormat>와이드스크린</PresentationFormat>
  <Paragraphs>526</Paragraphs>
  <Slides>48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돋움체</vt:lpstr>
      <vt:lpstr>맑은 고딕</vt:lpstr>
      <vt:lpstr>Aharoni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코드 구현 - 박민준</vt:lpstr>
      <vt:lpstr>결합 자동화</vt:lpstr>
      <vt:lpstr>각 설비별 개수 가져오기</vt:lpstr>
      <vt:lpstr>설비 생성</vt:lpstr>
      <vt:lpstr>모델 연결</vt:lpstr>
      <vt:lpstr>연결 자동화의 핵심!!! Coups</vt:lpstr>
      <vt:lpstr>Coups 부속 연결 함수</vt:lpstr>
      <vt:lpstr>다음 설비가 받을수 있는지 결정? - ReadyMap</vt:lpstr>
      <vt:lpstr>다음 설비가 받을수 있는지 결정? - ReadyMap</vt:lpstr>
      <vt:lpstr>다음 설비가 받을수 있는지 결정? - ReadyMap</vt:lpstr>
      <vt:lpstr>다음 설비가 받을수 있는지 결정? - ReadyMap</vt:lpstr>
      <vt:lpstr>현재 설비에서 다음 설비 결정-m_whereTargetPk</vt:lpstr>
      <vt:lpstr>현재 설비에서 다음설비 결정 – M_WHERETARGETPK</vt:lpstr>
      <vt:lpstr>분야 - 이름</vt:lpstr>
      <vt:lpstr>분야 - 이름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19843</cp:lastModifiedBy>
  <cp:revision>24</cp:revision>
  <dcterms:created xsi:type="dcterms:W3CDTF">2023-03-21T04:41:08Z</dcterms:created>
  <dcterms:modified xsi:type="dcterms:W3CDTF">2023-03-23T03:23:43Z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