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59" r:id="rId3"/>
    <p:sldId id="268" r:id="rId4"/>
    <p:sldId id="269" r:id="rId5"/>
    <p:sldId id="264" r:id="rId6"/>
    <p:sldId id="278" r:id="rId7"/>
    <p:sldId id="285" r:id="rId8"/>
    <p:sldId id="286" r:id="rId9"/>
    <p:sldId id="282" r:id="rId10"/>
    <p:sldId id="266" r:id="rId11"/>
    <p:sldId id="281" r:id="rId12"/>
    <p:sldId id="283" r:id="rId13"/>
    <p:sldId id="284" r:id="rId14"/>
    <p:sldId id="270" r:id="rId15"/>
    <p:sldId id="277" r:id="rId16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2C78-8CF6-3986-B2D7-1C24517F0D41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50052-8359-58F6-73B4-129F933C2105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B9B42-D311-A8C8-A208-AE3766ED5386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B1AA2-FEE1-62C8-4988-4CAA9AD506F7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375-DAB9-5010-2431-5B6246508F0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9C5A-EAFB-B324-D113-45FB141000B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3A00A-8363-1AB5-7DB0-2135998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16" y="1862576"/>
            <a:ext cx="8693450" cy="3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F463E-D4B2-5FC0-E886-F644846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1108393"/>
            <a:ext cx="8693450" cy="53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52A-EB58-83B7-37DC-7FCC63F7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1" y="656782"/>
            <a:ext cx="8692280" cy="62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D91E44A-30AD-714D-7BD8-A21BF1905AD9}"/>
              </a:ext>
            </a:extLst>
          </p:cNvPr>
          <p:cNvSpPr txBox="1"/>
          <p:nvPr/>
        </p:nvSpPr>
        <p:spPr>
          <a:xfrm>
            <a:off x="1476930" y="413939"/>
            <a:ext cx="8588120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>
                <a:latin typeface="맑은 고딕 (본문)"/>
              </a:rPr>
              <a:t>모델 공통사항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모델의 크기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m_size</a:t>
            </a:r>
            <a:r>
              <a:rPr lang="en-US" altLang="ko-KR" sz="1400" dirty="0">
                <a:latin typeface="맑은 고딕 (본문)"/>
              </a:rPr>
              <a:t>) =</a:t>
            </a:r>
            <a:r>
              <a:rPr lang="ko-KR" altLang="en-US" sz="1400" dirty="0">
                <a:latin typeface="맑은 고딕 (본문)"/>
              </a:rPr>
              <a:t> 모델의 가로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m_width</a:t>
            </a:r>
            <a:r>
              <a:rPr lang="en-US" altLang="ko-KR" sz="1400" dirty="0">
                <a:latin typeface="맑은 고딕 (본문)"/>
              </a:rPr>
              <a:t>) x </a:t>
            </a:r>
            <a:r>
              <a:rPr lang="ko-KR" altLang="en-US" sz="1400" dirty="0">
                <a:latin typeface="맑은 고딕 (본문)"/>
              </a:rPr>
              <a:t>모델의 세로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m_height</a:t>
            </a:r>
            <a:r>
              <a:rPr lang="en-US" altLang="ko-KR" sz="1400" dirty="0">
                <a:latin typeface="맑은 고딕 (본문)"/>
              </a:rPr>
              <a:t>)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생성된 제품은 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  <a:r>
              <a:rPr lang="ko-KR" altLang="en-US" sz="1400" dirty="0">
                <a:latin typeface="맑은 고딕 (본문)"/>
              </a:rPr>
              <a:t> </a:t>
            </a:r>
            <a:r>
              <a:rPr lang="ko-KR" altLang="en-US" sz="1400" strike="sngStrike" dirty="0">
                <a:latin typeface="맑은 고딕 (본문)"/>
              </a:rPr>
              <a:t>최대 저장용량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m_maxBuf</a:t>
            </a:r>
            <a:r>
              <a:rPr lang="en-US" altLang="ko-KR" sz="1400" strike="sngStrike" dirty="0">
                <a:latin typeface="맑은 고딕 (본문)"/>
              </a:rPr>
              <a:t>) =</a:t>
            </a:r>
            <a:r>
              <a:rPr lang="ko-KR" altLang="en-US" sz="1400" strike="sngStrike" dirty="0">
                <a:latin typeface="맑은 고딕 (본문)"/>
              </a:rPr>
              <a:t> 모델의 크기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m_size</a:t>
            </a:r>
            <a:r>
              <a:rPr lang="en-US" altLang="ko-KR" sz="1400" strike="sngStrike" dirty="0">
                <a:latin typeface="맑은 고딕 (본문)"/>
              </a:rPr>
              <a:t>)x2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최대 저장용량은 우선 </a:t>
            </a:r>
            <a:r>
              <a:rPr lang="en-US" altLang="ko-KR" sz="1400" dirty="0">
                <a:latin typeface="맑은 고딕 (본문)"/>
              </a:rPr>
              <a:t>10</a:t>
            </a:r>
            <a:r>
              <a:rPr lang="ko-KR" altLang="en-US" sz="1400" dirty="0">
                <a:latin typeface="맑은 고딕 (본문)"/>
              </a:rPr>
              <a:t>으로 통일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692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5148</TotalTime>
  <Words>1866</Words>
  <Application>Microsoft Office PowerPoint</Application>
  <PresentationFormat>사용자 지정</PresentationFormat>
  <Paragraphs>637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PowerPoint 프레젠테이션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383</cp:revision>
  <dcterms:created xsi:type="dcterms:W3CDTF">2023-02-02T07:33:06Z</dcterms:created>
  <dcterms:modified xsi:type="dcterms:W3CDTF">2023-03-15T01:46:15Z</dcterms:modified>
</cp:coreProperties>
</file>