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59" r:id="rId3"/>
    <p:sldId id="268" r:id="rId4"/>
    <p:sldId id="269" r:id="rId5"/>
    <p:sldId id="264" r:id="rId6"/>
    <p:sldId id="278" r:id="rId7"/>
    <p:sldId id="285" r:id="rId8"/>
    <p:sldId id="286" r:id="rId9"/>
    <p:sldId id="282" r:id="rId10"/>
    <p:sldId id="266" r:id="rId11"/>
    <p:sldId id="281" r:id="rId12"/>
    <p:sldId id="283" r:id="rId13"/>
    <p:sldId id="284" r:id="rId14"/>
    <p:sldId id="270" r:id="rId15"/>
    <p:sldId id="277" r:id="rId16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 varScale="1">
        <p:scale>
          <a:sx n="90" d="100"/>
          <a:sy n="90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2023-03-08-Wednesday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9AA493F-8162-5A0A-47E6-66297F7AD2A8}"/>
              </a:ext>
            </a:extLst>
          </p:cNvPr>
          <p:cNvGrpSpPr/>
          <p:nvPr/>
        </p:nvGrpSpPr>
        <p:grpSpPr>
          <a:xfrm>
            <a:off x="5173513" y="4045513"/>
            <a:ext cx="5158487" cy="2833332"/>
            <a:chOff x="5173513" y="4045513"/>
            <a:chExt cx="5158487" cy="2833332"/>
          </a:xfrm>
        </p:grpSpPr>
        <p:cxnSp>
          <p:nvCxnSpPr>
            <p:cNvPr id="434" name="연결선: 꺾임 433">
              <a:extLst>
                <a:ext uri="{FF2B5EF4-FFF2-40B4-BE49-F238E27FC236}">
                  <a16:creationId xmlns:a16="http://schemas.microsoft.com/office/drawing/2014/main" id="{E5041F77-6F08-4CC3-5468-CBB6EA484707}"/>
                </a:ext>
              </a:extLst>
            </p:cNvPr>
            <p:cNvCxnSpPr>
              <a:cxnSpLocks/>
              <a:stCxn id="430" idx="1"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연결선: 꺾임 434">
              <a:extLst>
                <a:ext uri="{FF2B5EF4-FFF2-40B4-BE49-F238E27FC236}">
                  <a16:creationId xmlns:a16="http://schemas.microsoft.com/office/drawing/2014/main" id="{3335804A-AED8-227F-F9EC-911AD1FC26B1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4" name="연결선: 구부러짐 443">
            <a:extLst>
              <a:ext uri="{FF2B5EF4-FFF2-40B4-BE49-F238E27FC236}">
                <a16:creationId xmlns:a16="http://schemas.microsoft.com/office/drawing/2014/main" id="{D60E6E27-5826-B5F8-E115-3D774E0C95CA}"/>
              </a:ext>
            </a:extLst>
          </p:cNvPr>
          <p:cNvCxnSpPr>
            <a:cxnSpLocks/>
            <a:stCxn id="332" idx="1"/>
            <a:endCxn id="437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연결선: 구부러짐 444">
            <a:extLst>
              <a:ext uri="{FF2B5EF4-FFF2-40B4-BE49-F238E27FC236}">
                <a16:creationId xmlns:a16="http://schemas.microsoft.com/office/drawing/2014/main" id="{02540D4A-3FC7-9ADB-3FCE-A3A5C33024D0}"/>
              </a:ext>
            </a:extLst>
          </p:cNvPr>
          <p:cNvCxnSpPr>
            <a:cxnSpLocks/>
            <a:stCxn id="309" idx="3"/>
            <a:endCxn id="437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32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7" name="연결선: 구부러짐 446">
            <a:extLst>
              <a:ext uri="{FF2B5EF4-FFF2-40B4-BE49-F238E27FC236}">
                <a16:creationId xmlns:a16="http://schemas.microsoft.com/office/drawing/2014/main" id="{55516B5F-EFC2-23B8-CBFE-E6FBF840B377}"/>
              </a:ext>
            </a:extLst>
          </p:cNvPr>
          <p:cNvCxnSpPr>
            <a:cxnSpLocks/>
            <a:stCxn id="437" idx="6"/>
            <a:endCxn id="309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BC704E3-0281-A523-FD67-AFE0A7DCDED3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B2CAA5E-96D0-0985-1D3A-777E4310105A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BEA1004D-F133-ADAB-DC85-DC44B251F82B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F0F2F81-B947-DC60-4DB1-CAEC5FE2821D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207FF45-E7AC-5DD6-B38B-D54F86953A1E}"/>
              </a:ext>
            </a:extLst>
          </p:cNvPr>
          <p:cNvGrpSpPr/>
          <p:nvPr/>
        </p:nvGrpSpPr>
        <p:grpSpPr>
          <a:xfrm>
            <a:off x="5173513" y="4045513"/>
            <a:ext cx="5158487" cy="2833332"/>
            <a:chOff x="5173513" y="4045513"/>
            <a:chExt cx="5158487" cy="2833332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45C0535-20CD-2351-32B6-D241F45C5388}"/>
                </a:ext>
              </a:extLst>
            </p:cNvPr>
            <p:cNvCxnSpPr>
              <a:cxnSpLocks/>
              <a:stCxn id="6" idx="1"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DF854550-FE01-6A5C-4804-C3496B837841}"/>
                </a:ext>
              </a:extLst>
            </p:cNvPr>
            <p:cNvCxnSpPr>
              <a:cxnSpLocks/>
              <a:endCxn id="45" idx="3"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A440FFD4-9126-B85C-14D0-E3410762BC63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779C8B11-DA28-04C3-1985-56045B0F2FAF}"/>
              </a:ext>
            </a:extLst>
          </p:cNvPr>
          <p:cNvCxnSpPr>
            <a:cxnSpLocks/>
            <a:stCxn id="5" idx="6"/>
            <a:endCxn id="18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D2C78-8CF6-3986-B2D7-1C24517F0D41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50052-8359-58F6-73B4-129F933C2105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207FF45-E7AC-5DD6-B38B-D54F86953A1E}"/>
              </a:ext>
            </a:extLst>
          </p:cNvPr>
          <p:cNvGrpSpPr/>
          <p:nvPr/>
        </p:nvGrpSpPr>
        <p:grpSpPr>
          <a:xfrm>
            <a:off x="5173513" y="4045513"/>
            <a:ext cx="5158487" cy="2833332"/>
            <a:chOff x="5173513" y="4045513"/>
            <a:chExt cx="5158487" cy="2833332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45C0535-20CD-2351-32B6-D241F45C5388}"/>
                </a:ext>
              </a:extLst>
            </p:cNvPr>
            <p:cNvCxnSpPr>
              <a:cxnSpLocks/>
              <a:stCxn id="6" idx="1"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DF854550-FE01-6A5C-4804-C3496B837841}"/>
                </a:ext>
              </a:extLst>
            </p:cNvPr>
            <p:cNvCxnSpPr>
              <a:cxnSpLocks/>
              <a:endCxn id="45" idx="3"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B9B42-D311-A8C8-A208-AE3766ED5386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B1AA2-FEE1-62C8-4988-4CAA9AD506F7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207FF45-E7AC-5DD6-B38B-D54F86953A1E}"/>
              </a:ext>
            </a:extLst>
          </p:cNvPr>
          <p:cNvGrpSpPr/>
          <p:nvPr/>
        </p:nvGrpSpPr>
        <p:grpSpPr>
          <a:xfrm>
            <a:off x="5173513" y="4045513"/>
            <a:ext cx="5158487" cy="2833332"/>
            <a:chOff x="5173513" y="4045513"/>
            <a:chExt cx="5158487" cy="2833332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45C0535-20CD-2351-32B6-D241F45C5388}"/>
                </a:ext>
              </a:extLst>
            </p:cNvPr>
            <p:cNvCxnSpPr>
              <a:cxnSpLocks/>
              <a:stCxn id="6" idx="1"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DF854550-FE01-6A5C-4804-C3496B837841}"/>
                </a:ext>
              </a:extLst>
            </p:cNvPr>
            <p:cNvCxnSpPr>
              <a:cxnSpLocks/>
              <a:endCxn id="45" idx="3"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9DFDD-AE5E-577B-0B28-45542BEEA5BB}"/>
              </a:ext>
            </a:extLst>
          </p:cNvPr>
          <p:cNvSpPr txBox="1"/>
          <p:nvPr/>
        </p:nvSpPr>
        <p:spPr>
          <a:xfrm>
            <a:off x="2688486" y="3821373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8375-DAB9-5010-2431-5B6246508F0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F9C5A-EAFB-B324-D113-45FB141000B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3A00A-8363-1AB5-7DB0-21359989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16" y="1862576"/>
            <a:ext cx="8693450" cy="38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F463E-D4B2-5FC0-E886-F644846B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1108393"/>
            <a:ext cx="8693450" cy="53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C152A-EB58-83B7-37DC-7FCC63F7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1" y="656782"/>
            <a:ext cx="8692280" cy="62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D91E44A-30AD-714D-7BD8-A21BF1905AD9}"/>
              </a:ext>
            </a:extLst>
          </p:cNvPr>
          <p:cNvSpPr txBox="1"/>
          <p:nvPr/>
        </p:nvSpPr>
        <p:spPr>
          <a:xfrm>
            <a:off x="1476930" y="413939"/>
            <a:ext cx="8588120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>
                <a:latin typeface="맑은 고딕 (본문)"/>
              </a:rPr>
              <a:t>모델 공통사항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모델의 크기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m_size</a:t>
            </a:r>
            <a:r>
              <a:rPr lang="en-US" altLang="ko-KR" sz="1400" dirty="0">
                <a:latin typeface="맑은 고딕 (본문)"/>
              </a:rPr>
              <a:t>) =</a:t>
            </a:r>
            <a:r>
              <a:rPr lang="ko-KR" altLang="en-US" sz="1400" dirty="0">
                <a:latin typeface="맑은 고딕 (본문)"/>
              </a:rPr>
              <a:t> 모델의 가로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m_width</a:t>
            </a:r>
            <a:r>
              <a:rPr lang="en-US" altLang="ko-KR" sz="1400" dirty="0">
                <a:latin typeface="맑은 고딕 (본문)"/>
              </a:rPr>
              <a:t>) x </a:t>
            </a:r>
            <a:r>
              <a:rPr lang="ko-KR" altLang="en-US" sz="1400" dirty="0">
                <a:latin typeface="맑은 고딕 (본문)"/>
              </a:rPr>
              <a:t>모델의 세로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m_height</a:t>
            </a:r>
            <a:r>
              <a:rPr lang="en-US" altLang="ko-KR" sz="1400" dirty="0">
                <a:latin typeface="맑은 고딕 (본문)"/>
              </a:rPr>
              <a:t>)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생성된 제품은 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  <a:r>
              <a:rPr lang="ko-KR" altLang="en-US" sz="1400" dirty="0">
                <a:latin typeface="맑은 고딕 (본문)"/>
              </a:rPr>
              <a:t> </a:t>
            </a:r>
            <a:r>
              <a:rPr lang="ko-KR" altLang="en-US" sz="1400" strike="sngStrike" dirty="0">
                <a:latin typeface="맑은 고딕 (본문)"/>
              </a:rPr>
              <a:t>최대 저장용량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m_maxBuf</a:t>
            </a:r>
            <a:r>
              <a:rPr lang="en-US" altLang="ko-KR" sz="1400" strike="sngStrike" dirty="0">
                <a:latin typeface="맑은 고딕 (본문)"/>
              </a:rPr>
              <a:t>) =</a:t>
            </a:r>
            <a:r>
              <a:rPr lang="ko-KR" altLang="en-US" sz="1400" strike="sngStrike" dirty="0">
                <a:latin typeface="맑은 고딕 (본문)"/>
              </a:rPr>
              <a:t> 모델의 크기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m_size</a:t>
            </a:r>
            <a:r>
              <a:rPr lang="en-US" altLang="ko-KR" sz="1400" strike="sngStrike" dirty="0">
                <a:latin typeface="맑은 고딕 (본문)"/>
              </a:rPr>
              <a:t>)x2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최대 저장용량은 우선 </a:t>
            </a:r>
            <a:r>
              <a:rPr lang="en-US" altLang="ko-KR" sz="1400" dirty="0">
                <a:latin typeface="맑은 고딕 (본문)"/>
              </a:rPr>
              <a:t>10</a:t>
            </a:r>
            <a:r>
              <a:rPr lang="ko-KR" altLang="en-US" sz="1400" dirty="0">
                <a:latin typeface="맑은 고딕 (본문)"/>
              </a:rPr>
              <a:t>으로 통일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6921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A440FFD4-9126-B85C-14D0-E3410762BC63}"/>
              </a:ext>
            </a:extLst>
          </p:cNvPr>
          <p:cNvCxnSpPr>
            <a:cxnSpLocks/>
            <a:stCxn id="5" idx="6"/>
            <a:endCxn id="54" idx="1"/>
          </p:cNvCxnSpPr>
          <p:nvPr/>
        </p:nvCxnSpPr>
        <p:spPr bwMode="auto">
          <a:xfrm>
            <a:off x="2335923" y="4968421"/>
            <a:ext cx="1456738" cy="695932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779C8B11-DA28-04C3-1985-56045B0F2FAF}"/>
              </a:ext>
            </a:extLst>
          </p:cNvPr>
          <p:cNvCxnSpPr>
            <a:cxnSpLocks/>
            <a:stCxn id="5" idx="6"/>
            <a:endCxn id="18" idx="3"/>
          </p:cNvCxnSpPr>
          <p:nvPr/>
        </p:nvCxnSpPr>
        <p:spPr bwMode="auto">
          <a:xfrm flipV="1">
            <a:off x="2335923" y="4272365"/>
            <a:ext cx="1456738" cy="69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9E1D4-360E-7807-CC62-B3A7D2E9C3FC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367E1-C8DA-B36C-CAEC-BA24CE253638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60469C0-90BD-8F32-54CD-2B4381F24987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7B5B6CF-824B-D75E-B887-78A848B6CE3B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==1]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5017</TotalTime>
  <Words>1862</Words>
  <Application>Microsoft Office PowerPoint</Application>
  <PresentationFormat>사용자 지정</PresentationFormat>
  <Paragraphs>637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PowerPoint 프레젠테이션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375</cp:revision>
  <dcterms:created xsi:type="dcterms:W3CDTF">2023-02-02T07:33:06Z</dcterms:created>
  <dcterms:modified xsi:type="dcterms:W3CDTF">2023-03-08T01:23:44Z</dcterms:modified>
</cp:coreProperties>
</file>