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1"/>
  </p:notesMasterIdLst>
  <p:handoutMasterIdLst>
    <p:handoutMasterId r:id="rId42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11" r:id="rId20"/>
    <p:sldId id="310" r:id="rId21"/>
    <p:sldId id="277" r:id="rId22"/>
    <p:sldId id="262" r:id="rId23"/>
    <p:sldId id="289" r:id="rId24"/>
    <p:sldId id="264" r:id="rId25"/>
    <p:sldId id="258" r:id="rId26"/>
    <p:sldId id="278" r:id="rId27"/>
    <p:sldId id="266" r:id="rId28"/>
    <p:sldId id="292" r:id="rId29"/>
    <p:sldId id="293" r:id="rId30"/>
    <p:sldId id="280" r:id="rId31"/>
    <p:sldId id="270" r:id="rId32"/>
    <p:sldId id="271" r:id="rId33"/>
    <p:sldId id="287" r:id="rId34"/>
    <p:sldId id="260" r:id="rId35"/>
    <p:sldId id="282" r:id="rId36"/>
    <p:sldId id="283" r:id="rId37"/>
    <p:sldId id="294" r:id="rId38"/>
    <p:sldId id="275" r:id="rId39"/>
    <p:sldId id="276" r:id="rId4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10" Type="http://schemas.openxmlformats.org/officeDocument/2006/relationships/image" Target="../media/image47.jpg"/><Relationship Id="rId4" Type="http://schemas.openxmlformats.org/officeDocument/2006/relationships/image" Target="../media/image41.jpg"/><Relationship Id="rId9" Type="http://schemas.openxmlformats.org/officeDocument/2006/relationships/image" Target="../media/image4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오영택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17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18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27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29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1062</Words>
  <Application>Microsoft Office PowerPoint</Application>
  <PresentationFormat>와이드스크린</PresentationFormat>
  <Paragraphs>407</Paragraphs>
  <Slides>36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분야 - 이름</vt:lpstr>
      <vt:lpstr>DB - 오영택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b</cp:lastModifiedBy>
  <cp:revision>15</cp:revision>
  <dcterms:created xsi:type="dcterms:W3CDTF">2023-03-21T04:41:08Z</dcterms:created>
  <dcterms:modified xsi:type="dcterms:W3CDTF">2023-03-21T06:12:05Z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