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1" r:id="rId20"/>
    <p:sldId id="315" r:id="rId21"/>
    <p:sldId id="316" r:id="rId22"/>
    <p:sldId id="317" r:id="rId23"/>
    <p:sldId id="318" r:id="rId24"/>
    <p:sldId id="319" r:id="rId25"/>
    <p:sldId id="313" r:id="rId26"/>
    <p:sldId id="310" r:id="rId27"/>
    <p:sldId id="277" r:id="rId28"/>
    <p:sldId id="262" r:id="rId29"/>
    <p:sldId id="289" r:id="rId30"/>
    <p:sldId id="264" r:id="rId31"/>
    <p:sldId id="258" r:id="rId32"/>
    <p:sldId id="278" r:id="rId33"/>
    <p:sldId id="266" r:id="rId34"/>
    <p:sldId id="292" r:id="rId35"/>
    <p:sldId id="293" r:id="rId36"/>
    <p:sldId id="280" r:id="rId37"/>
    <p:sldId id="270" r:id="rId38"/>
    <p:sldId id="271" r:id="rId39"/>
    <p:sldId id="287" r:id="rId40"/>
    <p:sldId id="260" r:id="rId41"/>
    <p:sldId id="282" r:id="rId42"/>
    <p:sldId id="283" r:id="rId43"/>
    <p:sldId id="294" r:id="rId44"/>
    <p:sldId id="275" r:id="rId45"/>
    <p:sldId id="276" r:id="rId4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84" y="2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12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4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19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93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917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5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image" Target="../media/image51.jpg"/><Relationship Id="rId7" Type="http://schemas.openxmlformats.org/officeDocument/2006/relationships/image" Target="../media/image5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10" Type="http://schemas.openxmlformats.org/officeDocument/2006/relationships/image" Target="../media/image58.jpg"/><Relationship Id="rId4" Type="http://schemas.openxmlformats.org/officeDocument/2006/relationships/image" Target="../media/image52.jpg"/><Relationship Id="rId9" Type="http://schemas.openxmlformats.org/officeDocument/2006/relationships/image" Target="../media/image5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오영택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en-US" altLang="ko-KR" dirty="0"/>
              <a:t>ERD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3F71CC-E584-C1BF-2437-F825005A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6" y="1268760"/>
            <a:ext cx="11246428" cy="10541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77805E-4FE8-7F68-5F29-DFA73EE7B1ED}"/>
              </a:ext>
            </a:extLst>
          </p:cNvPr>
          <p:cNvSpPr txBox="1"/>
          <p:nvPr/>
        </p:nvSpPr>
        <p:spPr>
          <a:xfrm>
            <a:off x="7536160" y="3140968"/>
            <a:ext cx="3635354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프로젝트 이름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타일의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끝나는 시간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DC2CA7C-C099-F744-94BA-1E2460961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212976"/>
            <a:ext cx="6661492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9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D1256A-745C-B714-3767-85002FDB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278728"/>
            <a:ext cx="11373727" cy="1286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D2BCF-133D-D136-4A97-3313D5229ACF}"/>
              </a:ext>
            </a:extLst>
          </p:cNvPr>
          <p:cNvSpPr txBox="1"/>
          <p:nvPr/>
        </p:nvSpPr>
        <p:spPr>
          <a:xfrm>
            <a:off x="7536160" y="3140968"/>
            <a:ext cx="3430747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y_position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위치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문자열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y_length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길이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FFFAAD0E-E848-28B7-B9C5-E5073559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429000"/>
            <a:ext cx="6852002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1E3422-0AF4-D860-CCB1-260A39EE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0" y="1268760"/>
            <a:ext cx="11475040" cy="1739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4655840" y="3501008"/>
            <a:ext cx="2898614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설비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receive_object_id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설비 아이디 값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35EF210-082A-CFB2-9BF2-60629CAF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429000"/>
            <a:ext cx="3562533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6096000" y="4149080"/>
            <a:ext cx="3221075" cy="18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object_state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state_start_time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state_end_time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끝나는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BFBDD10-09D6-988D-3B53-64FD3A60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1" y="1268760"/>
            <a:ext cx="5003762" cy="2952328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9F8B1DD-F599-8915-4F1C-D397C3E0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8760"/>
            <a:ext cx="564513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/>
              <a:t>쿼리문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5E42-EA13-5D11-D3A4-3EFE085FEF0D}"/>
              </a:ext>
            </a:extLst>
          </p:cNvPr>
          <p:cNvSpPr txBox="1"/>
          <p:nvPr/>
        </p:nvSpPr>
        <p:spPr>
          <a:xfrm>
            <a:off x="6096000" y="4149080"/>
            <a:ext cx="2972289" cy="224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시나리오별 아이디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값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설비별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current_time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buffer_time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설비의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끝나는 시간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stock_count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2774FE-5512-1A65-EFBB-AFB9FCA9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1268760"/>
            <a:ext cx="5040561" cy="3299067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3814746-FF05-3235-D95E-67080BE1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8760"/>
            <a:ext cx="5661885" cy="21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CC09BB-0822-B7D9-AEC4-44E5986B2F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ERD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DB66FF-E068-88CD-40D7-1358B73D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996154"/>
            <a:ext cx="8496944" cy="5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23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24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33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1307</Words>
  <Application>Microsoft Office PowerPoint</Application>
  <PresentationFormat>와이드스크린</PresentationFormat>
  <Paragraphs>462</Paragraphs>
  <Slides>42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DB - 오영택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33</cp:revision>
  <dcterms:created xsi:type="dcterms:W3CDTF">2023-03-21T04:41:08Z</dcterms:created>
  <dcterms:modified xsi:type="dcterms:W3CDTF">2023-03-23T01:27:39Z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