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1"/>
  </p:notesMasterIdLst>
  <p:handoutMasterIdLst>
    <p:handoutMasterId r:id="rId52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22" r:id="rId19"/>
    <p:sldId id="305" r:id="rId20"/>
    <p:sldId id="315" r:id="rId21"/>
    <p:sldId id="316" r:id="rId22"/>
    <p:sldId id="320" r:id="rId23"/>
    <p:sldId id="321" r:id="rId24"/>
    <p:sldId id="323" r:id="rId25"/>
    <p:sldId id="317" r:id="rId26"/>
    <p:sldId id="319" r:id="rId27"/>
    <p:sldId id="324" r:id="rId28"/>
    <p:sldId id="318" r:id="rId29"/>
    <p:sldId id="313" r:id="rId30"/>
    <p:sldId id="314" r:id="rId31"/>
    <p:sldId id="277" r:id="rId32"/>
    <p:sldId id="262" r:id="rId33"/>
    <p:sldId id="289" r:id="rId34"/>
    <p:sldId id="264" r:id="rId35"/>
    <p:sldId id="258" r:id="rId36"/>
    <p:sldId id="278" r:id="rId37"/>
    <p:sldId id="266" r:id="rId38"/>
    <p:sldId id="292" r:id="rId39"/>
    <p:sldId id="293" r:id="rId40"/>
    <p:sldId id="280" r:id="rId41"/>
    <p:sldId id="270" r:id="rId42"/>
    <p:sldId id="271" r:id="rId43"/>
    <p:sldId id="287" r:id="rId44"/>
    <p:sldId id="260" r:id="rId45"/>
    <p:sldId id="282" r:id="rId46"/>
    <p:sldId id="283" r:id="rId47"/>
    <p:sldId id="294" r:id="rId48"/>
    <p:sldId id="275" r:id="rId49"/>
    <p:sldId id="276" r:id="rId5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42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30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4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03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33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05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81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33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0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58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400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981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유니티 </a:t>
            </a:r>
            <a:r>
              <a:rPr lang="en-US" altLang="ko-KR" dirty="0"/>
              <a:t>- </a:t>
            </a:r>
            <a:r>
              <a:rPr lang="ko-KR" altLang="en-US" dirty="0"/>
              <a:t>김건호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스크립트 설명</a:t>
            </a:r>
            <a:endParaRPr lang="en-US" altLang="ko-KR" dirty="0"/>
          </a:p>
          <a:p>
            <a:r>
              <a:rPr lang="ko-KR" altLang="en-US" dirty="0"/>
              <a:t>구현내용</a:t>
            </a:r>
            <a:endParaRPr lang="en-US" altLang="ko-KR" dirty="0"/>
          </a:p>
          <a:p>
            <a:r>
              <a:rPr lang="ko-KR" altLang="en-US" dirty="0"/>
              <a:t>시연영상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1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스크립트 설명</a:t>
            </a:r>
            <a:endParaRPr lang="en-US" altLang="ko-KR" sz="20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csv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값을 불러와 슬라이더의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넣어주는 스크립트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Change_Image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버튼을 누르면 이미지가 바뀌게 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Cube_Move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설비 클릭 시 오브젝트를 타일 위를 기준으로 생성하는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Data: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파일이름과 데이터 타입 가져오는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PostgresqlCopyScript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새로 고침 버튼에 들어간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이되면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개 제품 완성했다는 카운트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+1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ReFresh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 파일 실행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구급 상자, 시계이(가) 표시된 사진&#10;&#10;자동 생성된 설명">
            <a:extLst>
              <a:ext uri="{FF2B5EF4-FFF2-40B4-BE49-F238E27FC236}">
                <a16:creationId xmlns:a16="http://schemas.microsoft.com/office/drawing/2014/main" id="{723868F4-BE65-3CEA-E56B-412947A3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3047"/>
            <a:ext cx="4343623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Mousepointer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놓을 시 콘솔창에 “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Enter”,”Exit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New_Drag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ObjectHover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놓을시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해당색에 관한 상태가 무엇인지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(INIT,ACTIVE,WAIT,ERROR)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Rotate_Obj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생성한 오브젝트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가능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하도록하는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SliderTimer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스크립트에서 넣어준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슬라이더 게이지가 줄게 끔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제품 하나를 만드는데 걸리는 시간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in_time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Stop_Silder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슬라이더라 파일명을 지었지만 사실상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timescale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으로 만들어 일시정지하는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Time_X100: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 관련 배속을 하게 끔 하는 스크립트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BD831-392B-1FEB-AA22-099A54F8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0177"/>
            <a:ext cx="543810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Arrow: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트랙위에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일 때 물건이 이동하는 것 처럼 가시화 한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Brige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DB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연결하여 설비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타일을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CameraController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움직임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Change_Camera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시나리오별로 클릭 시 카메라시점 변경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생성된 설비가 씬 중앙에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잘보이게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끔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CSVReader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CSV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읽어오는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GridManager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csv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맞는 타일을 세팅해주는 것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10D6953F-81E6-21AB-CB69-A0DFB025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31" y="2716802"/>
            <a:ext cx="6578938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4577938" cy="60979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공정이 돌아가는 순서 시간의 흐름에 따른 가시 표현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 하단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Tile: csv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맞게 설비를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시간의 흐름에 따른 설비순서 텍스트로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TimeController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시간이 흐르게 하는 것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뽑아낸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와 연관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UIInterface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브릿지와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연관되어 있으며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버튼에 할당하는 함수들을 모아 놓은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Create_Thing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폴더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 오브젝트 생성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(5,5,5)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크기로 생성하게 하는 스크립트</a:t>
            </a: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F31B8B10-2811-C4CA-A00A-521AD37E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668"/>
            <a:ext cx="5378726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21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 내용</a:t>
            </a:r>
            <a:endParaRPr lang="en-US" altLang="ko-KR" sz="20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22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616225" y="944217"/>
            <a:ext cx="4430787" cy="54121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시작화면 및 클릭 시 상호작용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게임시작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시작버튼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시나리오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1,2,3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해당하는 시나리오가 팝업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옵션 창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경과시간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슬라이더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이동시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파티클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표현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4D9455-3493-332E-5AA4-E7891176F154}"/>
              </a:ext>
            </a:extLst>
          </p:cNvPr>
          <p:cNvSpPr/>
          <p:nvPr/>
        </p:nvSpPr>
        <p:spPr>
          <a:xfrm>
            <a:off x="7144989" y="934278"/>
            <a:ext cx="4430787" cy="54121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드래그 앤 드랍으로 각 설비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드래깅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9.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옵션창에서 각 설비 별 버튼 생성</a:t>
            </a:r>
            <a:endParaRPr lang="en-US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원래 계획은 진짜 게임처럼 시작버튼을 누르면 캐릭터를 이용하여 공장에 들어가 오브젝트 상호작용시 공정설비 전체가 작동하게끔 하려하였었음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10.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전체적인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 색깔 조정 및 설비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11.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상태변화시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12.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머터리얼로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변환하여 배경조정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13.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슬라이더를 사용하여 시나리오별 클릭 시 하단부에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적재의 소요시간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14.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하나의 제품이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적재순으로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완성되는 것을 </a:t>
            </a:r>
          </a:p>
        </p:txBody>
      </p:sp>
    </p:spTree>
    <p:extLst>
      <p:ext uri="{BB962C8B-B14F-4D97-AF65-F5344CB8AC3E}">
        <p14:creationId xmlns:p14="http://schemas.microsoft.com/office/powerpoint/2010/main" val="185248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23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616225" y="944217"/>
            <a:ext cx="4430787" cy="54121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15.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마우스로 설비를 가져다 대었을 때 가동률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 지원율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 표현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(console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창에서도 동일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16.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대신 멘토님이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말씀하신대로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타일 기준 오브젝트생성 및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17.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조정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색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모양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18.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변경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19.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새로고침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업데이트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20.Csv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목록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시나리오에 해당하는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및 그래프 버튼 누르면 해당 이미지 팝업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21.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배속 기능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일시정지 기능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이미지 아이콘도 변하게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22.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공정순서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왼쪽하단 텍스트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가시화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23.Csv(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value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구하여 슬라이더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적용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value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되면 다음 행으로 </a:t>
            </a:r>
            <a:r>
              <a:rPr lang="ko-KR" altLang="ko-KR" sz="13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넘어감</a:t>
            </a: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4D9455-3493-332E-5AA4-E7891176F154}"/>
              </a:ext>
            </a:extLst>
          </p:cNvPr>
          <p:cNvSpPr/>
          <p:nvPr/>
        </p:nvSpPr>
        <p:spPr>
          <a:xfrm>
            <a:off x="7144989" y="934278"/>
            <a:ext cx="4430787" cy="54121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24.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앵글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25.Asset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내에 쓸모없는 더미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데이터 삭제 </a:t>
            </a:r>
            <a:r>
              <a:rPr lang="en-US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3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용량 최적화</a:t>
            </a:r>
            <a:endParaRPr lang="en-US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26.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설비가 </a:t>
            </a:r>
            <a:r>
              <a:rPr lang="en-US" altLang="ko-KR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</a:t>
            </a:r>
            <a:r>
              <a:rPr lang="ko-KR" altLang="en-US" sz="13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13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화살표 표현</a:t>
            </a:r>
            <a:endParaRPr lang="en-US" altLang="ko-KR" sz="13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3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24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 영상</a:t>
            </a:r>
            <a:endParaRPr lang="en-US" altLang="ko-KR" sz="20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11257808" cy="6097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시연영상 삽입</a:t>
            </a:r>
            <a:endParaRPr lang="ko-KR" altLang="ko-KR" sz="20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13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1.project_list: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시나리오별 아이디 값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타일의 </a:t>
            </a:r>
            <a:r>
              <a:rPr lang="en-US" altLang="ko-KR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x,y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시뮬레이션 시작 시간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끝나는 시간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2.object_state_list: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</a:t>
            </a:r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State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시간 값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3.object_list: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종류 와 설비의 길이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91991-2FD5-5B83-AA58-AEB8FAA8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58" y="2419298"/>
            <a:ext cx="551208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1187532"/>
            <a:ext cx="4577938" cy="4969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4.buf_count_list: 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버퍼에 쌓여 있는 리스트 파일</a:t>
            </a:r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.object_state_list: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오브젝트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 상태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끝나는 시간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.product_flow_list: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들어간 시간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나간 시간 파일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7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.state_rate_list: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가동률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작업지연율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 파일</a:t>
            </a:r>
            <a:endParaRPr lang="en-US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.state_time_list: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실제 돌려 봤을 경우 상태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별 시간 파일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AE328-38C3-E25B-5D51-937C6D22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46709"/>
            <a:ext cx="6705600" cy="1680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91C9E2-E4FE-CAE6-B2F8-A6D986C8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319" y="3803725"/>
            <a:ext cx="3020561" cy="17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28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37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1975</Words>
  <Application>Microsoft Office PowerPoint</Application>
  <PresentationFormat>와이드스크린</PresentationFormat>
  <Paragraphs>527</Paragraphs>
  <Slides>46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여기어때 잘난체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유니티 - 김건호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김 건호</cp:lastModifiedBy>
  <cp:revision>49</cp:revision>
  <dcterms:created xsi:type="dcterms:W3CDTF">2023-03-21T04:41:08Z</dcterms:created>
  <dcterms:modified xsi:type="dcterms:W3CDTF">2023-03-24T02:02:29Z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