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포트번호에 대응하기 위해 </a:t>
            </a:r>
            <a:r>
              <a:rPr lang="en-US" altLang="ko-KR" dirty="0" err="1"/>
              <a:t>subIdx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subIdx</a:t>
            </a:r>
            <a:r>
              <a:rPr lang="ko-KR" altLang="en-US" dirty="0"/>
              <a:t>는 받는 모델의 맵 크기</a:t>
            </a:r>
            <a:r>
              <a:rPr lang="en-US" altLang="ko-KR" dirty="0"/>
              <a:t>-1</a:t>
            </a:r>
            <a:r>
              <a:rPr lang="ko-KR" altLang="en-US" dirty="0"/>
              <a:t>이며 </a:t>
            </a:r>
            <a:r>
              <a:rPr lang="en-US" altLang="ko-KR" dirty="0"/>
              <a:t>0</a:t>
            </a:r>
            <a:r>
              <a:rPr lang="ko-KR" altLang="en-US" dirty="0"/>
              <a:t>부터 받는 모델이 같은 커플정보가 추가될수록 </a:t>
            </a:r>
            <a:r>
              <a:rPr lang="en-US" altLang="ko-KR" dirty="0"/>
              <a:t>1</a:t>
            </a:r>
            <a:r>
              <a:rPr lang="ko-KR" altLang="en-US" dirty="0"/>
              <a:t>씩 증가된다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67F27-B2B0-1430-4314-7A24BE8FFA57}"/>
              </a:ext>
            </a:extLst>
          </p:cNvPr>
          <p:cNvSpPr txBox="1"/>
          <p:nvPr/>
        </p:nvSpPr>
        <p:spPr>
          <a:xfrm>
            <a:off x="0" y="272121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\”………."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해당 커플현황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커플현황 개수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커플현황 개수만큼 반복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…………..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받는모델의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정보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pushMap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커플정보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맵에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receiveNumMap.at(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).size() - 1;//Receive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여러개일시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포트정보 반영을 위한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0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시작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coups(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);//coups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각각 정보 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 중 하나로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F96CB1-BAD5-B148-CCBA-3586EB8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60" y="2521518"/>
            <a:ext cx="7753079" cy="18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파악</a:t>
            </a:r>
            <a:r>
              <a:rPr lang="en-US" altLang="ko-KR" dirty="0">
                <a:solidFill>
                  <a:schemeClr val="tx1"/>
                </a:solidFill>
              </a:rPr>
              <a:t>, TRUE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>
                <a:solidFill>
                  <a:schemeClr val="tx1"/>
                </a:solidFill>
              </a:rPr>
              <a:t> 개수 파악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4063158" y="3000347"/>
            <a:ext cx="251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521697" y="3484768"/>
            <a:ext cx="26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2397</Words>
  <Application>Microsoft Office PowerPoint</Application>
  <PresentationFormat>와이드스크린</PresentationFormat>
  <Paragraphs>540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37</cp:revision>
  <dcterms:created xsi:type="dcterms:W3CDTF">2023-03-21T04:41:08Z</dcterms:created>
  <dcterms:modified xsi:type="dcterms:W3CDTF">2023-03-24T01:33:07Z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