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4" r:id="rId2"/>
    <p:sldId id="826" r:id="rId3"/>
    <p:sldId id="827" r:id="rId4"/>
    <p:sldId id="872" r:id="rId5"/>
    <p:sldId id="863" r:id="rId6"/>
    <p:sldId id="876" r:id="rId7"/>
    <p:sldId id="879" r:id="rId8"/>
    <p:sldId id="873" r:id="rId9"/>
    <p:sldId id="874" r:id="rId10"/>
    <p:sldId id="877" r:id="rId11"/>
    <p:sldId id="869" r:id="rId12"/>
    <p:sldId id="868" r:id="rId13"/>
    <p:sldId id="870" r:id="rId14"/>
    <p:sldId id="880" r:id="rId15"/>
    <p:sldId id="865" r:id="rId16"/>
    <p:sldId id="866" r:id="rId17"/>
    <p:sldId id="881" r:id="rId18"/>
    <p:sldId id="8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7C92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C298-EEAB-4172-9473-7CA75480B860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B40C2-25DE-4996-B132-B01BA84D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0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147B-820A-4A18-8CA9-A19E25EC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E220C-ADEA-4A87-B3EC-68BB4BC4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FBE7-530B-4B5E-807F-7F1123BD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6726-7679-4010-A5CF-B65D6C9D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789A9-6566-41D8-BC27-09812F09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764FA-1FFF-4164-8497-8EACC122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29FF1-669D-4359-B28E-ED613E6C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9707F-201E-45E6-A84D-451D40E6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CBAA4-E4D5-46C6-8540-A2576370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423E0-17B1-4547-8AB4-C155B0CD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9975A-CB24-4B07-A077-0BB980B27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17AB5-DE7B-403C-B033-834D684E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8F708-FB1B-4A2B-B294-6FA56615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A60E2-79B6-4B32-8CDB-8FA46F89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6DD4F-C3AE-4A3A-890C-3C0881D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4407877" y="563882"/>
            <a:ext cx="7784123" cy="45719"/>
          </a:xfrm>
          <a:custGeom>
            <a:avLst/>
            <a:gdLst/>
            <a:ahLst/>
            <a:cxnLst/>
            <a:rect l="l" t="t" r="r" b="b"/>
            <a:pathLst>
              <a:path w="12192000" h="720090">
                <a:moveTo>
                  <a:pt x="0" y="720001"/>
                </a:moveTo>
                <a:lnTo>
                  <a:pt x="12192000" y="720001"/>
                </a:lnTo>
                <a:lnTo>
                  <a:pt x="12192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73" y="152401"/>
            <a:ext cx="5233634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87569" y="6597134"/>
            <a:ext cx="3901440" cy="18466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284677" y="6597134"/>
            <a:ext cx="2804160" cy="18466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bk object 16"/>
          <p:cNvSpPr/>
          <p:nvPr userDrawn="1"/>
        </p:nvSpPr>
        <p:spPr>
          <a:xfrm>
            <a:off x="0" y="563882"/>
            <a:ext cx="4314092" cy="45719"/>
          </a:xfrm>
          <a:custGeom>
            <a:avLst/>
            <a:gdLst/>
            <a:ahLst/>
            <a:cxnLst/>
            <a:rect l="l" t="t" r="r" b="b"/>
            <a:pathLst>
              <a:path w="12192000" h="720090">
                <a:moveTo>
                  <a:pt x="0" y="720001"/>
                </a:moveTo>
                <a:lnTo>
                  <a:pt x="12192000" y="720001"/>
                </a:lnTo>
                <a:lnTo>
                  <a:pt x="12192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699" y="304704"/>
            <a:ext cx="1475302" cy="2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9" y="17490"/>
            <a:ext cx="1437068" cy="2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C:\Users\owner\Desktop\낯선\아인스에스엔씨_(0820~)_25p_수요일오전까지\1.표지\아인스_표지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0"/>
          <a:stretch/>
        </p:blipFill>
        <p:spPr bwMode="auto">
          <a:xfrm>
            <a:off x="0" y="-5541"/>
            <a:ext cx="12192000" cy="533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older 5"/>
          <p:cNvSpPr>
            <a:spLocks noGrp="1"/>
          </p:cNvSpPr>
          <p:nvPr>
            <p:ph type="ftr" sz="quarter" idx="5"/>
          </p:nvPr>
        </p:nvSpPr>
        <p:spPr>
          <a:xfrm>
            <a:off x="187569" y="6597134"/>
            <a:ext cx="4226560" cy="184666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Holder 7"/>
          <p:cNvSpPr>
            <a:spLocks noGrp="1"/>
          </p:cNvSpPr>
          <p:nvPr>
            <p:ph type="sldNum" sz="quarter" idx="7"/>
          </p:nvPr>
        </p:nvSpPr>
        <p:spPr>
          <a:xfrm>
            <a:off x="9284677" y="6597134"/>
            <a:ext cx="2804160" cy="184666"/>
          </a:xfrm>
        </p:spPr>
        <p:txBody>
          <a:bodyPr lIns="0" tIns="0" rIns="0" bIns="0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125416" y="656765"/>
            <a:ext cx="7395847" cy="4009626"/>
            <a:chOff x="914400" y="656765"/>
            <a:chExt cx="6009126" cy="4009626"/>
          </a:xfrm>
        </p:grpSpPr>
        <p:sp>
          <p:nvSpPr>
            <p:cNvPr id="10" name="Freeform 62"/>
            <p:cNvSpPr/>
            <p:nvPr userDrawn="1"/>
          </p:nvSpPr>
          <p:spPr>
            <a:xfrm>
              <a:off x="951805" y="710772"/>
              <a:ext cx="3000311" cy="3853676"/>
            </a:xfrm>
            <a:custGeom>
              <a:avLst/>
              <a:gdLst>
                <a:gd name="connsiteX0" fmla="*/ 0 w 2827867"/>
                <a:gd name="connsiteY0" fmla="*/ 3293534 h 3293534"/>
                <a:gd name="connsiteX1" fmla="*/ 601133 w 2827867"/>
                <a:gd name="connsiteY1" fmla="*/ 3268134 h 3293534"/>
                <a:gd name="connsiteX2" fmla="*/ 1388533 w 2827867"/>
                <a:gd name="connsiteY2" fmla="*/ 2404534 h 3293534"/>
                <a:gd name="connsiteX3" fmla="*/ 2819400 w 2827867"/>
                <a:gd name="connsiteY3" fmla="*/ 2319867 h 3293534"/>
                <a:gd name="connsiteX4" fmla="*/ 990600 w 2827867"/>
                <a:gd name="connsiteY4" fmla="*/ 1227667 h 3293534"/>
                <a:gd name="connsiteX5" fmla="*/ 177800 w 2827867"/>
                <a:gd name="connsiteY5" fmla="*/ 0 h 3293534"/>
                <a:gd name="connsiteX6" fmla="*/ 2827867 w 2827867"/>
                <a:gd name="connsiteY6" fmla="*/ 2328334 h 329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7867" h="3293534">
                  <a:moveTo>
                    <a:pt x="0" y="3293534"/>
                  </a:moveTo>
                  <a:lnTo>
                    <a:pt x="601133" y="3268134"/>
                  </a:lnTo>
                  <a:lnTo>
                    <a:pt x="1388533" y="2404534"/>
                  </a:lnTo>
                  <a:lnTo>
                    <a:pt x="2819400" y="2319867"/>
                  </a:lnTo>
                  <a:lnTo>
                    <a:pt x="990600" y="1227667"/>
                  </a:lnTo>
                  <a:lnTo>
                    <a:pt x="177800" y="0"/>
                  </a:lnTo>
                  <a:lnTo>
                    <a:pt x="2827867" y="2328334"/>
                  </a:lnTo>
                </a:path>
              </a:pathLst>
            </a:custGeom>
            <a:ln>
              <a:solidFill>
                <a:schemeClr val="bg1">
                  <a:lumMod val="9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Freeform 43"/>
            <p:cNvSpPr/>
            <p:nvPr userDrawn="1"/>
          </p:nvSpPr>
          <p:spPr>
            <a:xfrm>
              <a:off x="1204144" y="1801401"/>
              <a:ext cx="2425401" cy="1848036"/>
            </a:xfrm>
            <a:custGeom>
              <a:avLst/>
              <a:gdLst>
                <a:gd name="connsiteX0" fmla="*/ 277091 w 2286000"/>
                <a:gd name="connsiteY0" fmla="*/ 0 h 1579419"/>
                <a:gd name="connsiteX1" fmla="*/ 332509 w 2286000"/>
                <a:gd name="connsiteY1" fmla="*/ 1579419 h 1579419"/>
                <a:gd name="connsiteX2" fmla="*/ 1149928 w 2286000"/>
                <a:gd name="connsiteY2" fmla="*/ 1475509 h 1579419"/>
                <a:gd name="connsiteX3" fmla="*/ 0 w 2286000"/>
                <a:gd name="connsiteY3" fmla="*/ 741219 h 1579419"/>
                <a:gd name="connsiteX4" fmla="*/ 1399309 w 2286000"/>
                <a:gd name="connsiteY4" fmla="*/ 1156855 h 1579419"/>
                <a:gd name="connsiteX5" fmla="*/ 775855 w 2286000"/>
                <a:gd name="connsiteY5" fmla="*/ 297873 h 1579419"/>
                <a:gd name="connsiteX6" fmla="*/ 339437 w 2286000"/>
                <a:gd name="connsiteY6" fmla="*/ 1579419 h 1579419"/>
                <a:gd name="connsiteX7" fmla="*/ 2286000 w 2286000"/>
                <a:gd name="connsiteY7" fmla="*/ 48491 h 157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1579419">
                  <a:moveTo>
                    <a:pt x="277091" y="0"/>
                  </a:moveTo>
                  <a:lnTo>
                    <a:pt x="332509" y="1579419"/>
                  </a:lnTo>
                  <a:lnTo>
                    <a:pt x="1149928" y="1475509"/>
                  </a:lnTo>
                  <a:lnTo>
                    <a:pt x="0" y="741219"/>
                  </a:lnTo>
                  <a:lnTo>
                    <a:pt x="1399309" y="1156855"/>
                  </a:lnTo>
                  <a:lnTo>
                    <a:pt x="775855" y="297873"/>
                  </a:lnTo>
                  <a:lnTo>
                    <a:pt x="339437" y="1579419"/>
                  </a:lnTo>
                  <a:lnTo>
                    <a:pt x="2286000" y="48491"/>
                  </a:lnTo>
                </a:path>
              </a:pathLst>
            </a:cu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Freeform 48"/>
            <p:cNvSpPr/>
            <p:nvPr userDrawn="1"/>
          </p:nvSpPr>
          <p:spPr>
            <a:xfrm>
              <a:off x="4533558" y="1169179"/>
              <a:ext cx="2351903" cy="2326254"/>
            </a:xfrm>
            <a:custGeom>
              <a:avLst/>
              <a:gdLst>
                <a:gd name="connsiteX0" fmla="*/ 2189018 w 2216727"/>
                <a:gd name="connsiteY0" fmla="*/ 1593273 h 1988127"/>
                <a:gd name="connsiteX1" fmla="*/ 2216727 w 2216727"/>
                <a:gd name="connsiteY1" fmla="*/ 6927 h 1988127"/>
                <a:gd name="connsiteX2" fmla="*/ 228600 w 2216727"/>
                <a:gd name="connsiteY2" fmla="*/ 1988127 h 1988127"/>
                <a:gd name="connsiteX3" fmla="*/ 1911927 w 2216727"/>
                <a:gd name="connsiteY3" fmla="*/ 872836 h 1988127"/>
                <a:gd name="connsiteX4" fmla="*/ 2216727 w 2216727"/>
                <a:gd name="connsiteY4" fmla="*/ 0 h 1988127"/>
                <a:gd name="connsiteX5" fmla="*/ 0 w 2216727"/>
                <a:gd name="connsiteY5" fmla="*/ 879764 h 198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6727" h="1988127">
                  <a:moveTo>
                    <a:pt x="2189018" y="1593273"/>
                  </a:moveTo>
                  <a:lnTo>
                    <a:pt x="2216727" y="6927"/>
                  </a:lnTo>
                  <a:lnTo>
                    <a:pt x="228600" y="1988127"/>
                  </a:lnTo>
                  <a:lnTo>
                    <a:pt x="1911927" y="872836"/>
                  </a:lnTo>
                  <a:lnTo>
                    <a:pt x="2216727" y="0"/>
                  </a:lnTo>
                  <a:lnTo>
                    <a:pt x="0" y="879764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Freeform 47"/>
            <p:cNvSpPr/>
            <p:nvPr userDrawn="1"/>
          </p:nvSpPr>
          <p:spPr>
            <a:xfrm>
              <a:off x="1196795" y="1161074"/>
              <a:ext cx="5688667" cy="2342466"/>
            </a:xfrm>
            <a:custGeom>
              <a:avLst/>
              <a:gdLst>
                <a:gd name="connsiteX0" fmla="*/ 775855 w 5361709"/>
                <a:gd name="connsiteY0" fmla="*/ 838200 h 2001982"/>
                <a:gd name="connsiteX1" fmla="*/ 2306782 w 5361709"/>
                <a:gd name="connsiteY1" fmla="*/ 595745 h 2001982"/>
                <a:gd name="connsiteX2" fmla="*/ 1399309 w 5361709"/>
                <a:gd name="connsiteY2" fmla="*/ 1711036 h 2001982"/>
                <a:gd name="connsiteX3" fmla="*/ 2182091 w 5361709"/>
                <a:gd name="connsiteY3" fmla="*/ 1198418 h 2001982"/>
                <a:gd name="connsiteX4" fmla="*/ 0 w 5361709"/>
                <a:gd name="connsiteY4" fmla="*/ 1288473 h 2001982"/>
                <a:gd name="connsiteX5" fmla="*/ 284018 w 5361709"/>
                <a:gd name="connsiteY5" fmla="*/ 547254 h 2001982"/>
                <a:gd name="connsiteX6" fmla="*/ 2195946 w 5361709"/>
                <a:gd name="connsiteY6" fmla="*/ 1219200 h 2001982"/>
                <a:gd name="connsiteX7" fmla="*/ 3657600 w 5361709"/>
                <a:gd name="connsiteY7" fmla="*/ 415636 h 2001982"/>
                <a:gd name="connsiteX8" fmla="*/ 5361709 w 5361709"/>
                <a:gd name="connsiteY8" fmla="*/ 0 h 2001982"/>
                <a:gd name="connsiteX9" fmla="*/ 3754582 w 5361709"/>
                <a:gd name="connsiteY9" fmla="*/ 921327 h 2001982"/>
                <a:gd name="connsiteX10" fmla="*/ 3373582 w 5361709"/>
                <a:gd name="connsiteY10" fmla="*/ 2001982 h 200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1709" h="2001982">
                  <a:moveTo>
                    <a:pt x="775855" y="838200"/>
                  </a:moveTo>
                  <a:lnTo>
                    <a:pt x="2306782" y="595745"/>
                  </a:lnTo>
                  <a:lnTo>
                    <a:pt x="1399309" y="1711036"/>
                  </a:lnTo>
                  <a:lnTo>
                    <a:pt x="2182091" y="1198418"/>
                  </a:lnTo>
                  <a:lnTo>
                    <a:pt x="0" y="1288473"/>
                  </a:lnTo>
                  <a:lnTo>
                    <a:pt x="284018" y="547254"/>
                  </a:lnTo>
                  <a:lnTo>
                    <a:pt x="2195946" y="1219200"/>
                  </a:lnTo>
                  <a:lnTo>
                    <a:pt x="3657600" y="415636"/>
                  </a:lnTo>
                  <a:lnTo>
                    <a:pt x="5361709" y="0"/>
                  </a:lnTo>
                  <a:lnTo>
                    <a:pt x="3754582" y="921327"/>
                  </a:lnTo>
                  <a:lnTo>
                    <a:pt x="3373582" y="2001982"/>
                  </a:lnTo>
                </a:path>
              </a:pathLst>
            </a:cu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Freeform 57"/>
            <p:cNvSpPr/>
            <p:nvPr userDrawn="1"/>
          </p:nvSpPr>
          <p:spPr>
            <a:xfrm>
              <a:off x="1144297" y="722801"/>
              <a:ext cx="5526448" cy="1127232"/>
            </a:xfrm>
            <a:custGeom>
              <a:avLst/>
              <a:gdLst>
                <a:gd name="connsiteX0" fmla="*/ 0 w 5208814"/>
                <a:gd name="connsiteY0" fmla="*/ 0 h 963386"/>
                <a:gd name="connsiteX1" fmla="*/ 337457 w 5208814"/>
                <a:gd name="connsiteY1" fmla="*/ 930729 h 963386"/>
                <a:gd name="connsiteX2" fmla="*/ 2345871 w 5208814"/>
                <a:gd name="connsiteY2" fmla="*/ 963386 h 963386"/>
                <a:gd name="connsiteX3" fmla="*/ 5208814 w 5208814"/>
                <a:gd name="connsiteY3" fmla="*/ 10886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814" h="963386">
                  <a:moveTo>
                    <a:pt x="0" y="0"/>
                  </a:moveTo>
                  <a:lnTo>
                    <a:pt x="337457" y="930729"/>
                  </a:lnTo>
                  <a:lnTo>
                    <a:pt x="2345871" y="963386"/>
                  </a:lnTo>
                  <a:lnTo>
                    <a:pt x="5208814" y="10886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Freeform 44"/>
            <p:cNvSpPr/>
            <p:nvPr userDrawn="1"/>
          </p:nvSpPr>
          <p:spPr>
            <a:xfrm>
              <a:off x="3511950" y="1663609"/>
              <a:ext cx="3351462" cy="1823718"/>
            </a:xfrm>
            <a:custGeom>
              <a:avLst/>
              <a:gdLst>
                <a:gd name="connsiteX0" fmla="*/ 969818 w 3158836"/>
                <a:gd name="connsiteY0" fmla="*/ 464127 h 1558636"/>
                <a:gd name="connsiteX1" fmla="*/ 1572491 w 3158836"/>
                <a:gd name="connsiteY1" fmla="*/ 484909 h 1558636"/>
                <a:gd name="connsiteX2" fmla="*/ 1475509 w 3158836"/>
                <a:gd name="connsiteY2" fmla="*/ 0 h 1558636"/>
                <a:gd name="connsiteX3" fmla="*/ 117764 w 3158836"/>
                <a:gd name="connsiteY3" fmla="*/ 173182 h 1558636"/>
                <a:gd name="connsiteX4" fmla="*/ 401782 w 3158836"/>
                <a:gd name="connsiteY4" fmla="*/ 1510145 h 1558636"/>
                <a:gd name="connsiteX5" fmla="*/ 1198418 w 3158836"/>
                <a:gd name="connsiteY5" fmla="*/ 1558636 h 1558636"/>
                <a:gd name="connsiteX6" fmla="*/ 0 w 3158836"/>
                <a:gd name="connsiteY6" fmla="*/ 782782 h 1558636"/>
                <a:gd name="connsiteX7" fmla="*/ 2881745 w 3158836"/>
                <a:gd name="connsiteY7" fmla="*/ 450272 h 1558636"/>
                <a:gd name="connsiteX8" fmla="*/ 3158836 w 3158836"/>
                <a:gd name="connsiteY8" fmla="*/ 1184563 h 1558636"/>
                <a:gd name="connsiteX9" fmla="*/ 13855 w 3158836"/>
                <a:gd name="connsiteY9" fmla="*/ 789709 h 155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1558636">
                  <a:moveTo>
                    <a:pt x="969818" y="464127"/>
                  </a:moveTo>
                  <a:lnTo>
                    <a:pt x="1572491" y="484909"/>
                  </a:lnTo>
                  <a:lnTo>
                    <a:pt x="1475509" y="0"/>
                  </a:lnTo>
                  <a:lnTo>
                    <a:pt x="117764" y="173182"/>
                  </a:lnTo>
                  <a:lnTo>
                    <a:pt x="401782" y="1510145"/>
                  </a:lnTo>
                  <a:lnTo>
                    <a:pt x="1198418" y="1558636"/>
                  </a:lnTo>
                  <a:lnTo>
                    <a:pt x="0" y="782782"/>
                  </a:lnTo>
                  <a:lnTo>
                    <a:pt x="2881745" y="450272"/>
                  </a:lnTo>
                  <a:lnTo>
                    <a:pt x="3158836" y="1184563"/>
                  </a:lnTo>
                  <a:lnTo>
                    <a:pt x="13855" y="789709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Freeform 3"/>
            <p:cNvSpPr/>
            <p:nvPr userDrawn="1"/>
          </p:nvSpPr>
          <p:spPr>
            <a:xfrm>
              <a:off x="1199735" y="1805454"/>
              <a:ext cx="816552" cy="1836688"/>
            </a:xfrm>
            <a:custGeom>
              <a:avLst/>
              <a:gdLst>
                <a:gd name="connsiteX0" fmla="*/ 274320 w 769620"/>
                <a:gd name="connsiteY0" fmla="*/ 0 h 1569720"/>
                <a:gd name="connsiteX1" fmla="*/ 769620 w 769620"/>
                <a:gd name="connsiteY1" fmla="*/ 304800 h 1569720"/>
                <a:gd name="connsiteX2" fmla="*/ 0 w 769620"/>
                <a:gd name="connsiteY2" fmla="*/ 746760 h 1569720"/>
                <a:gd name="connsiteX3" fmla="*/ 335280 w 769620"/>
                <a:gd name="connsiteY3" fmla="*/ 1569720 h 1569720"/>
                <a:gd name="connsiteX4" fmla="*/ 335280 w 769620"/>
                <a:gd name="connsiteY4" fmla="*/ 1569720 h 156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620" h="1569720">
                  <a:moveTo>
                    <a:pt x="274320" y="0"/>
                  </a:moveTo>
                  <a:lnTo>
                    <a:pt x="769620" y="304800"/>
                  </a:lnTo>
                  <a:lnTo>
                    <a:pt x="0" y="746760"/>
                  </a:lnTo>
                  <a:lnTo>
                    <a:pt x="335280" y="1569720"/>
                  </a:lnTo>
                  <a:lnTo>
                    <a:pt x="335280" y="1569720"/>
                  </a:lnTo>
                </a:path>
              </a:pathLst>
            </a:cu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2"/>
            <p:cNvGrpSpPr/>
            <p:nvPr userDrawn="1"/>
          </p:nvGrpSpPr>
          <p:grpSpPr>
            <a:xfrm>
              <a:off x="4999329" y="1569216"/>
              <a:ext cx="148707" cy="163997"/>
              <a:chOff x="1081540" y="2856792"/>
              <a:chExt cx="140160" cy="140160"/>
            </a:xfrm>
          </p:grpSpPr>
          <p:sp>
            <p:nvSpPr>
              <p:cNvPr id="62" name="Oval 1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63" name="Oval 9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20" name="Oval 11"/>
            <p:cNvSpPr/>
            <p:nvPr userDrawn="1"/>
          </p:nvSpPr>
          <p:spPr>
            <a:xfrm>
              <a:off x="4500690" y="2160568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Oval 13"/>
            <p:cNvSpPr/>
            <p:nvPr userDrawn="1"/>
          </p:nvSpPr>
          <p:spPr>
            <a:xfrm>
              <a:off x="2361516" y="3449372"/>
              <a:ext cx="130864" cy="144320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2" name="Group 14"/>
            <p:cNvGrpSpPr/>
            <p:nvPr userDrawn="1"/>
          </p:nvGrpSpPr>
          <p:grpSpPr>
            <a:xfrm>
              <a:off x="3868881" y="3341541"/>
              <a:ext cx="148707" cy="163997"/>
              <a:chOff x="1081540" y="2856792"/>
              <a:chExt cx="140160" cy="140160"/>
            </a:xfrm>
          </p:grpSpPr>
          <p:sp>
            <p:nvSpPr>
              <p:cNvPr id="60" name="Oval 15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61" name="Oval 16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23" name="Oval 17"/>
            <p:cNvSpPr/>
            <p:nvPr userDrawn="1"/>
          </p:nvSpPr>
          <p:spPr>
            <a:xfrm>
              <a:off x="2648535" y="3115083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Oval 18"/>
            <p:cNvSpPr/>
            <p:nvPr userDrawn="1"/>
          </p:nvSpPr>
          <p:spPr>
            <a:xfrm>
              <a:off x="1945283" y="2080825"/>
              <a:ext cx="130864" cy="144320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19"/>
            <p:cNvGrpSpPr/>
            <p:nvPr userDrawn="1"/>
          </p:nvGrpSpPr>
          <p:grpSpPr>
            <a:xfrm>
              <a:off x="5804659" y="3367373"/>
              <a:ext cx="148707" cy="163997"/>
              <a:chOff x="1081540" y="2856792"/>
              <a:chExt cx="140160" cy="140160"/>
            </a:xfrm>
          </p:grpSpPr>
          <p:sp>
            <p:nvSpPr>
              <p:cNvPr id="58" name="Oval 20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9" name="Oval 21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26" name="Oval 22"/>
            <p:cNvSpPr/>
            <p:nvPr userDrawn="1"/>
          </p:nvSpPr>
          <p:spPr>
            <a:xfrm>
              <a:off x="4735072" y="3449372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Oval 23"/>
            <p:cNvSpPr/>
            <p:nvPr userDrawn="1"/>
          </p:nvSpPr>
          <p:spPr>
            <a:xfrm>
              <a:off x="3568725" y="1782109"/>
              <a:ext cx="130864" cy="14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8" name="Group 24"/>
            <p:cNvGrpSpPr/>
            <p:nvPr userDrawn="1"/>
          </p:nvGrpSpPr>
          <p:grpSpPr>
            <a:xfrm>
              <a:off x="1425951" y="1722792"/>
              <a:ext cx="148707" cy="163997"/>
              <a:chOff x="1081540" y="2856792"/>
              <a:chExt cx="140160" cy="140160"/>
            </a:xfrm>
          </p:grpSpPr>
          <p:sp>
            <p:nvSpPr>
              <p:cNvPr id="56" name="Oval 25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7" name="Oval 26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29" name="Oval 27"/>
            <p:cNvSpPr/>
            <p:nvPr userDrawn="1"/>
          </p:nvSpPr>
          <p:spPr>
            <a:xfrm>
              <a:off x="3492326" y="2540400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Oval 28"/>
            <p:cNvSpPr/>
            <p:nvPr userDrawn="1"/>
          </p:nvSpPr>
          <p:spPr>
            <a:xfrm>
              <a:off x="5111882" y="2160568"/>
              <a:ext cx="130864" cy="144320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1" name="Group 29"/>
            <p:cNvGrpSpPr/>
            <p:nvPr userDrawn="1"/>
          </p:nvGrpSpPr>
          <p:grpSpPr>
            <a:xfrm>
              <a:off x="6487065" y="2097177"/>
              <a:ext cx="148707" cy="163997"/>
              <a:chOff x="1081540" y="2856792"/>
              <a:chExt cx="140160" cy="140160"/>
            </a:xfrm>
          </p:grpSpPr>
          <p:sp>
            <p:nvSpPr>
              <p:cNvPr id="54" name="Oval 30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5" name="Oval 31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32" name="Oval 32"/>
            <p:cNvSpPr/>
            <p:nvPr userDrawn="1"/>
          </p:nvSpPr>
          <p:spPr>
            <a:xfrm>
              <a:off x="1521127" y="3593692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Oval 33"/>
            <p:cNvSpPr/>
            <p:nvPr userDrawn="1"/>
          </p:nvSpPr>
          <p:spPr>
            <a:xfrm>
              <a:off x="6792662" y="2958668"/>
              <a:ext cx="130864" cy="14432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4" name="Group 34"/>
            <p:cNvGrpSpPr/>
            <p:nvPr userDrawn="1"/>
          </p:nvGrpSpPr>
          <p:grpSpPr>
            <a:xfrm>
              <a:off x="1134947" y="2581975"/>
              <a:ext cx="148707" cy="163997"/>
              <a:chOff x="1081540" y="2856792"/>
              <a:chExt cx="140160" cy="140160"/>
            </a:xfrm>
          </p:grpSpPr>
          <p:sp>
            <p:nvSpPr>
              <p:cNvPr id="52" name="Oval 35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3" name="Oval 36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35" name="Oval 37"/>
            <p:cNvSpPr/>
            <p:nvPr userDrawn="1"/>
          </p:nvSpPr>
          <p:spPr>
            <a:xfrm>
              <a:off x="6635772" y="686798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Oval 38"/>
            <p:cNvSpPr/>
            <p:nvPr userDrawn="1"/>
          </p:nvSpPr>
          <p:spPr>
            <a:xfrm>
              <a:off x="1069514" y="656765"/>
              <a:ext cx="130864" cy="144320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Freeform 5"/>
            <p:cNvSpPr/>
            <p:nvPr userDrawn="1"/>
          </p:nvSpPr>
          <p:spPr>
            <a:xfrm>
              <a:off x="5077435" y="1655503"/>
              <a:ext cx="1785976" cy="1799403"/>
            </a:xfrm>
            <a:custGeom>
              <a:avLst/>
              <a:gdLst>
                <a:gd name="connsiteX0" fmla="*/ 0 w 1683327"/>
                <a:gd name="connsiteY0" fmla="*/ 0 h 1537855"/>
                <a:gd name="connsiteX1" fmla="*/ 1399309 w 1683327"/>
                <a:gd name="connsiteY1" fmla="*/ 450273 h 1537855"/>
                <a:gd name="connsiteX2" fmla="*/ 762000 w 1683327"/>
                <a:gd name="connsiteY2" fmla="*/ 1537855 h 1537855"/>
                <a:gd name="connsiteX3" fmla="*/ 1683327 w 1683327"/>
                <a:gd name="connsiteY3" fmla="*/ 1184564 h 153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3327" h="1537855">
                  <a:moveTo>
                    <a:pt x="0" y="0"/>
                  </a:moveTo>
                  <a:lnTo>
                    <a:pt x="1399309" y="450273"/>
                  </a:lnTo>
                  <a:lnTo>
                    <a:pt x="762000" y="1537855"/>
                  </a:lnTo>
                  <a:lnTo>
                    <a:pt x="1683327" y="1184564"/>
                  </a:lnTo>
                </a:path>
              </a:pathLst>
            </a:cu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ko-KR" altLang="en-US" sz="1800"/>
            </a:p>
          </p:txBody>
        </p:sp>
        <p:sp>
          <p:nvSpPr>
            <p:cNvPr id="38" name="Oval 42"/>
            <p:cNvSpPr/>
            <p:nvPr userDrawn="1"/>
          </p:nvSpPr>
          <p:spPr>
            <a:xfrm>
              <a:off x="6847127" y="1125206"/>
              <a:ext cx="76399" cy="842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9" name="Freeform 39"/>
            <p:cNvSpPr/>
            <p:nvPr userDrawn="1"/>
          </p:nvSpPr>
          <p:spPr>
            <a:xfrm>
              <a:off x="3482551" y="1858139"/>
              <a:ext cx="1058356" cy="1572451"/>
            </a:xfrm>
            <a:custGeom>
              <a:avLst/>
              <a:gdLst>
                <a:gd name="connsiteX0" fmla="*/ 131618 w 997527"/>
                <a:gd name="connsiteY0" fmla="*/ 0 h 1343891"/>
                <a:gd name="connsiteX1" fmla="*/ 997527 w 997527"/>
                <a:gd name="connsiteY1" fmla="*/ 290946 h 1343891"/>
                <a:gd name="connsiteX2" fmla="*/ 0 w 997527"/>
                <a:gd name="connsiteY2" fmla="*/ 616528 h 1343891"/>
                <a:gd name="connsiteX3" fmla="*/ 436418 w 997527"/>
                <a:gd name="connsiteY3" fmla="*/ 1343891 h 1343891"/>
                <a:gd name="connsiteX4" fmla="*/ 436418 w 997527"/>
                <a:gd name="connsiteY4" fmla="*/ 1343891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1343891">
                  <a:moveTo>
                    <a:pt x="131618" y="0"/>
                  </a:moveTo>
                  <a:lnTo>
                    <a:pt x="997527" y="290946"/>
                  </a:lnTo>
                  <a:lnTo>
                    <a:pt x="0" y="616528"/>
                  </a:lnTo>
                  <a:lnTo>
                    <a:pt x="436418" y="1343891"/>
                  </a:lnTo>
                  <a:lnTo>
                    <a:pt x="436418" y="1343891"/>
                  </a:lnTo>
                </a:path>
              </a:pathLst>
            </a:cu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ko-KR" altLang="en-US" sz="1800"/>
            </a:p>
          </p:txBody>
        </p:sp>
        <p:grpSp>
          <p:nvGrpSpPr>
            <p:cNvPr id="40" name="Group 52"/>
            <p:cNvGrpSpPr/>
            <p:nvPr userDrawn="1"/>
          </p:nvGrpSpPr>
          <p:grpSpPr>
            <a:xfrm>
              <a:off x="5141146" y="4326882"/>
              <a:ext cx="148707" cy="163997"/>
              <a:chOff x="1081540" y="2856792"/>
              <a:chExt cx="140160" cy="140160"/>
            </a:xfrm>
          </p:grpSpPr>
          <p:sp>
            <p:nvSpPr>
              <p:cNvPr id="50" name="Oval 53"/>
              <p:cNvSpPr/>
              <p:nvPr userDrawn="1"/>
            </p:nvSpPr>
            <p:spPr>
              <a:xfrm>
                <a:off x="1115616" y="289086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1" name="Oval 54"/>
              <p:cNvSpPr/>
              <p:nvPr userDrawn="1"/>
            </p:nvSpPr>
            <p:spPr>
              <a:xfrm>
                <a:off x="1081540" y="2856792"/>
                <a:ext cx="140160" cy="14016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41" name="Oval 55"/>
            <p:cNvSpPr/>
            <p:nvPr userDrawn="1"/>
          </p:nvSpPr>
          <p:spPr>
            <a:xfrm>
              <a:off x="1525107" y="4522071"/>
              <a:ext cx="130864" cy="144320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Oval 56"/>
            <p:cNvSpPr/>
            <p:nvPr userDrawn="1"/>
          </p:nvSpPr>
          <p:spPr>
            <a:xfrm>
              <a:off x="914400" y="4550722"/>
              <a:ext cx="76399" cy="8425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3" name="Freeform 50"/>
            <p:cNvSpPr/>
            <p:nvPr userDrawn="1"/>
          </p:nvSpPr>
          <p:spPr>
            <a:xfrm>
              <a:off x="1556929" y="3146901"/>
              <a:ext cx="2373954" cy="1394132"/>
            </a:xfrm>
            <a:custGeom>
              <a:avLst/>
              <a:gdLst>
                <a:gd name="connsiteX0" fmla="*/ 2237510 w 2237510"/>
                <a:gd name="connsiteY0" fmla="*/ 235527 h 1191491"/>
                <a:gd name="connsiteX1" fmla="*/ 34637 w 2237510"/>
                <a:gd name="connsiteY1" fmla="*/ 1191491 h 1191491"/>
                <a:gd name="connsiteX2" fmla="*/ 0 w 2237510"/>
                <a:gd name="connsiteY2" fmla="*/ 429491 h 1191491"/>
                <a:gd name="connsiteX3" fmla="*/ 1073728 w 2237510"/>
                <a:gd name="connsiteY3" fmla="*/ 0 h 11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510" h="1191491">
                  <a:moveTo>
                    <a:pt x="2237510" y="235527"/>
                  </a:moveTo>
                  <a:lnTo>
                    <a:pt x="34637" y="1191491"/>
                  </a:lnTo>
                  <a:lnTo>
                    <a:pt x="0" y="429491"/>
                  </a:lnTo>
                  <a:lnTo>
                    <a:pt x="1073728" y="0"/>
                  </a:lnTo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4" name="Freeform 51"/>
            <p:cNvSpPr/>
            <p:nvPr userDrawn="1"/>
          </p:nvSpPr>
          <p:spPr>
            <a:xfrm>
              <a:off x="4776098" y="2230989"/>
              <a:ext cx="1109804" cy="2180357"/>
            </a:xfrm>
            <a:custGeom>
              <a:avLst/>
              <a:gdLst>
                <a:gd name="connsiteX0" fmla="*/ 415636 w 1046018"/>
                <a:gd name="connsiteY0" fmla="*/ 1863436 h 1863436"/>
                <a:gd name="connsiteX1" fmla="*/ 381000 w 1046018"/>
                <a:gd name="connsiteY1" fmla="*/ 0 h 1863436"/>
                <a:gd name="connsiteX2" fmla="*/ 1046018 w 1046018"/>
                <a:gd name="connsiteY2" fmla="*/ 1052945 h 1863436"/>
                <a:gd name="connsiteX3" fmla="*/ 0 w 1046018"/>
                <a:gd name="connsiteY3" fmla="*/ 1073727 h 186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018" h="1863436">
                  <a:moveTo>
                    <a:pt x="415636" y="1863436"/>
                  </a:moveTo>
                  <a:lnTo>
                    <a:pt x="381000" y="0"/>
                  </a:lnTo>
                  <a:lnTo>
                    <a:pt x="1046018" y="1052945"/>
                  </a:lnTo>
                  <a:lnTo>
                    <a:pt x="0" y="1073727"/>
                  </a:lnTo>
                </a:path>
              </a:pathLst>
            </a:custGeom>
            <a:ln>
              <a:solidFill>
                <a:schemeClr val="bg1">
                  <a:lumMod val="9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Freeform 59"/>
            <p:cNvSpPr/>
            <p:nvPr userDrawn="1"/>
          </p:nvSpPr>
          <p:spPr>
            <a:xfrm>
              <a:off x="1126973" y="722801"/>
              <a:ext cx="2517797" cy="1146338"/>
            </a:xfrm>
            <a:custGeom>
              <a:avLst/>
              <a:gdLst>
                <a:gd name="connsiteX0" fmla="*/ 0 w 2373086"/>
                <a:gd name="connsiteY0" fmla="*/ 0 h 979715"/>
                <a:gd name="connsiteX1" fmla="*/ 2373086 w 2373086"/>
                <a:gd name="connsiteY1" fmla="*/ 974272 h 979715"/>
                <a:gd name="connsiteX2" fmla="*/ 2367643 w 2373086"/>
                <a:gd name="connsiteY2" fmla="*/ 979715 h 979715"/>
                <a:gd name="connsiteX3" fmla="*/ 2367643 w 2373086"/>
                <a:gd name="connsiteY3" fmla="*/ 979715 h 979715"/>
                <a:gd name="connsiteX4" fmla="*/ 2367643 w 2373086"/>
                <a:gd name="connsiteY4" fmla="*/ 979715 h 97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3086" h="979715">
                  <a:moveTo>
                    <a:pt x="0" y="0"/>
                  </a:moveTo>
                  <a:lnTo>
                    <a:pt x="2373086" y="974272"/>
                  </a:lnTo>
                  <a:lnTo>
                    <a:pt x="2367643" y="979715"/>
                  </a:lnTo>
                  <a:lnTo>
                    <a:pt x="2367643" y="979715"/>
                  </a:lnTo>
                  <a:lnTo>
                    <a:pt x="2367643" y="979715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6" name="Freeform 60"/>
            <p:cNvSpPr/>
            <p:nvPr userDrawn="1"/>
          </p:nvSpPr>
          <p:spPr>
            <a:xfrm>
              <a:off x="6566799" y="722801"/>
              <a:ext cx="109721" cy="1471133"/>
            </a:xfrm>
            <a:custGeom>
              <a:avLst/>
              <a:gdLst>
                <a:gd name="connsiteX0" fmla="*/ 103415 w 103415"/>
                <a:gd name="connsiteY0" fmla="*/ 0 h 1257300"/>
                <a:gd name="connsiteX1" fmla="*/ 0 w 103415"/>
                <a:gd name="connsiteY1" fmla="*/ 1251857 h 1257300"/>
                <a:gd name="connsiteX2" fmla="*/ 5443 w 10341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15" h="1257300">
                  <a:moveTo>
                    <a:pt x="103415" y="0"/>
                  </a:moveTo>
                  <a:lnTo>
                    <a:pt x="0" y="1251857"/>
                  </a:lnTo>
                  <a:lnTo>
                    <a:pt x="5443" y="1257300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7" name="Freeform 61"/>
            <p:cNvSpPr/>
            <p:nvPr userDrawn="1"/>
          </p:nvSpPr>
          <p:spPr>
            <a:xfrm>
              <a:off x="5186632" y="729170"/>
              <a:ext cx="1489889" cy="1515713"/>
            </a:xfrm>
            <a:custGeom>
              <a:avLst/>
              <a:gdLst>
                <a:gd name="connsiteX0" fmla="*/ 1404257 w 1404257"/>
                <a:gd name="connsiteY0" fmla="*/ 0 h 1295400"/>
                <a:gd name="connsiteX1" fmla="*/ 0 w 1404257"/>
                <a:gd name="connsiteY1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4257" h="1295400">
                  <a:moveTo>
                    <a:pt x="1404257" y="0"/>
                  </a:moveTo>
                  <a:lnTo>
                    <a:pt x="0" y="1295400"/>
                  </a:ln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9" name="Freeform 65"/>
            <p:cNvSpPr/>
            <p:nvPr userDrawn="1"/>
          </p:nvSpPr>
          <p:spPr>
            <a:xfrm>
              <a:off x="3943132" y="1186290"/>
              <a:ext cx="2937430" cy="3209745"/>
            </a:xfrm>
            <a:custGeom>
              <a:avLst/>
              <a:gdLst>
                <a:gd name="connsiteX0" fmla="*/ 1193800 w 2768600"/>
                <a:gd name="connsiteY0" fmla="*/ 2743200 h 2743200"/>
                <a:gd name="connsiteX1" fmla="*/ 0 w 2768600"/>
                <a:gd name="connsiteY1" fmla="*/ 1930400 h 2743200"/>
                <a:gd name="connsiteX2" fmla="*/ 567267 w 2768600"/>
                <a:gd name="connsiteY2" fmla="*/ 863600 h 2743200"/>
                <a:gd name="connsiteX3" fmla="*/ 2768600 w 2768600"/>
                <a:gd name="connsiteY3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600" h="2743200">
                  <a:moveTo>
                    <a:pt x="1193800" y="2743200"/>
                  </a:moveTo>
                  <a:lnTo>
                    <a:pt x="0" y="1930400"/>
                  </a:lnTo>
                  <a:lnTo>
                    <a:pt x="567267" y="863600"/>
                  </a:lnTo>
                  <a:lnTo>
                    <a:pt x="2768600" y="0"/>
                  </a:lnTo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66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0" y="3851326"/>
            <a:ext cx="12192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73" name="Oval 86"/>
          <p:cNvSpPr/>
          <p:nvPr userDrawn="1"/>
        </p:nvSpPr>
        <p:spPr>
          <a:xfrm>
            <a:off x="10746735" y="4001604"/>
            <a:ext cx="763633" cy="62045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4" name="Oval 87"/>
          <p:cNvSpPr/>
          <p:nvPr userDrawn="1"/>
        </p:nvSpPr>
        <p:spPr>
          <a:xfrm>
            <a:off x="10746735" y="1668660"/>
            <a:ext cx="335985" cy="272988"/>
          </a:xfrm>
          <a:prstGeom prst="ellips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5" name="Oval 88"/>
          <p:cNvSpPr/>
          <p:nvPr userDrawn="1"/>
        </p:nvSpPr>
        <p:spPr>
          <a:xfrm>
            <a:off x="11426271" y="2227505"/>
            <a:ext cx="443126" cy="36004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6" name="Oval 89"/>
          <p:cNvSpPr/>
          <p:nvPr userDrawn="1"/>
        </p:nvSpPr>
        <p:spPr>
          <a:xfrm>
            <a:off x="9123707" y="3214610"/>
            <a:ext cx="1152128" cy="936104"/>
          </a:xfrm>
          <a:prstGeom prst="ellips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7" name="Oval 12"/>
          <p:cNvSpPr/>
          <p:nvPr userDrawn="1"/>
        </p:nvSpPr>
        <p:spPr>
          <a:xfrm>
            <a:off x="9123707" y="0"/>
            <a:ext cx="2127006" cy="1179748"/>
          </a:xfrm>
          <a:custGeom>
            <a:avLst/>
            <a:gdLst/>
            <a:ahLst/>
            <a:cxnLst/>
            <a:rect l="l" t="t" r="r" b="b"/>
            <a:pathLst>
              <a:path w="1728192" h="1179748">
                <a:moveTo>
                  <a:pt x="60331" y="0"/>
                </a:moveTo>
                <a:lnTo>
                  <a:pt x="1667861" y="0"/>
                </a:lnTo>
                <a:cubicBezTo>
                  <a:pt x="1707070" y="97566"/>
                  <a:pt x="1728192" y="204143"/>
                  <a:pt x="1728192" y="315652"/>
                </a:cubicBezTo>
                <a:cubicBezTo>
                  <a:pt x="1728192" y="792879"/>
                  <a:pt x="1341323" y="1179748"/>
                  <a:pt x="864096" y="1179748"/>
                </a:cubicBezTo>
                <a:cubicBezTo>
                  <a:pt x="386869" y="1179748"/>
                  <a:pt x="0" y="792879"/>
                  <a:pt x="0" y="315652"/>
                </a:cubicBezTo>
                <a:cubicBezTo>
                  <a:pt x="0" y="204143"/>
                  <a:pt x="21122" y="97566"/>
                  <a:pt x="60331" y="0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6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4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-18753" y="2133600"/>
            <a:ext cx="12192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grpSp>
        <p:nvGrpSpPr>
          <p:cNvPr id="79" name="Group 10"/>
          <p:cNvGrpSpPr/>
          <p:nvPr userDrawn="1"/>
        </p:nvGrpSpPr>
        <p:grpSpPr>
          <a:xfrm>
            <a:off x="0" y="5246914"/>
            <a:ext cx="12192000" cy="87086"/>
            <a:chOff x="3843032" y="6553200"/>
            <a:chExt cx="2066410" cy="87086"/>
          </a:xfrm>
        </p:grpSpPr>
        <p:sp>
          <p:nvSpPr>
            <p:cNvPr id="80" name="Rectangle 72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1" name="Rectangle 73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rgbClr val="1D9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2" name="Rectangle 74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3" name="Rectangle 75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4" name="Rectangle 76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3824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B7DBD-4053-40EA-980B-4D9CB399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C1D6B-616F-4102-B32F-09E22523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BA925-A7C4-4B94-915A-AAE664DA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D02F-BDBC-48D7-A25E-1006D8D2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92FF-6C97-4E1A-A97C-92C27828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D47B-59F8-4EAD-810B-A8A0CBEC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DCDEB-7197-4648-AD95-615E34D9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18BB2-3994-4524-B97B-93AD9F7D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42C68-4D87-4320-AD3F-114A8E2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BE6B2-3A14-40F6-B18D-BF4DFE6C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FE59-44AD-4241-BE57-1DBDF928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1B84D-21F2-48EA-97AC-E056CF325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84C2E-F628-462C-A493-FB69D176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8A5C6-0D71-40AE-92CA-A6B04D0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A1505-2B31-4B6C-9843-47F6970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CC3A1-4160-43E4-92B3-1791697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6379-EF8A-459E-A22D-B4390651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EA45F-432D-4812-818B-B57B1B92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687D9-CC77-47B7-AD9E-24E1F9C1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A968B-2885-4A55-A5A9-8F028C5B3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BB293D-6341-4812-A25F-106679C8D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A418C-128F-4656-89E8-7A0DD7A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24D1C-38CB-462E-93D1-45033E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918E7-7790-4C80-8A26-696514A5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281D8-ABB3-4770-AF92-4A2AB035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E38048-79DB-4CE4-BB83-C8F772A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DCBD0-1033-44AB-A33E-306CD8F9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08A347-25F6-4AF3-AA1E-C9948E8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E5C158-6821-4B5B-B069-6BCEBEE9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34A19-2E5B-41A9-91F4-1BD1A61D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8444C-EDEF-46B3-A8A7-2429D8B9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3E24-F150-44F7-AF1D-2C0DD932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665FE-2F8D-4614-A47C-9BFC8F9D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52C4B-86B1-46FD-AA97-65008922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69F57-0D4A-494D-9509-FD6E46E9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5CA1B-A391-4002-BAC5-88255B7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42577-8248-404E-B227-CB7AEBD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2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926BF-2BC6-48F7-86CE-9B29AFE7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22772-A757-4581-964B-CF6B03A0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167AA-D653-4BB4-A1D5-28B67638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A8B76-FEA0-4EF1-9FDF-45270931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AC6F4-74A0-4735-8206-E8C4C2C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89FE3-B620-4EB0-B4AB-78068918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F9C61-6621-4A35-8DB7-F425D03B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369D9-31D8-44D2-8637-C4EF47FE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114D-7248-468D-A488-D86508301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2049-8CD7-46CD-B3B5-845BA69358B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B9E2-496E-4DE3-861F-D38581CD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3FA36-91E8-4AB6-BED6-3BE09BF3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634-B5B6-4E14-9FF2-B39F9C316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yi.kr/html/business/rgv.php" TargetMode="External"/><Relationship Id="rId3" Type="http://schemas.openxmlformats.org/officeDocument/2006/relationships/hyperlink" Target="http://www.newlongkorea.com/gnuboard4/bbs/board.php?bo_table=data_2&amp;wr_id=3" TargetMode="External"/><Relationship Id="rId7" Type="http://schemas.openxmlformats.org/officeDocument/2006/relationships/hyperlink" Target="http://www.main-tech.co.kr/sub/sub03_02.php" TargetMode="External"/><Relationship Id="rId2" Type="http://schemas.openxmlformats.org/officeDocument/2006/relationships/hyperlink" Target="http://www.newlongkorea.com/gnuboard4/bbs/board.php?bo_table=data_2&amp;wr_id=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orean.alibaba.com/g/90-degrees-turn-conveyor-belt-conveyor.html" TargetMode="External"/><Relationship Id="rId5" Type="http://schemas.openxmlformats.org/officeDocument/2006/relationships/hyperlink" Target="https://www.youtube.com/watch?v=TQ4EEzhd7cc" TargetMode="External"/><Relationship Id="rId4" Type="http://schemas.openxmlformats.org/officeDocument/2006/relationships/hyperlink" Target="https://dncpack.com/25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731955" y="1211580"/>
            <a:ext cx="834581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143000" y="3580561"/>
            <a:ext cx="9906000" cy="30777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2023. 02. . 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2028910"/>
            <a:ext cx="12192000" cy="533308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공정 시뮬레이션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DEVS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기반 모델 설계 및 개발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 l="40634" t="35353" r="2666" b="48611"/>
          <a:stretch>
            <a:fillRect/>
          </a:stretch>
        </p:blipFill>
        <p:spPr bwMode="auto">
          <a:xfrm>
            <a:off x="8839200" y="5593791"/>
            <a:ext cx="2071702" cy="82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730595"/>
            <a:ext cx="2270939" cy="5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설비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투입 설비로부터 전달 받은 제품에 공정을 가하고 다음으로 전달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구현</a:t>
            </a:r>
            <a:endParaRPr lang="en-US" altLang="ko-KR" sz="17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 모델들은 구현이 가능하다면 추가 구현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조립 공정 모델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두개 이상의 이전 설비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로부터 제품을 전달받아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조립한</a:t>
            </a:r>
            <a:r>
              <a:rPr lang="en-US" altLang="ko-KR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제품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다음으로 전달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Packaging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 모델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설비에서 제품을 수신해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묶음을 한 개의 제품으로 포장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 다음으로 전달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블리스터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포장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설비 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Unpackaging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모델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묶음으로 전달 된 제품을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하나씩 분리해 다음으로 전달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(packaging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공정의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역과정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설비들과 그 밖의 설비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기능들은 관련 자료 및 영상 등을 참조해 추가 가능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2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설비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공정이 완료 된 제품들을 적재하는 설비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마지막 지점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공정의 가장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단계에 배치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 공정 완료 된 제품을 적재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Transducer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비슷한 역할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제품에 대해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공정 완료 시간 등을 계산</a:t>
            </a:r>
            <a:endParaRPr lang="en-US" altLang="ko-KR" sz="17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직전 공정으로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Packaging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공정을 수행하고 묶음으로 도착한 제품들인 경우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내부의 제품 각각에 대해서 평균 공정 소모 시간을 계산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설비에서 일정량을 적재하고 다음 설비로 주기적으로 전달하는 투입 설비 역할도 가능함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딜레이를 갖는 트랙과 유사한 역할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역할로 동작하게 될 경우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완료 시간 등을 계산하는 기능은 동작하지 않아야 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기능은 </a:t>
            </a:r>
            <a:r>
              <a:rPr lang="ko-KR" altLang="en-US" sz="13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구현</a:t>
            </a:r>
            <a:endParaRPr lang="en-US" altLang="ko-KR" sz="13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9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 설비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전달 받아 다음 설비로 전달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트랙은 </a:t>
            </a:r>
            <a:r>
              <a:rPr lang="ko-KR" altLang="en-US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가로</a:t>
            </a:r>
            <a:r>
              <a:rPr lang="en-US" altLang="ko-KR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세로의 길이</a:t>
            </a:r>
            <a:r>
              <a:rPr lang="en-US" altLang="ko-KR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한쪽이 </a:t>
            </a:r>
            <a:r>
              <a:rPr lang="en-US" altLang="ko-KR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고정</a:t>
            </a:r>
            <a:r>
              <a:rPr lang="en-US" altLang="ko-KR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7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가지며 길이에 따라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시간이 소모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된다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strike="sngStrike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시간은 길이에 비례해 증가</a:t>
            </a:r>
            <a:endParaRPr lang="en-US" altLang="ko-KR" sz="1300" strike="sngStrike" dirty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길이를 고려하지 않고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회전을 도입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길이를 도입하고 회전하지 않음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외 방법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시각화는 본인들 구현 상황에 따라 선택적으로 구현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트랙은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시간이 소모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되고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설비를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가능 수량 만큼 적재하는 기능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구현하는 것을 필수 사항으로 한다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(23.02.13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트랙의 구조는 일반적으로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연결을 기본으로 구성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설비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등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트랙에도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최대 적재 가능 수량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할당 할 수 있어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목적지에 위치한 설비가 고장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지연으로 더 이상 물건을 수령할 수 없더라도 최대 적재 가능 수량까지는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계속해서 물건을 적재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b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 적재 가능 수량까지 도달한 경우 트랙은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상태로 변경</a:t>
            </a:r>
            <a:endParaRPr lang="en-US" altLang="ko-KR" sz="17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트랙은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고장이 발생하지 않는다고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가정한다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구현</a:t>
            </a:r>
            <a:endParaRPr lang="en-US" altLang="ko-KR" sz="17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개의 투입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설비로부터 제품을 받아 한 개의 설비로 연결 되는 경우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&gt;-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투입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설비로부터 제품을 받아 여러 개의 설비로 연결 되는 경우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-&lt;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한 설비에 작업이 집중 되지 않도록 각 지표를 통해 균등하게 배분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97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설비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(RGV)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한번에 한 개의 제품을 다음 설비로 전달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배치상 직접 연결 되어있지 않아도 두 개의 설비 사이를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왕복하며 제품을 전달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트랙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설비의 좌표를 통해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최단거리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구할 수 있으며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최단 거리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사이에 배치 된 설비들은 고려하지 않는다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 가정한다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기본적으로 제품을 보내는 설비에서 대기하고 있으며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적재하는데 딜레이가 있고 목적지까지 이동해 제품을 전달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시 만큼의 딜레이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전달이 완료되면 다시 원래 위치로 복귀를 반복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설비로부터 제품 적재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딜레이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 이동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목적지에 제품을 전달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딜레이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)-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설비로 이동 을 반복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한번에 한 개의 제품만 이동 시킨다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묶음으로 처리 된 제품은 한 개로 취급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5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데이터베이스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중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생성 및 편집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pgAdmin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사용이 아닌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쿼리를 사용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구성할 수 있도록 한다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데이터베이스와 유저만 생성 되어있으면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프로그램을 사용해서 별도의 작업 없이 데이터베이스를 이용 할 수 있도록 구성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내에서 쿼리를 사용해 테이블의 생성 및 편집을 할 수 있도록 한다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시뮬레이션을 위한 데이터 편집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수정 등은 </a:t>
            </a:r>
            <a:r>
              <a:rPr lang="en-US" altLang="ko-KR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pgAdmin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 가능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시뮬레이션을 관리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시행 시 시나리오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입력 받고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존재하면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해당 시나리오에 필요한 데이터를 읽어 시나리오를 재현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없다면 해당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사용해 시뮬레이션을 기록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시뮬레이션에 필요한 파라미터는 </a:t>
            </a:r>
            <a:r>
              <a:rPr lang="en-US" altLang="ko-KR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json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파일이나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등으로 부터 읽어오거나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사용자의 입력을 받아 실행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결과 지표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가동률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고장률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작업지연률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추출해 그래프로 만들 수 있는 정도로 가공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테이블에 모든 결과를 무분별하게 기록하는 것이 아닌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정리 된 결과 값들을 정리 된 테이블 형태를 갖추어 기록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03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유니티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유니티를 사용한 시각화는 선택 구현 사항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유니티에 대한 교육 시간 및 강도를 고려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가능한 범위에서 구현하도록 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결과가 저장 된 데이터베이스를 읽어와 시뮬레이션 과정을 시각화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시나리오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시각화 할 시나리오를 선택 가능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설비들은 최소한의 구분이 가능한 형태의 오브젝트를 사용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설비들의 시간에 따른 상태 변화를 기록한 데이터 베이스를 기반으로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설비들의 상태 변화를 오브젝트의 색상 변화로 표현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8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산출물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설비의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DEVS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 기반 상태 천이도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구현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시뮬레이션 프로그램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베이스의 설계도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 및 파라미터 설명 포함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유니티로 구현 된 시각화 프로그램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시연영상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보고서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회의록 포함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양식 자유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팀원 역할 및 작업 내용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자료들을 취합 및 정리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05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설비 영상 자료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 자료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http://www.newlongkorea.com/gnuboard4/bbs/board.php?bo_table=data_2&amp;wr_id=2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http://www.newlongkorea.com/gnuboard4/bbs/board.php?bo_table=data_2&amp;wr_id=3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포장 기계 영상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원자재 투입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포장까지의 자동화 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https://dncpack.com/254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블리스터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포장기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5"/>
              </a:rPr>
              <a:t>https://www.youtube.com/watch?v=TQ4EEzhd7cc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컨베이어 벨트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6"/>
              </a:rPr>
              <a:t>https://korean.alibaba.com/g/90-degrees-turn-conveyor-belt-conveyor.html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7"/>
              </a:rPr>
              <a:t>http://www.main-tech.co.kr/sub/sub03_02.php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컨베이어 벨트 형태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8"/>
              </a:rPr>
              <a:t>http://www.tyi.kr/html/business/rgv.php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RGV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39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팀 구성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멘토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조철민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씨스존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안형석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김건호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박민준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오영택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멘토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김현준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아인스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이민섭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김혜진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이동진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조민준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03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개요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모델 요구사항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유니티 요구사항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산출물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실습 개요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주어진 요구사항에 해당하는 공정 시뮬레이션 모델을 설계 및 구현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실습을 통해 아래의 항목들을 수행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시뮬레이션을 위한 요구사항을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DEVS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이론을 사용해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상태천이도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설계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상태천이도를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WAISER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엔진을 통해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코드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구현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과정에 필요한 데이터의 식별 및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베이스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설계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결과의 저장 및 유니티를 이용한 시뮬레이션 결과의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</a:t>
            </a: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일련의 과정을 통해 디지털 트윈 기술에 필요한 기초적인 시뮬레이션의 설계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시각화의 과정을 학습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요구사항에 대해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제시 된 요구사항은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최소한의 구현 사항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이며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팀의 목적에 따라서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구조의 추가 가능</a:t>
            </a:r>
            <a:endParaRPr lang="en-US" altLang="ko-KR" sz="21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9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실습 개요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시뮬레이션의 목적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성능을 가진 설비를 통해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공정을 수행 할 경우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 되는 제품의 생산량 및 설비의 가동률을 파악</a:t>
            </a:r>
            <a:b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당 제품 총 생산량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=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설비의 전체 가동 시간 중 정상 동작 상태였던 시간의 비율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주어진 성능을 가진 설비를 운용할 경우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가동 시간 중 몇 시간 정도 에러가 발생 하는 가</a:t>
            </a:r>
            <a:b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설비의 전체 가동 시간 중 에러 상태였던 시간의 비율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같은 지표를 통해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설비를 사용해 공정을 진행 할 경우 어떠한 결과를 얻을 수 있는지 사전에 시뮬레이션 가능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1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시뮬레이션을 위해 필요한 최소한의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유닛 설비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들을 구현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투입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등 후술 할 요구사항에서 제시 된 모델들은 결합 또는 원자 모델 수준으로 존재해야 함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방법에 따라 하나의 유닛 설비는 결합 모델로도 구현 가능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설비가 여러 개의 원자 모델로 구성되어도 문제 없음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경우 단위 유닛 설비는 여러 개의 원자 모델을 묶은 하나의 결합 모델로 사용해야함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Generator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(Atomic) or </a:t>
            </a:r>
            <a:r>
              <a:rPr lang="en-US" altLang="ko-KR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Generator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(Coupled)=Receive(Atomic)+Process(Atomic)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처럼 결합 모델이든 원자 모델이든 최소한의 단위 유닛 설비 역할을 할 모델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Generator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C58B84-479B-BF41-4906-8017121DAE1D}"/>
              </a:ext>
            </a:extLst>
          </p:cNvPr>
          <p:cNvGrpSpPr/>
          <p:nvPr/>
        </p:nvGrpSpPr>
        <p:grpSpPr>
          <a:xfrm>
            <a:off x="1905166" y="4454649"/>
            <a:ext cx="3534341" cy="1085712"/>
            <a:chOff x="1466579" y="4454651"/>
            <a:chExt cx="3534341" cy="10857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8536B3-4356-0E81-02CA-693D24C509DB}"/>
                </a:ext>
              </a:extLst>
            </p:cNvPr>
            <p:cNvSpPr/>
            <p:nvPr/>
          </p:nvSpPr>
          <p:spPr>
            <a:xfrm>
              <a:off x="2347423" y="4454651"/>
              <a:ext cx="1772653" cy="108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설비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4F5710C7-37D3-0F7E-B221-9106D3ABEF08}"/>
                </a:ext>
              </a:extLst>
            </p:cNvPr>
            <p:cNvSpPr/>
            <p:nvPr/>
          </p:nvSpPr>
          <p:spPr>
            <a:xfrm>
              <a:off x="1466579" y="4636780"/>
              <a:ext cx="880844" cy="72145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제품</a:t>
              </a: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47EBB56-70EC-0B00-DC4A-7FD8EB2D8234}"/>
                </a:ext>
              </a:extLst>
            </p:cNvPr>
            <p:cNvSpPr/>
            <p:nvPr/>
          </p:nvSpPr>
          <p:spPr>
            <a:xfrm>
              <a:off x="4120076" y="4636780"/>
              <a:ext cx="880844" cy="72145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제품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F61B43-82BD-5342-BC39-8C4686C14BE1}"/>
              </a:ext>
            </a:extLst>
          </p:cNvPr>
          <p:cNvGrpSpPr/>
          <p:nvPr/>
        </p:nvGrpSpPr>
        <p:grpSpPr>
          <a:xfrm>
            <a:off x="6153012" y="4454649"/>
            <a:ext cx="3015732" cy="1085713"/>
            <a:chOff x="5684939" y="4454651"/>
            <a:chExt cx="3015732" cy="10857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BBE99D-F874-AFE1-0B29-830B20993478}"/>
                </a:ext>
              </a:extLst>
            </p:cNvPr>
            <p:cNvSpPr/>
            <p:nvPr/>
          </p:nvSpPr>
          <p:spPr>
            <a:xfrm>
              <a:off x="6565784" y="4454652"/>
              <a:ext cx="625298" cy="108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제품</a:t>
              </a:r>
              <a:br>
                <a:rPr lang="en-US" altLang="ko-KR" b="1" dirty="0"/>
              </a:br>
              <a:r>
                <a:rPr lang="ko-KR" altLang="en-US" b="1" dirty="0"/>
                <a:t>적재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73D3D95-54C0-19D2-5FE2-245416741576}"/>
                </a:ext>
              </a:extLst>
            </p:cNvPr>
            <p:cNvSpPr/>
            <p:nvPr/>
          </p:nvSpPr>
          <p:spPr>
            <a:xfrm>
              <a:off x="5684939" y="4636781"/>
              <a:ext cx="880844" cy="72145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제품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3EEAF8D-78A3-3C20-6D0C-095E62FAA2D1}"/>
                </a:ext>
              </a:extLst>
            </p:cNvPr>
            <p:cNvSpPr/>
            <p:nvPr/>
          </p:nvSpPr>
          <p:spPr>
            <a:xfrm>
              <a:off x="7819827" y="4636779"/>
              <a:ext cx="880844" cy="72145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0F3324-745D-1EB6-4E82-C3F39D52A82F}"/>
                </a:ext>
              </a:extLst>
            </p:cNvPr>
            <p:cNvSpPr/>
            <p:nvPr/>
          </p:nvSpPr>
          <p:spPr>
            <a:xfrm>
              <a:off x="7194529" y="4454651"/>
              <a:ext cx="625298" cy="108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공정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2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공통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최초 가동 시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정비 시간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필요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정비 시간은 다른 설비가 가동 된 이후까지도 걸릴 수 있음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동작 시각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지정 할 수 있음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투입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개시부터 제품을 투입하거나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개시 후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이후 부터 제품 투입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투입기로부터 제품을 미리 받아만 두고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개시 후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이후부터 공정 시작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설비마다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있어 지연 상태 등이 발생한 경우 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개까지 제품을 보관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버퍼에 여유 공간이 존재하는 경우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설비는 임시 버퍼가 가득 찰 때까지 지연 상태로 들어가지 않는다</a:t>
            </a:r>
            <a:b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설비가 고장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상태라도 현재 설비의 임시 버퍼가 가득 찰 때까지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설비는 작업을 계속해서 진행 가능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설비는 시뮬레이션 시작 시 주어진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주기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마다 자신의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버퍼에 존재하는 제품의 수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기록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주기에서의 재고 현황을 파악하기 위함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22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설비 제외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 발생 주기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수리 시간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필요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가동 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주기마다 설비에서 고장이 발생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노후화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고장이 발생하는 시점은 설비의 </a:t>
            </a:r>
            <a:r>
              <a:rPr lang="en-US" altLang="ko-KR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ExtTransFn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OutputFn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종료 직전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 상태가 된 직후부터 수리 시간 만큼 시간이 흐른 뒤 정상 동작 상태로 복구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설비는 최초 가동 시각부터 시뮬레이션 종료까지 자신의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가동 시간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시간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 발생 시간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카운트하고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기록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시각들은 시뮬레이션 종료 시 각 설비의 가동률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작업지연률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고장률을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기록하는데 사용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설비는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주기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마다 자신의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현재까지의 가동률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작업지연률</a:t>
            </a:r>
            <a:r>
              <a:rPr lang="en-US" altLang="ko-KR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고장발생률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계산하고 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기록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시점에서의 설비들의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작업률을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확인하기 위함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투입 설비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마다 공정에 필요한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투입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설비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설비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제품을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받을 수 없는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제품은 임시 버퍼에 보관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버퍼에 남은 공간이 있다면 설비는 기존 작업 상태를 유지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버퍼까지 가득 찬 경우 설비의 상태는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</a:t>
            </a:r>
            <a:b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설비가 제품을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받을 수 있게 되면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다시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정상 동작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전환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상태에서 해제 되었을 때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임시로 보관하던 제품이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있다면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즉시 다음 설비로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제품을 전달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지연으로 인해 투입하려던 제품을 다음 설비로 전달에 실패한 경우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투입하려던 제품은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개까지 제품 투입 설비 측에서 임시로 보관</a:t>
            </a:r>
            <a:endParaRPr lang="en-US" altLang="ko-KR" sz="17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투입기에 대한 자료 및 영상을 참조해 추가 기능 및 상세 구현 가능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F4BF-C417-465A-996D-D57AF6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공정 모델 요구사항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286CE5-10E8-42AB-86EC-8460889082DE}"/>
              </a:ext>
            </a:extLst>
          </p:cNvPr>
          <p:cNvSpPr txBox="1"/>
          <p:nvPr/>
        </p:nvSpPr>
        <p:spPr>
          <a:xfrm>
            <a:off x="545285" y="819808"/>
            <a:ext cx="11031522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설비 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투입 설비로부터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받은 제품에 공정을 </a:t>
            </a:r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가하고 </a:t>
            </a:r>
            <a:r>
              <a:rPr lang="ko-KR" altLang="en-US" sz="2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다음으로 전달</a:t>
            </a:r>
            <a:endParaRPr lang="en-US" altLang="ko-KR" sz="21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 설비로부터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투입 받아 공정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수행하고 다음으로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전달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이상의 제품을 받아 일정 시간 동안 공정을 수행하고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공정이 완료 된 제품을 다음으로 전달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설비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제품을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받을 수 없는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라면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제품은 임시 버퍼에 보관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버퍼에 남은 공간이 있다면 설비는 기존 작업 상태를 유지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버퍼까지 가득 찬 경우 설비의 상태는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</a:t>
            </a:r>
            <a:b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설비가 제품을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받을 수 있게 되면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다시 </a:t>
            </a:r>
            <a:r>
              <a:rPr lang="ko-KR" altLang="en-US" sz="17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정상 동작 상태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전환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공정이 완료 된 제품은 설비에서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개까지 임시로 보관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 상태에서의 처리</a:t>
            </a:r>
            <a:endParaRPr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제품을 보낸 후 고장 상태가 되었다면 설비에 공정에 필요한 제품이 도착해도 공정을 수행하지 않음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수신한 공정에 필요한 제품은 종류 당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개까지 설비에서 임시로 보관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 상태에서 해제 되었을 때</a:t>
            </a:r>
            <a:r>
              <a:rPr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공정이 완료 된 제품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있다면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즉시 다음 설비로 제품을 전달</a:t>
            </a:r>
            <a:endParaRPr lang="en-US" altLang="ko-KR" sz="13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공정에 필요한 제품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있다면 </a:t>
            </a:r>
            <a:r>
              <a:rPr lang="ko-KR" altLang="en-US" sz="1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즉시 공정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시작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전달과 공정 중에서는 전달의 우선 순위를 더 높게 한다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6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1791</Words>
  <Application>Microsoft Office PowerPoint</Application>
  <PresentationFormat>와이드스크린</PresentationFormat>
  <Paragraphs>176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Dotum</vt:lpstr>
      <vt:lpstr>맑은 고딕</vt:lpstr>
      <vt:lpstr>Arial</vt:lpstr>
      <vt:lpstr>Wingdings</vt:lpstr>
      <vt:lpstr>Office 테마</vt:lpstr>
      <vt:lpstr>공정 시뮬레이션  – DEVS 기반 모델 설계 및 개발</vt:lpstr>
      <vt:lpstr>목차</vt:lpstr>
      <vt:lpstr>실습 개요</vt:lpstr>
      <vt:lpstr>실습 개요</vt:lpstr>
      <vt:lpstr>공정 모델 요구사항</vt:lpstr>
      <vt:lpstr>공정 모델 요구사항</vt:lpstr>
      <vt:lpstr>공정 모델 요구사항</vt:lpstr>
      <vt:lpstr>공정 모델 요구사항</vt:lpstr>
      <vt:lpstr>공정 모델 요구사항</vt:lpstr>
      <vt:lpstr>공정 모델 요구사항</vt:lpstr>
      <vt:lpstr>공정 모델 요구사항</vt:lpstr>
      <vt:lpstr>공정 모델 요구사항</vt:lpstr>
      <vt:lpstr>공정 모델 요구사항</vt:lpstr>
      <vt:lpstr>데이터베이스 요구사항</vt:lpstr>
      <vt:lpstr>유니티 요구사항</vt:lpstr>
      <vt:lpstr>산출물</vt:lpstr>
      <vt:lpstr>설비 영상 자료</vt:lpstr>
      <vt:lpstr>팀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 규민</cp:lastModifiedBy>
  <cp:revision>399</cp:revision>
  <dcterms:created xsi:type="dcterms:W3CDTF">2020-01-16T00:20:07Z</dcterms:created>
  <dcterms:modified xsi:type="dcterms:W3CDTF">2023-02-13T06:41:54Z</dcterms:modified>
</cp:coreProperties>
</file>