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2" r:id="rId20"/>
    <p:sldId id="314" r:id="rId21"/>
    <p:sldId id="313" r:id="rId22"/>
    <p:sldId id="311" r:id="rId23"/>
    <p:sldId id="310" r:id="rId24"/>
    <p:sldId id="277" r:id="rId25"/>
    <p:sldId id="262" r:id="rId26"/>
    <p:sldId id="289" r:id="rId27"/>
    <p:sldId id="264" r:id="rId28"/>
    <p:sldId id="258" r:id="rId29"/>
    <p:sldId id="278" r:id="rId30"/>
    <p:sldId id="266" r:id="rId31"/>
    <p:sldId id="292" r:id="rId32"/>
    <p:sldId id="293" r:id="rId33"/>
    <p:sldId id="280" r:id="rId34"/>
    <p:sldId id="270" r:id="rId35"/>
    <p:sldId id="271" r:id="rId36"/>
    <p:sldId id="287" r:id="rId37"/>
    <p:sldId id="260" r:id="rId38"/>
    <p:sldId id="282" r:id="rId39"/>
    <p:sldId id="283" r:id="rId40"/>
    <p:sldId id="294" r:id="rId41"/>
    <p:sldId id="275" r:id="rId42"/>
    <p:sldId id="276" r:id="rId4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통합 결합 모델 구현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통합 결합 모델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CEB462-6715-F4C8-2B70-290CFDB9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22" y="1260760"/>
            <a:ext cx="4261042" cy="358982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901DF93-40C1-55DE-70D6-CF4CAF3A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873"/>
            <a:ext cx="4006022" cy="358982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7AB3817-3FC6-56F1-C54E-6F5BEBF6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69" y="1260760"/>
            <a:ext cx="4058431" cy="360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00EC14-8D75-97F3-307C-53FE85751DC8}"/>
              </a:ext>
            </a:extLst>
          </p:cNvPr>
          <p:cNvSpPr txBox="1"/>
          <p:nvPr/>
        </p:nvSpPr>
        <p:spPr>
          <a:xfrm>
            <a:off x="112815" y="5285961"/>
            <a:ext cx="118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결합 모델을 시나리오별로 별도로 나누지 않아도 설비 현황을 나타내는 </a:t>
            </a:r>
            <a:r>
              <a:rPr lang="en-US" altLang="ko-KR" dirty="0" err="1"/>
              <a:t>object_list</a:t>
            </a:r>
            <a:r>
              <a:rPr lang="ko-KR" altLang="en-US" dirty="0"/>
              <a:t>를 통해 설비 개수를 파악하고 설비 각각의 결합을 나타내는 데이터베이스인 </a:t>
            </a:r>
            <a:r>
              <a:rPr lang="en-US" altLang="ko-KR" dirty="0" err="1"/>
              <a:t>obj_coup_list</a:t>
            </a:r>
            <a:r>
              <a:rPr lang="ko-KR" altLang="en-US" dirty="0"/>
              <a:t>를 통해 자동으로 결합하도록 코드 구현</a:t>
            </a:r>
          </a:p>
        </p:txBody>
      </p:sp>
    </p:spTree>
    <p:extLst>
      <p:ext uri="{BB962C8B-B14F-4D97-AF65-F5344CB8AC3E}">
        <p14:creationId xmlns:p14="http://schemas.microsoft.com/office/powerpoint/2010/main" val="270108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267130-9D53-FEA7-9461-7DAE92D6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45" y="997526"/>
            <a:ext cx="6112709" cy="167794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ABCD909-8B20-F7E4-E32D-55E589AAC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3" y="2675468"/>
            <a:ext cx="5544312" cy="302117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F8ABFDD3-45D1-F7F8-37E0-AEA1FA4C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2675467"/>
            <a:ext cx="5924196" cy="3021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625767-1BD0-40BC-028E-11D619D44D98}"/>
              </a:ext>
            </a:extLst>
          </p:cNvPr>
          <p:cNvSpPr txBox="1"/>
          <p:nvPr/>
        </p:nvSpPr>
        <p:spPr>
          <a:xfrm>
            <a:off x="213756" y="5866410"/>
            <a:ext cx="114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공정 설비에서 </a:t>
            </a:r>
            <a:r>
              <a:rPr lang="en-US" altLang="ko-KR" dirty="0"/>
              <a:t>2</a:t>
            </a:r>
            <a:r>
              <a:rPr lang="ko-KR" altLang="en-US" dirty="0"/>
              <a:t>개 이상의 통로로 보낼 때 혹은 트랙 </a:t>
            </a:r>
            <a:r>
              <a:rPr lang="en-US" altLang="ko-KR" dirty="0"/>
              <a:t>2</a:t>
            </a:r>
            <a:r>
              <a:rPr lang="ko-KR" altLang="en-US" dirty="0"/>
              <a:t>개를 받는 설비로 물건을 </a:t>
            </a:r>
            <a:r>
              <a:rPr lang="ko-KR" altLang="en-US" dirty="0" err="1"/>
              <a:t>보낼때</a:t>
            </a:r>
            <a:r>
              <a:rPr lang="ko-KR" altLang="en-US" dirty="0"/>
              <a:t> </a:t>
            </a:r>
            <a:r>
              <a:rPr lang="en-US" altLang="ko-KR" dirty="0" err="1"/>
              <a:t>ReadyMap</a:t>
            </a:r>
            <a:r>
              <a:rPr lang="ko-KR" altLang="en-US" dirty="0"/>
              <a:t>을 통해 제품을 보낼 수 있는지 파악하여 제품을 보내도록 구현</a:t>
            </a:r>
          </a:p>
        </p:txBody>
      </p:sp>
    </p:spTree>
    <p:extLst>
      <p:ext uri="{BB962C8B-B14F-4D97-AF65-F5344CB8AC3E}">
        <p14:creationId xmlns:p14="http://schemas.microsoft.com/office/powerpoint/2010/main" val="228095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69" y="35626"/>
            <a:ext cx="10515600" cy="1325563"/>
          </a:xfrm>
        </p:spPr>
        <p:txBody>
          <a:bodyPr/>
          <a:lstStyle/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633A71D-EDBE-CB34-AC08-3F49B565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" y="1070537"/>
            <a:ext cx="5423459" cy="354896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209EB65-0FB8-CEFE-34F2-19B16AFB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4" y="1070537"/>
            <a:ext cx="5524605" cy="3548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6E46A5-844F-DC62-62E0-6C6B72183E0A}"/>
              </a:ext>
            </a:extLst>
          </p:cNvPr>
          <p:cNvSpPr txBox="1"/>
          <p:nvPr/>
        </p:nvSpPr>
        <p:spPr>
          <a:xfrm>
            <a:off x="361805" y="4868883"/>
            <a:ext cx="1131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제품을 보낼 수 있는 트랙이 </a:t>
            </a:r>
            <a:r>
              <a:rPr lang="en-US" altLang="ko-KR" dirty="0"/>
              <a:t>2</a:t>
            </a:r>
            <a:r>
              <a:rPr lang="ko-KR" altLang="en-US" dirty="0"/>
              <a:t>개 이상일 경우 </a:t>
            </a:r>
            <a:r>
              <a:rPr lang="en-US" altLang="ko-KR" dirty="0" err="1"/>
              <a:t>ReadyMap</a:t>
            </a:r>
            <a:r>
              <a:rPr lang="en-US" altLang="ko-KR" dirty="0"/>
              <a:t> </a:t>
            </a:r>
            <a:r>
              <a:rPr lang="ko-KR" altLang="en-US" dirty="0"/>
              <a:t>여부를 파악하여 한 트랙을 지정해서 제품을 보냄</a:t>
            </a:r>
            <a:endParaRPr lang="en-US" altLang="ko-KR" dirty="0"/>
          </a:p>
          <a:p>
            <a:r>
              <a:rPr lang="en-US" altLang="ko-KR" dirty="0" err="1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트랙이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이상일경우</a:t>
            </a:r>
            <a:r>
              <a:rPr lang="ko-KR" altLang="en-US" dirty="0"/>
              <a:t> 가장 적게 보낸 트랙으로 보냄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Receive::</a:t>
            </a:r>
            <a:r>
              <a:rPr lang="en-US" altLang="ko-KR" dirty="0" err="1"/>
              <a:t>ExtTransFn</a:t>
            </a:r>
            <a:r>
              <a:rPr lang="ko-KR" altLang="en-US" dirty="0"/>
              <a:t>에서 받을 트랙이 현재 트랙일 경우 제품을 </a:t>
            </a:r>
            <a:r>
              <a:rPr lang="ko-KR" altLang="en-US" dirty="0" err="1"/>
              <a:t>받는걸로</a:t>
            </a:r>
            <a:r>
              <a:rPr lang="ko-KR" altLang="en-US" dirty="0"/>
              <a:t> 구현 </a:t>
            </a:r>
          </a:p>
        </p:txBody>
      </p:sp>
    </p:spTree>
    <p:extLst>
      <p:ext uri="{BB962C8B-B14F-4D97-AF65-F5344CB8AC3E}">
        <p14:creationId xmlns:p14="http://schemas.microsoft.com/office/powerpoint/2010/main" val="209851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21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1221</Words>
  <Application>Microsoft Office PowerPoint</Application>
  <PresentationFormat>와이드스크린</PresentationFormat>
  <Paragraphs>426</Paragraphs>
  <Slides>39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통합 결합 모델</vt:lpstr>
      <vt:lpstr>다음 설비가 받을수 있는지 결정? - ReadyMap</vt:lpstr>
      <vt:lpstr>현재 설비에서 다음 설비 결정-m_whereTargetPk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16</cp:revision>
  <dcterms:created xsi:type="dcterms:W3CDTF">2023-03-21T04:41:08Z</dcterms:created>
  <dcterms:modified xsi:type="dcterms:W3CDTF">2023-03-21T06:51:48Z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