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0"/>
  </p:notesMasterIdLst>
  <p:handoutMasterIdLst>
    <p:handoutMasterId r:id="rId51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05" r:id="rId19"/>
    <p:sldId id="311" r:id="rId20"/>
    <p:sldId id="315" r:id="rId21"/>
    <p:sldId id="320" r:id="rId22"/>
    <p:sldId id="322" r:id="rId23"/>
    <p:sldId id="321" r:id="rId24"/>
    <p:sldId id="316" r:id="rId25"/>
    <p:sldId id="317" r:id="rId26"/>
    <p:sldId id="318" r:id="rId27"/>
    <p:sldId id="319" r:id="rId28"/>
    <p:sldId id="313" r:id="rId29"/>
    <p:sldId id="310" r:id="rId30"/>
    <p:sldId id="277" r:id="rId31"/>
    <p:sldId id="262" r:id="rId32"/>
    <p:sldId id="289" r:id="rId33"/>
    <p:sldId id="264" r:id="rId34"/>
    <p:sldId id="258" r:id="rId35"/>
    <p:sldId id="278" r:id="rId36"/>
    <p:sldId id="266" r:id="rId37"/>
    <p:sldId id="292" r:id="rId38"/>
    <p:sldId id="293" r:id="rId39"/>
    <p:sldId id="280" r:id="rId40"/>
    <p:sldId id="270" r:id="rId41"/>
    <p:sldId id="271" r:id="rId42"/>
    <p:sldId id="287" r:id="rId43"/>
    <p:sldId id="260" r:id="rId44"/>
    <p:sldId id="282" r:id="rId45"/>
    <p:sldId id="283" r:id="rId46"/>
    <p:sldId id="294" r:id="rId47"/>
    <p:sldId id="275" r:id="rId48"/>
    <p:sldId id="276" r:id="rId4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107" d="100"/>
          <a:sy n="107" d="100"/>
        </p:scale>
        <p:origin x="84" y="2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8/10/relationships/authors" Target="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8936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9172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5174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8126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8483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628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05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6194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224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773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385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g"/><Relationship Id="rId3" Type="http://schemas.openxmlformats.org/officeDocument/2006/relationships/image" Target="../media/image50.jpg"/><Relationship Id="rId7" Type="http://schemas.openxmlformats.org/officeDocument/2006/relationships/image" Target="../media/image5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10" Type="http://schemas.openxmlformats.org/officeDocument/2006/relationships/image" Target="../media/image57.jpg"/><Relationship Id="rId4" Type="http://schemas.openxmlformats.org/officeDocument/2006/relationships/image" Target="../media/image51.jpg"/><Relationship Id="rId9" Type="http://schemas.openxmlformats.org/officeDocument/2006/relationships/image" Target="../media/image56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오영택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데이터 흐름도</a:t>
            </a:r>
            <a:endParaRPr lang="en-US" altLang="ko-KR" dirty="0"/>
          </a:p>
          <a:p>
            <a:r>
              <a:rPr lang="ko-KR" altLang="en-US" dirty="0" err="1"/>
              <a:t>쿼리문</a:t>
            </a:r>
            <a:endParaRPr lang="en-US" altLang="ko-KR" dirty="0"/>
          </a:p>
          <a:p>
            <a:r>
              <a:rPr lang="ko-KR" altLang="en-US" dirty="0"/>
              <a:t>테이블</a:t>
            </a:r>
            <a:endParaRPr lang="en-US" altLang="ko-KR" dirty="0"/>
          </a:p>
          <a:p>
            <a:r>
              <a:rPr lang="en-US" altLang="ko-KR" dirty="0"/>
              <a:t>ERD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데이터 흐름도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040B33-EB7B-9C9E-1EF8-05E3DD6CA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962" y="1268759"/>
            <a:ext cx="8336076" cy="43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9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2E1C0-BD67-4FD4-EB7D-06BBCB8C768B}"/>
              </a:ext>
            </a:extLst>
          </p:cNvPr>
          <p:cNvSpPr txBox="1"/>
          <p:nvPr/>
        </p:nvSpPr>
        <p:spPr>
          <a:xfrm>
            <a:off x="1055440" y="12687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유저가 직접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CB4A1-A60B-43E6-87FA-F83B360EFC2C}"/>
              </a:ext>
            </a:extLst>
          </p:cNvPr>
          <p:cNvSpPr txBox="1"/>
          <p:nvPr/>
        </p:nvSpPr>
        <p:spPr>
          <a:xfrm>
            <a:off x="1064931" y="1628800"/>
            <a:ext cx="116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• </a:t>
            </a:r>
            <a:r>
              <a:rPr lang="en-US" altLang="ko-KR" sz="1400" dirty="0" err="1"/>
              <a:t>project_list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EC729D-D71E-FFDA-0152-759762BA6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988840"/>
            <a:ext cx="8136904" cy="7455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E70677-9A59-F9B3-A4C9-592A84563553}"/>
              </a:ext>
            </a:extLst>
          </p:cNvPr>
          <p:cNvSpPr txBox="1"/>
          <p:nvPr/>
        </p:nvSpPr>
        <p:spPr>
          <a:xfrm>
            <a:off x="1064931" y="2821533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• </a:t>
            </a:r>
            <a:r>
              <a:rPr lang="en-US" altLang="ko-KR" sz="1400" dirty="0" err="1"/>
              <a:t>object_list</a:t>
            </a:r>
            <a:endParaRPr lang="ko-KR" altLang="en-US" sz="1400" dirty="0"/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119664C0-E15A-8F0B-36F2-FB4C45E7E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3181573"/>
            <a:ext cx="8064896" cy="12555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9C024D-D196-1AF4-555D-CE88740DAAF6}"/>
              </a:ext>
            </a:extLst>
          </p:cNvPr>
          <p:cNvSpPr txBox="1"/>
          <p:nvPr/>
        </p:nvSpPr>
        <p:spPr>
          <a:xfrm>
            <a:off x="1055440" y="4581128"/>
            <a:ext cx="1335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• </a:t>
            </a:r>
            <a:r>
              <a:rPr lang="en-US" altLang="ko-KR" sz="1400" dirty="0" err="1"/>
              <a:t>obj_coup_list</a:t>
            </a:r>
            <a:endParaRPr lang="ko-KR" altLang="en-US" sz="1400" dirty="0"/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B4DAABE6-44AC-293C-1DDA-5286A1015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464" y="4941168"/>
            <a:ext cx="8640960" cy="14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56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FFBA1-95D9-BC6B-FF3C-D4D1ADB478A9}"/>
              </a:ext>
            </a:extLst>
          </p:cNvPr>
          <p:cNvSpPr txBox="1"/>
          <p:nvPr/>
        </p:nvSpPr>
        <p:spPr>
          <a:xfrm>
            <a:off x="1055440" y="1268760"/>
            <a:ext cx="202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WAiSER</a:t>
            </a:r>
            <a:r>
              <a:rPr lang="en-US" altLang="ko-KR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CB4A1-A60B-43E6-87FA-F83B360EFC2C}"/>
              </a:ext>
            </a:extLst>
          </p:cNvPr>
          <p:cNvSpPr txBox="1"/>
          <p:nvPr/>
        </p:nvSpPr>
        <p:spPr>
          <a:xfrm>
            <a:off x="1055440" y="1628800"/>
            <a:ext cx="1587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• </a:t>
            </a:r>
            <a:r>
              <a:rPr lang="en-US" altLang="ko-KR" sz="1400" dirty="0" err="1"/>
              <a:t>object_state_list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E70677-9A59-F9B3-A4C9-592A84563553}"/>
              </a:ext>
            </a:extLst>
          </p:cNvPr>
          <p:cNvSpPr txBox="1"/>
          <p:nvPr/>
        </p:nvSpPr>
        <p:spPr>
          <a:xfrm>
            <a:off x="1055440" y="1988840"/>
            <a:ext cx="139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• </a:t>
            </a:r>
            <a:r>
              <a:rPr lang="en-US" altLang="ko-KR" sz="1400" dirty="0" err="1"/>
              <a:t>buf_count_list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C024D-D196-1AF4-555D-CE88740DAAF6}"/>
              </a:ext>
            </a:extLst>
          </p:cNvPr>
          <p:cNvSpPr txBox="1"/>
          <p:nvPr/>
        </p:nvSpPr>
        <p:spPr>
          <a:xfrm>
            <a:off x="1055440" y="2348880"/>
            <a:ext cx="1455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• </a:t>
            </a:r>
            <a:r>
              <a:rPr lang="en-US" altLang="ko-KR" sz="1400" dirty="0" err="1"/>
              <a:t>state_time_list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52B24-8A1E-ED52-0C40-CACFEEFC4E2E}"/>
              </a:ext>
            </a:extLst>
          </p:cNvPr>
          <p:cNvSpPr txBox="1"/>
          <p:nvPr/>
        </p:nvSpPr>
        <p:spPr>
          <a:xfrm>
            <a:off x="1055440" y="2636912"/>
            <a:ext cx="142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• </a:t>
            </a:r>
            <a:r>
              <a:rPr lang="en-US" altLang="ko-KR" sz="1400" dirty="0" err="1"/>
              <a:t>state_rate_list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61620-0BCC-1277-41F0-16B1B54DC9BD}"/>
              </a:ext>
            </a:extLst>
          </p:cNvPr>
          <p:cNvSpPr txBox="1"/>
          <p:nvPr/>
        </p:nvSpPr>
        <p:spPr>
          <a:xfrm>
            <a:off x="1055440" y="2924944"/>
            <a:ext cx="1641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• </a:t>
            </a:r>
            <a:r>
              <a:rPr lang="en-US" altLang="ko-KR" sz="1400" dirty="0" err="1"/>
              <a:t>product_flow_list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352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77805E-4FE8-7F68-5F29-DFA73EE7B1ED}"/>
              </a:ext>
            </a:extLst>
          </p:cNvPr>
          <p:cNvSpPr txBox="1"/>
          <p:nvPr/>
        </p:nvSpPr>
        <p:spPr>
          <a:xfrm>
            <a:off x="7536160" y="3140968"/>
            <a:ext cx="3635354" cy="188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project_name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프로젝트 이름 문자열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x, y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타일의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x, y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sim_start_time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시작 시간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sim_end_time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끝나는 시간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DC2CA7C-C099-F744-94BA-1E2460961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3212976"/>
            <a:ext cx="6661492" cy="6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44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21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D2BCF-133D-D136-4A97-3313D5229ACF}"/>
              </a:ext>
            </a:extLst>
          </p:cNvPr>
          <p:cNvSpPr txBox="1"/>
          <p:nvPr/>
        </p:nvSpPr>
        <p:spPr>
          <a:xfrm>
            <a:off x="7536160" y="3140968"/>
            <a:ext cx="3430747" cy="188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값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x_position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y_position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설비의 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위치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타입 문자열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x_length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y_length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길이</a:t>
            </a:r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FFFAAD0E-E848-28B7-B9C5-E5073559E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3429000"/>
            <a:ext cx="6852002" cy="15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0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C5E42-EA13-5D11-D3A4-3EFE085FEF0D}"/>
              </a:ext>
            </a:extLst>
          </p:cNvPr>
          <p:cNvSpPr txBox="1"/>
          <p:nvPr/>
        </p:nvSpPr>
        <p:spPr>
          <a:xfrm>
            <a:off x="4655840" y="3501008"/>
            <a:ext cx="2898614" cy="1141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send_object_id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설비 아이디 값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receive_object_id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설비 아이디 값</a:t>
            </a: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F35EF210-082A-CFB2-9BF2-60629CAFA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3429000"/>
            <a:ext cx="3562533" cy="13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41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C5E42-EA13-5D11-D3A4-3EFE085FEF0D}"/>
              </a:ext>
            </a:extLst>
          </p:cNvPr>
          <p:cNvSpPr txBox="1"/>
          <p:nvPr/>
        </p:nvSpPr>
        <p:spPr>
          <a:xfrm>
            <a:off x="6096000" y="4149080"/>
            <a:ext cx="3221075" cy="188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값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object_state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상태명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state_start_time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상태별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시작 시간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state_end_time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끝나는 시간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09F8B1DD-F599-8915-4F1C-D397C3E00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8760"/>
            <a:ext cx="564513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2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C5E42-EA13-5D11-D3A4-3EFE085FEF0D}"/>
              </a:ext>
            </a:extLst>
          </p:cNvPr>
          <p:cNvSpPr txBox="1"/>
          <p:nvPr/>
        </p:nvSpPr>
        <p:spPr>
          <a:xfrm>
            <a:off x="6096000" y="4149080"/>
            <a:ext cx="2972289" cy="224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값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상태명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current_time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시작 시간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buffer_time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끝나는 시간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stock_count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E3814746-FF05-3235-D95E-67080BE17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8760"/>
            <a:ext cx="5661885" cy="21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2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/>
              <a:t>ERD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DB66FF-E068-88CD-40D7-1358B73D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996154"/>
            <a:ext cx="8496944" cy="56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01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87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27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32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36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38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1382</Words>
  <Application>Microsoft Office PowerPoint</Application>
  <PresentationFormat>와이드스크린</PresentationFormat>
  <Paragraphs>489</Paragraphs>
  <Slides>45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분야 - 이름</vt:lpstr>
      <vt:lpstr>DB - 오영택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분야 - 이름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b</cp:lastModifiedBy>
  <cp:revision>41</cp:revision>
  <dcterms:created xsi:type="dcterms:W3CDTF">2023-03-21T04:41:08Z</dcterms:created>
  <dcterms:modified xsi:type="dcterms:W3CDTF">2023-03-23T05:21:40Z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