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2023-03-23-Thursday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2023-03-23-Thursday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결합 모델을 시나리오별로 별도로 나누지 않아도 설비 현황을 나타내는</a:t>
            </a:r>
            <a:r>
              <a:rPr lang="en-US" altLang="ko-KR" dirty="0" err="1">
                <a:solidFill>
                  <a:schemeClr val="tx1"/>
                </a:solidFill>
              </a:rPr>
              <a:t>object_list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설비 개수를 파악하고 설비 각각의 결합을 나타내는 데이터베이스인 </a:t>
            </a:r>
            <a:r>
              <a:rPr lang="en-US" altLang="ko-KR" dirty="0" err="1">
                <a:solidFill>
                  <a:schemeClr val="tx1"/>
                </a:solidFill>
              </a:rPr>
              <a:t>obj_coup_list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3DD64D-2252-5A81-2F39-71F2A266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0" y="2375683"/>
            <a:ext cx="11786206" cy="36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대응하기 위해 </a:t>
            </a:r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설비 </a:t>
            </a:r>
            <a:r>
              <a:rPr lang="ko-KR" altLang="en-US" dirty="0" err="1"/>
              <a:t>맵에</a:t>
            </a:r>
            <a:r>
              <a:rPr lang="ko-KR" altLang="en-US" dirty="0"/>
              <a:t> 있는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다음 설비가 </a:t>
            </a:r>
            <a:r>
              <a:rPr lang="ko-KR" altLang="en-US" dirty="0" err="1">
                <a:solidFill>
                  <a:schemeClr val="tx1"/>
                </a:solidFill>
              </a:rPr>
              <a:t>받을수</a:t>
            </a:r>
            <a:r>
              <a:rPr lang="ko-KR" altLang="en-US" dirty="0">
                <a:solidFill>
                  <a:schemeClr val="tx1"/>
                </a:solidFill>
              </a:rPr>
              <a:t> 있는지 결정</a:t>
            </a:r>
            <a:r>
              <a:rPr lang="en-US" altLang="ko-KR" dirty="0">
                <a:solidFill>
                  <a:schemeClr val="tx1"/>
                </a:solidFill>
              </a:rPr>
              <a:t>? -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한 공정 설비에서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이상의 통로로 보낼 때 혹은 트랙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받는 설비로 물건을 </a:t>
            </a:r>
            <a:r>
              <a:rPr lang="ko-KR" altLang="en-US" dirty="0" err="1">
                <a:solidFill>
                  <a:schemeClr val="tx1"/>
                </a:solidFill>
              </a:rPr>
              <a:t>보낼때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5F96CB1-BAD5-B148-CCBA-3586EB8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60" y="2521518"/>
            <a:ext cx="7753079" cy="18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  <a:noFill/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현재 설비에서 다음 설비 결정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m_whereTargetPk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제품을 보낼 수 있는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이상일 경우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여부를 파악하여 한 트랙을 지정해서 제품을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이상일경우</a:t>
            </a:r>
            <a:r>
              <a:rPr lang="ko-KR" altLang="en-US" dirty="0">
                <a:solidFill>
                  <a:schemeClr val="tx1"/>
                </a:solidFill>
              </a:rPr>
              <a:t> 가장 적게 보낸 트랙으로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Receive::</a:t>
            </a:r>
            <a:r>
              <a:rPr lang="en-US" altLang="ko-KR" dirty="0" err="1">
                <a:solidFill>
                  <a:schemeClr val="tx1"/>
                </a:solidFill>
              </a:rPr>
              <a:t>ExtTransFn</a:t>
            </a:r>
            <a:r>
              <a:rPr lang="ko-KR" altLang="en-US" dirty="0">
                <a:solidFill>
                  <a:schemeClr val="tx1"/>
                </a:solidFill>
              </a:rPr>
              <a:t>에서 받을 트랙이 현재 트랙일 경우 제품을 </a:t>
            </a:r>
            <a:r>
              <a:rPr lang="ko-KR" altLang="en-US" dirty="0" err="1">
                <a:solidFill>
                  <a:schemeClr val="tx1"/>
                </a:solidFill>
              </a:rPr>
              <a:t>받는걸로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2409281" y="3122477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153396" y="3491809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2107</Words>
  <Application>Microsoft Office PowerPoint</Application>
  <PresentationFormat>와이드스크린</PresentationFormat>
  <Paragraphs>526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31</cp:revision>
  <dcterms:created xsi:type="dcterms:W3CDTF">2023-03-21T04:41:08Z</dcterms:created>
  <dcterms:modified xsi:type="dcterms:W3CDTF">2023-03-23T06:48:00Z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