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4"/>
  </p:notesMasterIdLst>
  <p:handoutMasterIdLst>
    <p:handoutMasterId r:id="rId45"/>
  </p:handoutMasterIdLst>
  <p:sldIdLst>
    <p:sldId id="256" r:id="rId5"/>
    <p:sldId id="296" r:id="rId6"/>
    <p:sldId id="261" r:id="rId7"/>
    <p:sldId id="297" r:id="rId8"/>
    <p:sldId id="298" r:id="rId9"/>
    <p:sldId id="299" r:id="rId10"/>
    <p:sldId id="301" r:id="rId11"/>
    <p:sldId id="313" r:id="rId12"/>
    <p:sldId id="314" r:id="rId13"/>
    <p:sldId id="312" r:id="rId14"/>
    <p:sldId id="303" r:id="rId15"/>
    <p:sldId id="302" r:id="rId16"/>
    <p:sldId id="304" r:id="rId17"/>
    <p:sldId id="306" r:id="rId18"/>
    <p:sldId id="308" r:id="rId19"/>
    <p:sldId id="307" r:id="rId20"/>
    <p:sldId id="309" r:id="rId21"/>
    <p:sldId id="305" r:id="rId22"/>
    <p:sldId id="311" r:id="rId23"/>
    <p:sldId id="310" r:id="rId24"/>
    <p:sldId id="264" r:id="rId25"/>
    <p:sldId id="277" r:id="rId26"/>
    <p:sldId id="262" r:id="rId27"/>
    <p:sldId id="289" r:id="rId28"/>
    <p:sldId id="258" r:id="rId29"/>
    <p:sldId id="278" r:id="rId30"/>
    <p:sldId id="266" r:id="rId31"/>
    <p:sldId id="292" r:id="rId32"/>
    <p:sldId id="293" r:id="rId33"/>
    <p:sldId id="280" r:id="rId34"/>
    <p:sldId id="270" r:id="rId35"/>
    <p:sldId id="271" r:id="rId36"/>
    <p:sldId id="287" r:id="rId37"/>
    <p:sldId id="260" r:id="rId38"/>
    <p:sldId id="282" r:id="rId39"/>
    <p:sldId id="283" r:id="rId40"/>
    <p:sldId id="294" r:id="rId41"/>
    <p:sldId id="275" r:id="rId42"/>
    <p:sldId id="276" r:id="rId4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2023-03-21-Tuesday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2023-03-21-Tuesday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020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19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440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25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138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951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529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17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05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62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43.jpg"/><Relationship Id="rId7" Type="http://schemas.openxmlformats.org/officeDocument/2006/relationships/image" Target="../media/image4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10" Type="http://schemas.openxmlformats.org/officeDocument/2006/relationships/image" Target="../media/image50.jpg"/><Relationship Id="rId4" Type="http://schemas.openxmlformats.org/officeDocument/2006/relationships/image" Target="../media/image44.jpg"/><Relationship Id="rId9" Type="http://schemas.openxmlformats.org/officeDocument/2006/relationships/image" Target="../media/image49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이(가) 표시된 사진&#10;&#10;자동 생성된 설명">
            <a:extLst>
              <a:ext uri="{FF2B5EF4-FFF2-40B4-BE49-F238E27FC236}">
                <a16:creationId xmlns:a16="http://schemas.microsoft.com/office/drawing/2014/main" id="{BB4599A4-588C-43A5-C615-99C861E3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58"/>
            <a:ext cx="12192000" cy="5427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84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78C81A2-CCB6-38CA-ED1B-815FBFF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5B947-07DE-B21A-C202-155AE3D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0CD86-04ED-8EE0-191A-F161418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8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12B27A9-D7B1-E012-4870-573966C3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E20184B-1089-49E1-24F0-B76B665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16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E7688A5-335A-F662-AFE4-FD23128B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9E11-F38C-4884-DC53-52703035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18"/>
            <a:ext cx="12192000" cy="40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18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19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20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87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시뮬레이션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당사의 제품은 소비자의 삶을 더 편리하게 만들며</a:t>
            </a:r>
            <a:r>
              <a:rPr lang="en-US" altLang="ko-KR" dirty="0"/>
              <a:t>, </a:t>
            </a:r>
            <a:r>
              <a:rPr lang="ko-KR" altLang="en-US" dirty="0"/>
              <a:t>시장의 어떤 다른 제품도 동일한 기능을 제공하지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"/>
              <a:t>비즈니스 모델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시장 추세 및 소셜 미디어에 관한 연구를 기반으로 합니다.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당사는 사람들이 이 틈새 시장 전용 제품을 더 많이 필요로 한다고 생각합니다.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26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시장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30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 dirty="0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US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 dirty="0"/>
              <a:t>구축 기회</a:t>
            </a:r>
          </a:p>
          <a:p>
            <a:pPr rtl="0"/>
            <a:r>
              <a:rPr lang="ko-KR" altLang="en-US" dirty="0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/>
              <a:t>₩</a:t>
            </a:r>
            <a:r>
              <a:rPr lang="en-US" altLang="ko-KR"/>
              <a:t>20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30</a:t>
            </a:r>
            <a:r>
              <a:rPr lang="ko-KR" altLang="en-US" sz="360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20</a:t>
            </a:r>
            <a:r>
              <a:rPr lang="ko-KR" altLang="en-US" sz="360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10</a:t>
            </a:r>
            <a:r>
              <a:rPr lang="ko-KR" altLang="en-US" sz="360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B </a:t>
            </a:r>
            <a:r>
              <a:rPr lang="ko-KR" altLang="en-US" b="1" noProof="1"/>
              <a:t>및 </a:t>
            </a:r>
            <a:r>
              <a:rPr lang="en-US" altLang="ko-KR" b="1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D </a:t>
            </a:r>
            <a:r>
              <a:rPr lang="ko-KR" altLang="en-US" b="1" noProof="1"/>
              <a:t>및 </a:t>
            </a:r>
            <a:r>
              <a:rPr lang="en-US" altLang="ko-KR" b="1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  <p:sp>
        <p:nvSpPr>
          <p:cNvPr id="12" name="날짜 개체 틀 10">
            <a:extLst>
              <a:ext uri="{FF2B5EF4-FFF2-40B4-BE49-F238E27FC236}">
                <a16:creationId xmlns:a16="http://schemas.microsoft.com/office/drawing/2014/main" id="{16A9F62A-BBD7-53A3-9E4E-DA2BE683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0588" y="3528829"/>
            <a:ext cx="1195169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130963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2" name="날짜 개체 틀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30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-KR" altLang="en-US" dirty="0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-KR" altLang="en-US" dirty="0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18462565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89564799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32</a:t>
            </a:fld>
            <a:endParaRPr lang="ko-KR" alt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날짜 개체 틀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44389184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126" name="내용 개체 틀 125" title="자금 조달 차트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11578320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127" name="내용 개체 틀 126" title="자금 조달 차트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16432506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128" name="내용 개체 틀 127" title="자금 조달 차트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631544523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129" name="내용 개체 틀 128" title="자금 조달 차트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7417116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유동 현금 </a:t>
            </a:r>
            <a:br>
              <a:rPr lang="ko-KR" altLang="en-US" noProof="1"/>
            </a:br>
            <a:r>
              <a:rPr lang="ko-KR" altLang="en-US" noProof="1"/>
              <a:t>보유</a:t>
            </a:r>
          </a:p>
          <a:p>
            <a:pPr rt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15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Contoso</a:t>
            </a:r>
            <a:r>
              <a:rPr lang="ko-KR" altLang="en-US" dirty="0"/>
              <a:t>에서는 </a:t>
            </a:r>
            <a:r>
              <a:rPr lang="en-US" altLang="ko-KR" dirty="0"/>
              <a:t>110%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차세대 데이터 아키텍처를 사용하여 조직에서 </a:t>
            </a:r>
            <a:r>
              <a:rPr lang="en-US" altLang="ko-KR" dirty="0"/>
              <a:t>Agile </a:t>
            </a:r>
            <a:r>
              <a:rPr lang="ko-KR" altLang="en-US" dirty="0"/>
              <a:t>워크플로를 가상으로 관리할 수 있도록 지원합니다</a:t>
            </a:r>
            <a:r>
              <a:rPr lang="en-US" altLang="ko-KR" dirty="0"/>
              <a:t>. Contoso</a:t>
            </a:r>
            <a:r>
              <a:rPr lang="ko-KR" altLang="en-US" dirty="0"/>
              <a:t>는 시장 지식과 제품 뒤의 훌륭한 팀 덕택에 성공하고 있습니다</a:t>
            </a:r>
            <a:r>
              <a:rPr lang="en-US" altLang="ko-KR" dirty="0"/>
              <a:t>. CEO</a:t>
            </a:r>
            <a:r>
              <a:rPr lang="ko-KR" altLang="en-US" dirty="0"/>
              <a:t>는 “적극적인 </a:t>
            </a:r>
            <a:r>
              <a:rPr lang="ko-KR" altLang="en-US" dirty="0" err="1"/>
              <a:t>비스니스</a:t>
            </a:r>
            <a:r>
              <a:rPr lang="ko-KR" altLang="en-US" dirty="0"/>
              <a:t> 혁신으로 효율성을 얻게 될 </a:t>
            </a:r>
            <a:r>
              <a:rPr lang="ko-KR" altLang="en-US" dirty="0" err="1"/>
              <a:t>것입니다”라고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206-555-0146</a:t>
            </a:r>
            <a:endParaRPr lang="ko-KR" altLang="en-US"/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2" name="날짜 개체 틀 10">
            <a:extLst>
              <a:ext uri="{FF2B5EF4-FFF2-40B4-BE49-F238E27FC236}">
                <a16:creationId xmlns:a16="http://schemas.microsoft.com/office/drawing/2014/main" id="{01F3D845-9D64-BE62-2912-BA86FBFD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2" name="날짜 개체 틀 10">
            <a:extLst>
              <a:ext uri="{FF2B5EF4-FFF2-40B4-BE49-F238E27FC236}">
                <a16:creationId xmlns:a16="http://schemas.microsoft.com/office/drawing/2014/main" id="{479E3E04-3856-71AD-B527-3A4B6856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안형석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상태천이도</a:t>
            </a:r>
            <a:br>
              <a:rPr lang="en-US" altLang="ko-KR" dirty="0"/>
            </a:br>
            <a:r>
              <a:rPr lang="ko-KR" altLang="en-US" dirty="0"/>
              <a:t>데이터 흐름도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3" name="날짜 개체 틀 10">
            <a:extLst>
              <a:ext uri="{FF2B5EF4-FFF2-40B4-BE49-F238E27FC236}">
                <a16:creationId xmlns:a16="http://schemas.microsoft.com/office/drawing/2014/main" id="{CAE73CD1-BDA0-635D-9372-0307B347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id="{50638C13-3708-B559-3C30-6B3D1B70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908"/>
            <a:ext cx="12192000" cy="54261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시나리오 설계도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시나리오 설계도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D624B245-8F0F-0DC2-7C4C-D972BE75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50" y="0"/>
            <a:ext cx="11138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5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시나리오 설계도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5C18F454-3DB2-6EC5-FC42-87F337D4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05" y="0"/>
            <a:ext cx="9492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69062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1086</Words>
  <Application>Microsoft Office PowerPoint</Application>
  <PresentationFormat>와이드스크린</PresentationFormat>
  <Paragraphs>422</Paragraphs>
  <Slides>39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설계 - 안형석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분야 - 이름</vt:lpstr>
      <vt:lpstr>분야 - 이름</vt:lpstr>
      <vt:lpstr>분야 - 이름</vt:lpstr>
      <vt:lpstr>시뮬레이션 결과</vt:lpstr>
      <vt:lpstr>회사 소개</vt:lpstr>
      <vt:lpstr>해결 방법</vt:lpstr>
      <vt:lpstr>제품 개요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b</cp:lastModifiedBy>
  <cp:revision>17</cp:revision>
  <dcterms:created xsi:type="dcterms:W3CDTF">2023-03-21T04:41:08Z</dcterms:created>
  <dcterms:modified xsi:type="dcterms:W3CDTF">2023-03-21T06:18:19Z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