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4"/>
  </p:notesMasterIdLst>
  <p:handoutMasterIdLst>
    <p:handoutMasterId r:id="rId45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13" r:id="rId12"/>
    <p:sldId id="314" r:id="rId13"/>
    <p:sldId id="312" r:id="rId14"/>
    <p:sldId id="303" r:id="rId15"/>
    <p:sldId id="302" r:id="rId16"/>
    <p:sldId id="304" r:id="rId17"/>
    <p:sldId id="306" r:id="rId18"/>
    <p:sldId id="308" r:id="rId19"/>
    <p:sldId id="307" r:id="rId20"/>
    <p:sldId id="309" r:id="rId21"/>
    <p:sldId id="305" r:id="rId22"/>
    <p:sldId id="311" r:id="rId23"/>
    <p:sldId id="310" r:id="rId24"/>
    <p:sldId id="264" r:id="rId25"/>
    <p:sldId id="277" r:id="rId26"/>
    <p:sldId id="262" r:id="rId27"/>
    <p:sldId id="289" r:id="rId28"/>
    <p:sldId id="258" r:id="rId29"/>
    <p:sldId id="278" r:id="rId30"/>
    <p:sldId id="266" r:id="rId31"/>
    <p:sldId id="292" r:id="rId32"/>
    <p:sldId id="293" r:id="rId33"/>
    <p:sldId id="280" r:id="rId34"/>
    <p:sldId id="270" r:id="rId35"/>
    <p:sldId id="271" r:id="rId36"/>
    <p:sldId id="287" r:id="rId37"/>
    <p:sldId id="260" r:id="rId38"/>
    <p:sldId id="282" r:id="rId39"/>
    <p:sldId id="283" r:id="rId40"/>
    <p:sldId id="294" r:id="rId41"/>
    <p:sldId id="275" r:id="rId42"/>
    <p:sldId id="276" r:id="rId4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2023-03-22-Wednesday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2023-03-22-Wednesday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10" Type="http://schemas.openxmlformats.org/officeDocument/2006/relationships/image" Target="../media/image50.jpg"/><Relationship Id="rId4" Type="http://schemas.openxmlformats.org/officeDocument/2006/relationships/image" Target="../media/image44.jpg"/><Relationship Id="rId9" Type="http://schemas.openxmlformats.org/officeDocument/2006/relationships/image" Target="../media/image4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4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시뮬레이션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각 시나리오별 생산량</a:t>
            </a:r>
            <a:endParaRPr lang="en-US" altLang="ko-KR" dirty="0"/>
          </a:p>
          <a:p>
            <a:pPr rtl="0"/>
            <a:r>
              <a:rPr lang="ko-KR" altLang="en-US" dirty="0"/>
              <a:t>각 시나리오별 설비 상태 비율</a:t>
            </a:r>
            <a:endParaRPr lang="en-US" altLang="ko-KR" dirty="0"/>
          </a:p>
          <a:p>
            <a:pPr rtl="0"/>
            <a:r>
              <a:rPr lang="ko-KR" altLang="en-US" dirty="0"/>
              <a:t>각 시나리오별 설비 비율</a:t>
            </a:r>
            <a:endParaRPr lang="en-US" altLang="ko-KR" dirty="0"/>
          </a:p>
          <a:p>
            <a:pPr rtl="0"/>
            <a:r>
              <a:rPr lang="ko-KR" altLang="en-US" dirty="0"/>
              <a:t>각 시나리오별</a:t>
            </a:r>
            <a:r>
              <a:rPr lang="en-US" altLang="ko-KR" dirty="0"/>
              <a:t> </a:t>
            </a:r>
            <a:r>
              <a:rPr lang="ko-KR" altLang="en-US" dirty="0"/>
              <a:t>버퍼 평균</a:t>
            </a:r>
            <a:endParaRPr lang="ko-KR" altLang="en-US" noProof="1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16A9F62A-BBD7-53A3-9E4E-DA2BE683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2" name="날짜 개체 틀 10">
            <a:extLst>
              <a:ext uri="{FF2B5EF4-FFF2-40B4-BE49-F238E27FC236}">
                <a16:creationId xmlns:a16="http://schemas.microsoft.com/office/drawing/2014/main" id="{01F3D845-9D64-BE62-2912-BA86FBFD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2" name="날짜 개체 틀 10">
            <a:extLst>
              <a:ext uri="{FF2B5EF4-FFF2-40B4-BE49-F238E27FC236}">
                <a16:creationId xmlns:a16="http://schemas.microsoft.com/office/drawing/2014/main" id="{479E3E04-3856-71AD-B527-3A4B685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3" name="날짜 개체 틀 10">
            <a:extLst>
              <a:ext uri="{FF2B5EF4-FFF2-40B4-BE49-F238E27FC236}">
                <a16:creationId xmlns:a16="http://schemas.microsoft.com/office/drawing/2014/main" id="{CAE73CD1-BDA0-635D-9372-0307B34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50638C13-3708-B559-3C30-6B3D1B70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908"/>
            <a:ext cx="12192000" cy="5426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시나리오 설계도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시나리오 설계도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D624B245-8F0F-0DC2-7C4C-D972BE75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0" y="0"/>
            <a:ext cx="11138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시나리오 설계도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5C18F454-3DB2-6EC5-FC42-87F337D4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05" y="0"/>
            <a:ext cx="9492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69062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1091</Words>
  <Application>Microsoft Office PowerPoint</Application>
  <PresentationFormat>와이드스크린</PresentationFormat>
  <Paragraphs>423</Paragraphs>
  <Slides>39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분야 - 이름</vt:lpstr>
      <vt:lpstr>분야 - 이름</vt:lpstr>
      <vt:lpstr>시뮬레이션 결과</vt:lpstr>
      <vt:lpstr>회사 소개</vt:lpstr>
      <vt:lpstr>해결 방법</vt:lpstr>
      <vt:lpstr>제품 개요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18</cp:revision>
  <dcterms:created xsi:type="dcterms:W3CDTF">2023-03-21T04:41:08Z</dcterms:created>
  <dcterms:modified xsi:type="dcterms:W3CDTF">2023-03-22T05:59:12Z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