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1" r:id="rId2"/>
    <p:sldId id="259" r:id="rId3"/>
    <p:sldId id="268" r:id="rId4"/>
    <p:sldId id="269" r:id="rId5"/>
    <p:sldId id="278" r:id="rId6"/>
    <p:sldId id="285" r:id="rId7"/>
    <p:sldId id="286" r:id="rId8"/>
    <p:sldId id="282" r:id="rId9"/>
    <p:sldId id="266" r:id="rId10"/>
    <p:sldId id="281" r:id="rId11"/>
    <p:sldId id="283" r:id="rId12"/>
    <p:sldId id="284" r:id="rId13"/>
    <p:sldId id="270" r:id="rId14"/>
    <p:sldId id="277" r:id="rId15"/>
  </p:sldIdLst>
  <p:sldSz cx="15479713" cy="7740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6230" autoAdjust="0"/>
  </p:normalViewPr>
  <p:slideViewPr>
    <p:cSldViewPr snapToGrid="0">
      <p:cViewPr varScale="1">
        <p:scale>
          <a:sx n="90" d="100"/>
          <a:sy n="90" d="100"/>
        </p:scale>
        <p:origin x="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E577D-9731-4A75-83EB-CF0B591A8E96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6D73F-B3DF-4C0A-85A5-1073A22BC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3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99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3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8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4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964" y="1266815"/>
            <a:ext cx="11609785" cy="2694893"/>
          </a:xfrm>
        </p:spPr>
        <p:txBody>
          <a:bodyPr anchor="b"/>
          <a:lstStyle>
            <a:lvl1pPr algn="ctr">
              <a:defRPr sz="67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4065633"/>
            <a:ext cx="11609785" cy="1868865"/>
          </a:xfrm>
        </p:spPr>
        <p:txBody>
          <a:bodyPr/>
          <a:lstStyle>
            <a:lvl1pPr marL="0" indent="0" algn="ctr">
              <a:buNone/>
              <a:defRPr sz="2709"/>
            </a:lvl1pPr>
            <a:lvl2pPr marL="516042" indent="0" algn="ctr">
              <a:buNone/>
              <a:defRPr sz="2257"/>
            </a:lvl2pPr>
            <a:lvl3pPr marL="1032083" indent="0" algn="ctr">
              <a:buNone/>
              <a:defRPr sz="2032"/>
            </a:lvl3pPr>
            <a:lvl4pPr marL="1548125" indent="0" algn="ctr">
              <a:buNone/>
              <a:defRPr sz="1806"/>
            </a:lvl4pPr>
            <a:lvl5pPr marL="2064167" indent="0" algn="ctr">
              <a:buNone/>
              <a:defRPr sz="1806"/>
            </a:lvl5pPr>
            <a:lvl6pPr marL="2580208" indent="0" algn="ctr">
              <a:buNone/>
              <a:defRPr sz="1806"/>
            </a:lvl6pPr>
            <a:lvl7pPr marL="3096250" indent="0" algn="ctr">
              <a:buNone/>
              <a:defRPr sz="1806"/>
            </a:lvl7pPr>
            <a:lvl8pPr marL="3612291" indent="0" algn="ctr">
              <a:buNone/>
              <a:defRPr sz="1806"/>
            </a:lvl8pPr>
            <a:lvl9pPr marL="4128333" indent="0" algn="ctr">
              <a:buNone/>
              <a:defRPr sz="180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2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1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0" y="412118"/>
            <a:ext cx="3337813" cy="65598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0" y="412118"/>
            <a:ext cx="9819943" cy="655984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81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7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8" y="1929788"/>
            <a:ext cx="13351252" cy="3219895"/>
          </a:xfrm>
        </p:spPr>
        <p:txBody>
          <a:bodyPr anchor="b"/>
          <a:lstStyle>
            <a:lvl1pPr>
              <a:defRPr sz="67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8" y="5180144"/>
            <a:ext cx="13351252" cy="1693267"/>
          </a:xfrm>
        </p:spPr>
        <p:txBody>
          <a:bodyPr/>
          <a:lstStyle>
            <a:lvl1pPr marL="0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1pPr>
            <a:lvl2pPr marL="516042" indent="0">
              <a:buNone/>
              <a:defRPr sz="2257">
                <a:solidFill>
                  <a:schemeClr val="tx1">
                    <a:tint val="75000"/>
                  </a:schemeClr>
                </a:solidFill>
              </a:defRPr>
            </a:lvl2pPr>
            <a:lvl3pPr marL="1032083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3pPr>
            <a:lvl4pPr marL="1548125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4pPr>
            <a:lvl5pPr marL="2064167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5pPr>
            <a:lvl6pPr marL="2580208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6pPr>
            <a:lvl7pPr marL="3096250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7pPr>
            <a:lvl8pPr marL="3612291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8pPr>
            <a:lvl9pPr marL="4128333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2060590"/>
            <a:ext cx="6578878" cy="4911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2060590"/>
            <a:ext cx="6578878" cy="4911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412118"/>
            <a:ext cx="13351252" cy="14961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7" y="1897535"/>
            <a:ext cx="6548644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7" y="2827487"/>
            <a:ext cx="6548644" cy="41588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5" y="1897535"/>
            <a:ext cx="6580894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5" y="2827487"/>
            <a:ext cx="6580894" cy="41588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43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16043"/>
            <a:ext cx="4992610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114511"/>
            <a:ext cx="7836605" cy="5500879"/>
          </a:xfrm>
        </p:spPr>
        <p:txBody>
          <a:bodyPr/>
          <a:lstStyle>
            <a:lvl1pPr>
              <a:defRPr sz="3612"/>
            </a:lvl1pPr>
            <a:lvl2pPr>
              <a:defRPr sz="3160"/>
            </a:lvl2pPr>
            <a:lvl3pPr>
              <a:defRPr sz="2709"/>
            </a:lvl3pPr>
            <a:lvl4pPr>
              <a:defRPr sz="2257"/>
            </a:lvl4pPr>
            <a:lvl5pPr>
              <a:defRPr sz="2257"/>
            </a:lvl5pPr>
            <a:lvl6pPr>
              <a:defRPr sz="2257"/>
            </a:lvl6pPr>
            <a:lvl7pPr>
              <a:defRPr sz="2257"/>
            </a:lvl7pPr>
            <a:lvl8pPr>
              <a:defRPr sz="2257"/>
            </a:lvl8pPr>
            <a:lvl9pPr>
              <a:defRPr sz="22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322195"/>
            <a:ext cx="4992610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16043"/>
            <a:ext cx="4992610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114511"/>
            <a:ext cx="7836605" cy="5500879"/>
          </a:xfrm>
        </p:spPr>
        <p:txBody>
          <a:bodyPr anchor="t"/>
          <a:lstStyle>
            <a:lvl1pPr marL="0" indent="0">
              <a:buNone/>
              <a:defRPr sz="3612"/>
            </a:lvl1pPr>
            <a:lvl2pPr marL="516042" indent="0">
              <a:buNone/>
              <a:defRPr sz="3160"/>
            </a:lvl2pPr>
            <a:lvl3pPr marL="1032083" indent="0">
              <a:buNone/>
              <a:defRPr sz="2709"/>
            </a:lvl3pPr>
            <a:lvl4pPr marL="1548125" indent="0">
              <a:buNone/>
              <a:defRPr sz="2257"/>
            </a:lvl4pPr>
            <a:lvl5pPr marL="2064167" indent="0">
              <a:buNone/>
              <a:defRPr sz="2257"/>
            </a:lvl5pPr>
            <a:lvl6pPr marL="2580208" indent="0">
              <a:buNone/>
              <a:defRPr sz="2257"/>
            </a:lvl6pPr>
            <a:lvl7pPr marL="3096250" indent="0">
              <a:buNone/>
              <a:defRPr sz="2257"/>
            </a:lvl7pPr>
            <a:lvl8pPr marL="3612291" indent="0">
              <a:buNone/>
              <a:defRPr sz="2257"/>
            </a:lvl8pPr>
            <a:lvl9pPr marL="4128333" indent="0">
              <a:buNone/>
              <a:defRPr sz="225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322195"/>
            <a:ext cx="4992610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6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412118"/>
            <a:ext cx="13351252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2060590"/>
            <a:ext cx="13351252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7174436"/>
            <a:ext cx="3482935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7174436"/>
            <a:ext cx="5224403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7174436"/>
            <a:ext cx="3482935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8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32083" rtl="0" eaLnBrk="1" latinLnBrk="1" hangingPunct="1">
        <a:lnSpc>
          <a:spcPct val="90000"/>
        </a:lnSpc>
        <a:spcBef>
          <a:spcPct val="0"/>
        </a:spcBef>
        <a:buNone/>
        <a:defRPr sz="49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021" indent="-258021" algn="l" defTabSz="1032083" rtl="0" eaLnBrk="1" latinLnBrk="1" hangingPunct="1">
        <a:lnSpc>
          <a:spcPct val="90000"/>
        </a:lnSpc>
        <a:spcBef>
          <a:spcPts val="1129"/>
        </a:spcBef>
        <a:buFont typeface="Arial" panose="020B0604020202020204" pitchFamily="34" charset="0"/>
        <a:buChar char="•"/>
        <a:defRPr sz="3160" kern="1200">
          <a:solidFill>
            <a:schemeClr val="tx1"/>
          </a:solidFill>
          <a:latin typeface="+mn-lt"/>
          <a:ea typeface="+mn-ea"/>
          <a:cs typeface="+mn-cs"/>
        </a:defRPr>
      </a:lvl1pPr>
      <a:lvl2pPr marL="774062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2pPr>
      <a:lvl3pPr marL="1290104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257" kern="1200">
          <a:solidFill>
            <a:schemeClr val="tx1"/>
          </a:solidFill>
          <a:latin typeface="+mn-lt"/>
          <a:ea typeface="+mn-ea"/>
          <a:cs typeface="+mn-cs"/>
        </a:defRPr>
      </a:lvl3pPr>
      <a:lvl4pPr marL="1806146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322187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838229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354271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870312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386354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1pPr>
      <a:lvl2pPr marL="516042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1032083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3pPr>
      <a:lvl4pPr marL="1548125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064167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580208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096250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612291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128333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475842" cy="7740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5995BB-0916-CEF0-9FD8-DC661CAE2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86" y="726283"/>
            <a:ext cx="5866577" cy="5154945"/>
          </a:xfrm>
        </p:spPr>
        <p:txBody>
          <a:bodyPr>
            <a:normAutofit/>
          </a:bodyPr>
          <a:lstStyle/>
          <a:p>
            <a:pPr algn="l"/>
            <a:r>
              <a:rPr lang="ko-KR" altLang="en-US" sz="5200" dirty="0"/>
              <a:t>공정 시뮬레이션 </a:t>
            </a:r>
            <a:br>
              <a:rPr lang="en-US" altLang="ko-KR" sz="5200" dirty="0"/>
            </a:br>
            <a:r>
              <a:rPr lang="ko-KR" altLang="en-US" sz="5200" dirty="0"/>
              <a:t>상태천이도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AD6262-ED02-E1A0-7392-CEBB13C4B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85" y="5956941"/>
            <a:ext cx="5866577" cy="875303"/>
          </a:xfrm>
        </p:spPr>
        <p:txBody>
          <a:bodyPr>
            <a:normAutofit/>
          </a:bodyPr>
          <a:lstStyle/>
          <a:p>
            <a:pPr algn="l"/>
            <a:endParaRPr lang="en-US" altLang="ko-KR" sz="2300"/>
          </a:p>
          <a:p>
            <a:pPr algn="l"/>
            <a:r>
              <a:rPr lang="en-US" altLang="ko-KR" sz="2300"/>
              <a:t>1</a:t>
            </a:r>
            <a:r>
              <a:rPr lang="ko-KR" altLang="en-US" sz="2300"/>
              <a:t>조 </a:t>
            </a:r>
            <a:r>
              <a:rPr lang="en-US" altLang="ko-KR" sz="2300"/>
              <a:t>–</a:t>
            </a:r>
            <a:r>
              <a:rPr lang="ko-KR" altLang="en-US" sz="2300"/>
              <a:t> 안형석</a:t>
            </a:r>
            <a:r>
              <a:rPr lang="en-US" altLang="ko-KR" sz="2300"/>
              <a:t>(</a:t>
            </a:r>
            <a:r>
              <a:rPr lang="ko-KR" altLang="en-US" sz="2300"/>
              <a:t>팀장</a:t>
            </a:r>
            <a:r>
              <a:rPr lang="en-US" altLang="ko-KR" sz="2300"/>
              <a:t>), </a:t>
            </a:r>
            <a:r>
              <a:rPr lang="ko-KR" altLang="en-US" sz="2300"/>
              <a:t>김건호</a:t>
            </a:r>
            <a:r>
              <a:rPr lang="en-US" altLang="ko-KR" sz="2300"/>
              <a:t>, </a:t>
            </a:r>
            <a:r>
              <a:rPr lang="ko-KR" altLang="en-US" sz="2300"/>
              <a:t>박민준</a:t>
            </a:r>
            <a:r>
              <a:rPr lang="en-US" altLang="ko-KR" sz="2300"/>
              <a:t>, </a:t>
            </a:r>
            <a:r>
              <a:rPr lang="ko-KR" altLang="en-US" sz="2300"/>
              <a:t>오영택</a:t>
            </a:r>
          </a:p>
        </p:txBody>
      </p:sp>
      <p:pic>
        <p:nvPicPr>
          <p:cNvPr id="12" name="Picture 4" descr="떠다니는 양">
            <a:extLst>
              <a:ext uri="{FF2B5EF4-FFF2-40B4-BE49-F238E27FC236}">
                <a16:creationId xmlns:a16="http://schemas.microsoft.com/office/drawing/2014/main" id="{E75926B3-FDB5-7025-18A0-53AE83278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9" r="24216" b="-1"/>
          <a:stretch/>
        </p:blipFill>
        <p:spPr>
          <a:xfrm>
            <a:off x="7908994" y="10"/>
            <a:ext cx="7570718" cy="774064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280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Process_Coupled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209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Process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공정 설비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 공정 횟수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5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회당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ERROR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발생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만들어서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= ACTIVE:TA</a:t>
            </a: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068B74C-E2BD-F0C6-4DDD-DFD06C3EC3C4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E70685C-000D-DE2C-354D-C60452BB8679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49490C-648E-0DAD-17E0-0E4A8785561D}"/>
              </a:ext>
            </a:extLst>
          </p:cNvPr>
          <p:cNvGrpSpPr/>
          <p:nvPr/>
        </p:nvGrpSpPr>
        <p:grpSpPr>
          <a:xfrm>
            <a:off x="1515175" y="4680000"/>
            <a:ext cx="823923" cy="576842"/>
            <a:chOff x="453224" y="3244132"/>
            <a:chExt cx="667910" cy="5334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854820A-3872-D029-24C2-E4306429EF9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036A4D0-3E0C-4BFF-7214-35B573C86510}"/>
                </a:ext>
              </a:extLst>
            </p:cNvPr>
            <p:cNvCxnSpPr>
              <a:cxnSpLocks/>
              <a:stCxn id="5" idx="2"/>
              <a:endCxn id="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E12B8F4E-7B89-3E9A-109A-537207085AE2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2A0831-8E0A-186E-2543-FD8F32C63B1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F9239481-2209-7AFD-A463-769114DF11F2}"/>
              </a:ext>
            </a:extLst>
          </p:cNvPr>
          <p:cNvCxnSpPr>
            <a:cxnSpLocks/>
            <a:stCxn id="54" idx="1"/>
            <a:endCxn id="5" idx="5"/>
          </p:cNvCxnSpPr>
          <p:nvPr/>
        </p:nvCxnSpPr>
        <p:spPr bwMode="auto">
          <a:xfrm rot="16200000" flipV="1">
            <a:off x="2759555" y="4631247"/>
            <a:ext cx="491988" cy="1574224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DD19FFE4-40C6-739E-18E4-C4A86C3BABB2}"/>
              </a:ext>
            </a:extLst>
          </p:cNvPr>
          <p:cNvCxnSpPr>
            <a:cxnSpLocks/>
            <a:stCxn id="18" idx="3"/>
            <a:endCxn id="5" idx="7"/>
          </p:cNvCxnSpPr>
          <p:nvPr/>
        </p:nvCxnSpPr>
        <p:spPr bwMode="auto">
          <a:xfrm rot="5400000">
            <a:off x="2759493" y="3731309"/>
            <a:ext cx="492112" cy="1574224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8E7098F-F218-91FB-E951-3AAA2C15A17D}"/>
              </a:ext>
            </a:extLst>
          </p:cNvPr>
          <p:cNvCxnSpPr>
            <a:cxnSpLocks/>
            <a:stCxn id="61" idx="1"/>
            <a:endCxn id="288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336FAD8-5C6C-FFA8-67BA-027E7A8E8C97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3F8D8D1-A585-CBAF-45C0-F88E73EDF5EE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900A87E-BA73-65D5-B236-B89FDA83AE43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B97F5B7-6097-E797-D751-3F01D0512E6D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1737C75-8463-03E5-17A7-60F577F8C126}"/>
              </a:ext>
            </a:extLst>
          </p:cNvPr>
          <p:cNvSpPr txBox="1"/>
          <p:nvPr/>
        </p:nvSpPr>
        <p:spPr>
          <a:xfrm>
            <a:off x="2666423" y="4242680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6074476-1E22-E1B9-BD68-DE6F5D3E46E7}"/>
              </a:ext>
            </a:extLst>
          </p:cNvPr>
          <p:cNvSpPr txBox="1"/>
          <p:nvPr/>
        </p:nvSpPr>
        <p:spPr>
          <a:xfrm>
            <a:off x="2646523" y="5403649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256" name="화살표: 오각형 255">
            <a:extLst>
              <a:ext uri="{FF2B5EF4-FFF2-40B4-BE49-F238E27FC236}">
                <a16:creationId xmlns:a16="http://schemas.microsoft.com/office/drawing/2014/main" id="{FCDDC06F-05F7-4F9A-4571-86E9C5613214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E5E46BF-379D-C548-8003-AF3B98DDF188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8" name="연결선: 꺾임 257">
            <a:extLst>
              <a:ext uri="{FF2B5EF4-FFF2-40B4-BE49-F238E27FC236}">
                <a16:creationId xmlns:a16="http://schemas.microsoft.com/office/drawing/2014/main" id="{C5BB65CA-E0C4-649A-BC29-AD7BFE11492C}"/>
              </a:ext>
            </a:extLst>
          </p:cNvPr>
          <p:cNvCxnSpPr>
            <a:cxnSpLocks/>
            <a:stCxn id="256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38FC7547-0A45-F6B1-06E4-B7EEB2306FD0}"/>
              </a:ext>
            </a:extLst>
          </p:cNvPr>
          <p:cNvSpPr txBox="1"/>
          <p:nvPr/>
        </p:nvSpPr>
        <p:spPr>
          <a:xfrm>
            <a:off x="2630844" y="450380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7F001E6-CC33-C8A1-708A-0CB087E73F00}"/>
              </a:ext>
            </a:extLst>
          </p:cNvPr>
          <p:cNvSpPr txBox="1"/>
          <p:nvPr/>
        </p:nvSpPr>
        <p:spPr>
          <a:xfrm>
            <a:off x="2666423" y="5178715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9" name="연결선: 구부러짐 278">
            <a:extLst>
              <a:ext uri="{FF2B5EF4-FFF2-40B4-BE49-F238E27FC236}">
                <a16:creationId xmlns:a16="http://schemas.microsoft.com/office/drawing/2014/main" id="{EBFC8884-FC3B-C826-0E1F-A205B0C5696E}"/>
              </a:ext>
            </a:extLst>
          </p:cNvPr>
          <p:cNvCxnSpPr>
            <a:cxnSpLocks/>
            <a:stCxn id="79" idx="2"/>
            <a:endCxn id="122" idx="1"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6" name="연결선: 구부러짐 295">
            <a:extLst>
              <a:ext uri="{FF2B5EF4-FFF2-40B4-BE49-F238E27FC236}">
                <a16:creationId xmlns:a16="http://schemas.microsoft.com/office/drawing/2014/main" id="{2C22D31B-E269-F27F-5C89-2BDAE7A012D6}"/>
              </a:ext>
            </a:extLst>
          </p:cNvPr>
          <p:cNvCxnSpPr>
            <a:cxnSpLocks/>
            <a:stCxn id="122" idx="6"/>
            <a:endCxn id="79" idx="5"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74DD4A8B-FD9A-3983-55B6-7587E6201A69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41913-E61F-F155-944C-2FCF93CBA984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AB0DA-CDAC-AC22-0730-76991C2A00BD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9B607-BD2D-25CD-071A-AB3F6874DD21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EC338-7D5B-D2DF-7C9E-F6C18458D069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1E6B005B-B295-DD4A-F334-3A6804F36EAE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3A1B4E-436A-D75F-F0DF-6382D4E99EA9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0E04445-7888-6645-49F7-5491E4687164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3D6F770-5F38-F55B-A415-3C60FA7643DD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4230C249-285B-761B-9469-99AB6200DEC6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4772B07-3D4B-3D5A-70B3-4FB757F0692D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5E867273-2A01-5D47-A0D4-4B477BEF034F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A741C19A-1D76-B3EA-843D-C848CA1D4CC1}"/>
                </a:ext>
              </a:extLst>
            </p:cNvPr>
            <p:cNvCxnSpPr>
              <a:cxnSpLocks/>
              <a:endCxn id="94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446D382-933E-95CB-5E07-67EB4D78C665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116" name="연결선: 꺾임 115">
              <a:extLst>
                <a:ext uri="{FF2B5EF4-FFF2-40B4-BE49-F238E27FC236}">
                  <a16:creationId xmlns:a16="http://schemas.microsoft.com/office/drawing/2014/main" id="{986940F8-3B78-D360-3F25-9B375C9E1A0D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A00E295E-0988-3F5F-C77F-A52E2C7553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275C64F9-B9C6-B9AD-9095-A5F79CC79F36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2D352430-5FCE-4C38-35CB-5B57430B0C32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34A6D769-4156-5BF0-E22D-1ED1BBE40C2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DB650BB1-7A87-570F-8BE9-00A335931DEE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4667D0C-574C-22A9-6571-A4ED6388D8F7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D9A37B32-788C-65BE-2DEA-5F77D049E56E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9C72CDA-6BBC-25D9-5729-3FF1ABE15F4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A87BC99A-A912-2409-F0CE-1F7D4D7D85D5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6B15E4D0-00B4-4F22-F4A8-CDA6A998EF6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78C1C3-5DA1-1741-98CD-69AB4E56DF73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D6753FC2-E2A1-E904-C9B3-FF37394F31B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7231B102-F947-A046-B759-900D3B67C7E7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05953319-C30D-A79C-852E-866A36DE27F1}"/>
              </a:ext>
            </a:extLst>
          </p:cNvPr>
          <p:cNvCxnSpPr>
            <a:cxnSpLocks/>
          </p:cNvCxnSpPr>
          <p:nvPr/>
        </p:nvCxnSpPr>
        <p:spPr bwMode="auto">
          <a:xfrm>
            <a:off x="2335923" y="4968421"/>
            <a:ext cx="1335019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9D0A884-8F82-DA69-F3F4-BF4A44A9636A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809493-EAAE-7742-45CE-9AE9728D13BE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2" name="연결선: 구부러짐 131">
            <a:extLst>
              <a:ext uri="{FF2B5EF4-FFF2-40B4-BE49-F238E27FC236}">
                <a16:creationId xmlns:a16="http://schemas.microsoft.com/office/drawing/2014/main" id="{7AF24819-2D41-0C8D-2475-58B0564FAB1E}"/>
              </a:ext>
            </a:extLst>
          </p:cNvPr>
          <p:cNvCxnSpPr>
            <a:cxnSpLocks/>
            <a:stCxn id="21" idx="4"/>
            <a:endCxn id="5" idx="0"/>
          </p:cNvCxnSpPr>
          <p:nvPr/>
        </p:nvCxnSpPr>
        <p:spPr bwMode="auto">
          <a:xfrm rot="16200000" flipH="1">
            <a:off x="1763970" y="4516833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F6A14C8-5A55-F6DB-1E7B-9F0D74A69780}"/>
              </a:ext>
            </a:extLst>
          </p:cNvPr>
          <p:cNvSpPr/>
          <p:nvPr/>
        </p:nvSpPr>
        <p:spPr bwMode="auto">
          <a:xfrm>
            <a:off x="108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m_init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 = true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44F8C43-D948-466A-421B-E583EDF4540C}"/>
              </a:ext>
            </a:extLst>
          </p:cNvPr>
          <p:cNvSpPr txBox="1"/>
          <p:nvPr/>
        </p:nvSpPr>
        <p:spPr>
          <a:xfrm>
            <a:off x="1855677" y="4355444"/>
            <a:ext cx="59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 OR ?PAUSE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OR </a:t>
            </a:r>
            <a:r>
              <a:rPr lang="en-US" altLang="ko-KR" sz="4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readyMap</a:t>
            </a:r>
            <a:r>
              <a:rPr lang="en-US" altLang="ko-KR" sz="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=false</a:t>
            </a:r>
            <a:endParaRPr kumimoji="0" lang="en-US" altLang="ko-K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4CC2FD8-DD02-7EDF-292B-24243D177583}"/>
              </a:ext>
            </a:extLst>
          </p:cNvPr>
          <p:cNvSpPr txBox="1"/>
          <p:nvPr/>
        </p:nvSpPr>
        <p:spPr>
          <a:xfrm>
            <a:off x="2662940" y="3811871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=false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4632315-9241-DF3F-A88C-A5553C58BD60}"/>
              </a:ext>
            </a:extLst>
          </p:cNvPr>
          <p:cNvSpPr txBox="1"/>
          <p:nvPr/>
        </p:nvSpPr>
        <p:spPr>
          <a:xfrm>
            <a:off x="2689069" y="4798700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</p:txBody>
      </p:sp>
      <p:cxnSp>
        <p:nvCxnSpPr>
          <p:cNvPr id="141" name="연결선: 구부러짐 140">
            <a:extLst>
              <a:ext uri="{FF2B5EF4-FFF2-40B4-BE49-F238E27FC236}">
                <a16:creationId xmlns:a16="http://schemas.microsoft.com/office/drawing/2014/main" id="{F1294110-CFA0-A253-D476-54482F85D82A}"/>
              </a:ext>
            </a:extLst>
          </p:cNvPr>
          <p:cNvCxnSpPr>
            <a:cxnSpLocks/>
            <a:stCxn id="5" idx="1"/>
            <a:endCxn id="21" idx="3"/>
          </p:cNvCxnSpPr>
          <p:nvPr/>
        </p:nvCxnSpPr>
        <p:spPr bwMode="auto">
          <a:xfrm rot="16200000" flipV="1">
            <a:off x="1388193" y="45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24516BC5-3488-9E7B-C12C-DF2594290714}"/>
              </a:ext>
            </a:extLst>
          </p:cNvPr>
          <p:cNvSpPr txBox="1"/>
          <p:nvPr/>
        </p:nvSpPr>
        <p:spPr>
          <a:xfrm>
            <a:off x="1305125" y="4456070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</p:txBody>
      </p:sp>
    </p:spTree>
    <p:extLst>
      <p:ext uri="{BB962C8B-B14F-4D97-AF65-F5344CB8AC3E}">
        <p14:creationId xmlns:p14="http://schemas.microsoft.com/office/powerpoint/2010/main" val="59461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Process_Coupled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21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209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Process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(Scenario 2 </a:t>
            </a:r>
            <a:r>
              <a:rPr lang="en-US" altLang="ko-KR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RECEIVE </a:t>
            </a:r>
            <a:r>
              <a:rPr lang="ko-KR" altLang="en-US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여러 개</a:t>
            </a:r>
            <a:r>
              <a:rPr lang="en-US" altLang="ko-KR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공정 설비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이 </a:t>
            </a:r>
            <a:r>
              <a:rPr lang="en-US" altLang="ko-KR" sz="1400" dirty="0">
                <a:latin typeface="맑은 고딕 (본문)"/>
              </a:rPr>
              <a:t>MAP</a:t>
            </a:r>
            <a:r>
              <a:rPr lang="ko-KR" altLang="en-US" sz="1400" dirty="0">
                <a:latin typeface="맑은 고딕 (본문)"/>
              </a:rPr>
              <a:t>형태인 이유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다수의 </a:t>
            </a:r>
            <a:r>
              <a:rPr lang="en-US" altLang="ko-KR" sz="1400" dirty="0">
                <a:latin typeface="맑은 고딕 (본문)"/>
              </a:rPr>
              <a:t>RECEIVE</a:t>
            </a:r>
            <a:r>
              <a:rPr lang="ko-KR" altLang="en-US" sz="1400" dirty="0">
                <a:latin typeface="맑은 고딕 (본문)"/>
              </a:rPr>
              <a:t>에 대응할 수 있음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 공정 횟수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5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회당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ERROR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발생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만들어서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= ACTIVE:TA</a:t>
            </a:r>
            <a:endParaRPr lang="en-US" altLang="ko-KR" sz="1400" dirty="0">
              <a:solidFill>
                <a:srgbClr val="FF0000"/>
              </a:solidFill>
              <a:latin typeface="맑은 고딕 (본문)"/>
              <a:ea typeface="맑은 고딕" panose="020B0503020000020004" pitchFamily="50" charset="-127"/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E12B8F4E-7B89-3E9A-109A-537207085AE2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2A0831-8E0A-186E-2543-FD8F32C63B1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8E7098F-F218-91FB-E951-3AAA2C15A17D}"/>
              </a:ext>
            </a:extLst>
          </p:cNvPr>
          <p:cNvCxnSpPr>
            <a:cxnSpLocks/>
            <a:stCxn id="61" idx="1"/>
            <a:endCxn id="288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E85AC8-89E8-2D6E-2979-06CB5626AD67}"/>
              </a:ext>
            </a:extLst>
          </p:cNvPr>
          <p:cNvSpPr/>
          <p:nvPr/>
        </p:nvSpPr>
        <p:spPr bwMode="auto">
          <a:xfrm>
            <a:off x="1069152" y="5508650"/>
            <a:ext cx="3960000" cy="972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A5967400-9D5C-2D22-30F4-A2132C2287CC}"/>
              </a:ext>
            </a:extLst>
          </p:cNvPr>
          <p:cNvSpPr/>
          <p:nvPr/>
        </p:nvSpPr>
        <p:spPr bwMode="auto">
          <a:xfrm>
            <a:off x="961152" y="591677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2FA293-10BB-8878-8374-37063A05B1F6}"/>
              </a:ext>
            </a:extLst>
          </p:cNvPr>
          <p:cNvSpPr txBox="1"/>
          <p:nvPr/>
        </p:nvSpPr>
        <p:spPr>
          <a:xfrm>
            <a:off x="1069152" y="550865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AD07E460-ED14-A632-7BFB-9077F2088F12}"/>
              </a:ext>
            </a:extLst>
          </p:cNvPr>
          <p:cNvSpPr/>
          <p:nvPr/>
        </p:nvSpPr>
        <p:spPr bwMode="auto">
          <a:xfrm>
            <a:off x="4931952" y="5623069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ECD41D05-F8A2-0947-726E-FABB9693D122}"/>
              </a:ext>
            </a:extLst>
          </p:cNvPr>
          <p:cNvSpPr/>
          <p:nvPr/>
        </p:nvSpPr>
        <p:spPr bwMode="auto">
          <a:xfrm>
            <a:off x="4921152" y="5918725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874F2F89-6FCE-CD3E-83A5-336E91334D9F}"/>
              </a:ext>
            </a:extLst>
          </p:cNvPr>
          <p:cNvSpPr/>
          <p:nvPr/>
        </p:nvSpPr>
        <p:spPr bwMode="auto">
          <a:xfrm>
            <a:off x="961152" y="620057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AF20AF-4744-8382-626C-C6930B4B1C19}"/>
              </a:ext>
            </a:extLst>
          </p:cNvPr>
          <p:cNvSpPr txBox="1"/>
          <p:nvPr/>
        </p:nvSpPr>
        <p:spPr>
          <a:xfrm>
            <a:off x="853152" y="5736775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화살표: 오각형 65">
            <a:extLst>
              <a:ext uri="{FF2B5EF4-FFF2-40B4-BE49-F238E27FC236}">
                <a16:creationId xmlns:a16="http://schemas.microsoft.com/office/drawing/2014/main" id="{9C969352-18E2-430B-4392-21F26710E98A}"/>
              </a:ext>
            </a:extLst>
          </p:cNvPr>
          <p:cNvSpPr/>
          <p:nvPr/>
        </p:nvSpPr>
        <p:spPr bwMode="auto">
          <a:xfrm>
            <a:off x="961152" y="56254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8B2122-0810-D5D1-4E4D-45B1653B7747}"/>
              </a:ext>
            </a:extLst>
          </p:cNvPr>
          <p:cNvSpPr txBox="1"/>
          <p:nvPr/>
        </p:nvSpPr>
        <p:spPr>
          <a:xfrm>
            <a:off x="853152" y="5445400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READY&amp;PAUSE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3BE95B-6BC9-C952-19C9-0657524D4C15}"/>
              </a:ext>
            </a:extLst>
          </p:cNvPr>
          <p:cNvSpPr txBox="1"/>
          <p:nvPr/>
        </p:nvSpPr>
        <p:spPr>
          <a:xfrm>
            <a:off x="4811409" y="5738725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14523F-B772-1201-3301-DE4FFEB23FDA}"/>
              </a:ext>
            </a:extLst>
          </p:cNvPr>
          <p:cNvSpPr txBox="1"/>
          <p:nvPr/>
        </p:nvSpPr>
        <p:spPr>
          <a:xfrm>
            <a:off x="4813152" y="5443069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BA70057-BFC2-5F42-218F-341AAB90B23C}"/>
              </a:ext>
            </a:extLst>
          </p:cNvPr>
          <p:cNvSpPr txBox="1"/>
          <p:nvPr/>
        </p:nvSpPr>
        <p:spPr>
          <a:xfrm>
            <a:off x="853152" y="6020575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7DB9F42-198B-7020-ABF7-FCF3B8AE30E8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EF0CA833-315B-0959-4D20-0EBA81D69031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1F95E16-025F-2CFB-6202-FCBFF279D08C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80ECC851-6779-E3CD-3E36-41E630F78961}"/>
              </a:ext>
            </a:extLst>
          </p:cNvPr>
          <p:cNvCxnSpPr>
            <a:cxnSpLocks/>
            <a:stCxn id="131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0D1ED30-1277-D5AF-FA6F-D6076C66D6BC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4E17E96-F9A5-CB25-7561-39E77A1B82BA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79EA5C2-FC42-E968-04AE-FE1B3EAF22F2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16382DF-8437-7593-72FF-BAE578B42631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5" name="연결선: 구부러짐 184">
            <a:extLst>
              <a:ext uri="{FF2B5EF4-FFF2-40B4-BE49-F238E27FC236}">
                <a16:creationId xmlns:a16="http://schemas.microsoft.com/office/drawing/2014/main" id="{1A673298-4924-BC05-6F6A-3BBDF02A24A7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3DBB11E4-26C5-0ABA-F153-11E8049EFE2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27F90D5A-AA2C-57CA-E6EB-4F82C4FA2DAB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EBA5DC5-3031-419F-FAA4-8CF836481AF6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C4B4F-B256-9DAF-900C-F8D56C5C1315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BF81E8B2-C28E-A925-85AE-FDA9D0A586BB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2BC42B-1676-3294-1F1F-EDA76208D431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B86D770-481D-0038-01FF-F7A04A44E332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E15CD9-BEBF-050F-AE29-57E34513C550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90E45-02C9-1FB2-4A14-537E33ACBE78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9E45508A-5499-9E43-5153-99AD0575BE59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5207C53-281C-807C-1C31-9596B2C7D23B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9926322" y="4045512"/>
            <a:ext cx="5085679" cy="2969121"/>
          </a:xfrm>
          <a:prstGeom prst="bentConnector3">
            <a:avLst>
              <a:gd name="adj1" fmla="val 5175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99A777F-E35C-DBF7-3C86-DBE65B7C63C1}"/>
              </a:ext>
            </a:extLst>
          </p:cNvPr>
          <p:cNvCxnSpPr>
            <a:cxnSpLocks/>
            <a:endCxn id="25" idx="3"/>
          </p:cNvCxnSpPr>
          <p:nvPr/>
        </p:nvCxnSpPr>
        <p:spPr bwMode="auto">
          <a:xfrm rot="16200000" flipV="1">
            <a:off x="8399957" y="5488270"/>
            <a:ext cx="2969121" cy="83607"/>
          </a:xfrm>
          <a:prstGeom prst="bentConnector2">
            <a:avLst/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D70C5A7-05B9-17B1-832B-2923D57AA925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575D0068-66CD-BBBB-8023-8107623CAD08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8E2E2CB1-7761-B765-1C7E-6BE0E9F433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7915603-3213-ADAF-F41A-8B9DE2D49702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9603A5B-3ED0-97A5-AA53-A190F3F78385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A9CA4811-532E-41F4-F7D3-E6F7F6341BD3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88A86A-FA5F-C460-C844-93AD6FEE6EAB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2E03296-FAFB-6086-351C-959380F0C17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B2D77D75-2842-8F53-CBB8-2AC62F97DDA0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7310F21-353D-40E8-FD91-20AAC084788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AFA31709-B6F3-F4B4-4770-0B600F44D3E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46068A-DACE-6C49-E728-A94DA2D26B94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743801F2-3EF3-C6D0-5B4E-B203EE965271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55AD41A4-8812-A510-9E77-77C3AF4509E1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2B28466-3EC6-C516-7CE6-4040F7646962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261735-34C6-A47E-C0C8-CAA62934848D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07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Stock_Coupled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438290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  <a:b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 err="1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m_stock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8F78D-85F1-C55D-094D-F6107F34D6F7}"/>
              </a:ext>
            </a:extLst>
          </p:cNvPr>
          <p:cNvSpPr txBox="1"/>
          <p:nvPr/>
        </p:nvSpPr>
        <p:spPr>
          <a:xfrm>
            <a:off x="1800000" y="72000"/>
            <a:ext cx="53352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atin typeface="맑은 고딕 (본문)"/>
              </a:rPr>
              <a:t>Stock </a:t>
            </a:r>
            <a:r>
              <a:rPr lang="ko-KR" altLang="en-US" dirty="0">
                <a:latin typeface="맑은 고딕 (본문)"/>
              </a:rPr>
              <a:t>커플 모델</a:t>
            </a:r>
            <a:endParaRPr lang="en-US" altLang="ko-KR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적재 설비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임시 버퍼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m_buffer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의 물건을 저장소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m_stock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에 저장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저장소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m_stock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의 크기는 </a:t>
            </a:r>
            <a:r>
              <a:rPr lang="en-US" altLang="ko-KR" sz="1400" dirty="0">
                <a:latin typeface="맑은 고딕 (본문)"/>
              </a:rPr>
              <a:t>10000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RECEIVE-</a:t>
            </a:r>
            <a:r>
              <a:rPr lang="ko-KR" altLang="en-US" sz="1400" dirty="0">
                <a:latin typeface="맑은 고딕 (본문)"/>
              </a:rPr>
              <a:t>제품을 받음</a:t>
            </a:r>
            <a:endParaRPr lang="en-US" altLang="ko-KR" sz="1400" dirty="0">
              <a:latin typeface="맑은 고딕 (본문)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400" dirty="0">
                <a:latin typeface="맑은 고딕 (본문)"/>
              </a:rPr>
              <a:t>최종 설비이므로 </a:t>
            </a: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이 없음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STATE-</a:t>
            </a:r>
            <a:r>
              <a:rPr lang="ko-KR" altLang="en-US" sz="1400" dirty="0">
                <a:latin typeface="맑은 고딕 (본문)"/>
              </a:rPr>
              <a:t>모델 상태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 적재 횟수</a:t>
            </a:r>
            <a:r>
              <a:rPr lang="en-US" altLang="ko-KR" sz="1400" dirty="0">
                <a:latin typeface="맑은 고딕 (본문)"/>
              </a:rPr>
              <a:t> (</a:t>
            </a:r>
            <a:r>
              <a:rPr lang="en-US" altLang="ko-KR" sz="1400" dirty="0" err="1">
                <a:latin typeface="맑은 고딕 (본문)"/>
              </a:rPr>
              <a:t>m_count</a:t>
            </a:r>
            <a:r>
              <a:rPr lang="en-US" altLang="ko-KR" sz="1400" dirty="0">
                <a:latin typeface="맑은 고딕 (본문)"/>
              </a:rPr>
              <a:t>) 5</a:t>
            </a:r>
            <a:r>
              <a:rPr lang="ko-KR" altLang="en-US" sz="1400" dirty="0">
                <a:latin typeface="맑은 고딕 (본문)"/>
              </a:rPr>
              <a:t>회당 </a:t>
            </a:r>
            <a:r>
              <a:rPr lang="en-US" altLang="ko-KR" sz="1400" dirty="0">
                <a:latin typeface="맑은 고딕 (본문)"/>
              </a:rPr>
              <a:t>ERROR </a:t>
            </a:r>
            <a:r>
              <a:rPr lang="ko-KR" altLang="en-US" sz="1400" dirty="0">
                <a:latin typeface="맑은 고딕 (본문)"/>
              </a:rPr>
              <a:t>발생</a:t>
            </a:r>
            <a:r>
              <a:rPr lang="en-US" altLang="ko-KR" sz="1400" dirty="0">
                <a:latin typeface="맑은 고딕 (본문)"/>
              </a:rPr>
              <a:t>. 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SQL Query </a:t>
            </a:r>
            <a:r>
              <a:rPr lang="ko-KR" altLang="en-US" sz="1400" dirty="0">
                <a:latin typeface="맑은 고딕 (본문)"/>
              </a:rPr>
              <a:t>문을 담당하게 될 파트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보내지 않고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적재함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</a:t>
            </a:r>
            <a:r>
              <a:rPr lang="ko-KR" altLang="en-US" sz="1400" dirty="0" err="1">
                <a:latin typeface="맑은 고딕 (본문)"/>
              </a:rPr>
              <a:t>임시버퍼에서</a:t>
            </a:r>
            <a:r>
              <a:rPr lang="ko-KR" altLang="en-US" sz="1400" dirty="0">
                <a:latin typeface="맑은 고딕 (본문)"/>
              </a:rPr>
              <a:t> 꺼내서 </a:t>
            </a:r>
            <a:r>
              <a:rPr lang="en-US" altLang="ko-KR" sz="1400" dirty="0">
                <a:latin typeface="맑은 고딕 (본문)"/>
              </a:rPr>
              <a:t>stock</a:t>
            </a:r>
            <a:r>
              <a:rPr lang="ko-KR" altLang="en-US" sz="1400" dirty="0">
                <a:latin typeface="맑은 고딕 (본문)"/>
              </a:rPr>
              <a:t>에 저장함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최종 설비이므로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없음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741AA9-24E6-58AD-3BFA-D10DFCF11A57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D7204A-8AC3-9D69-9FC6-40D48D0BF71C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ED6A70-D76E-BE42-6E50-45BD51BAAF01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AD03A2-B9A8-224D-8474-26A70A962F59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A384DE-E781-CB57-FA3C-B37744343AA1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533BF0-91BB-2818-EFF2-B7C12B66F8C9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623835-8042-078E-8C10-72D2C7FF2AA7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1F343-DEEC-230E-ED58-FED8547918AE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13247-1317-5D7A-1A20-736F624266DF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FA1D2F-3A39-7C71-3C12-5E975648118F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6EDD152E-F9F7-9A0E-F32A-C114A934EA53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BC29616-99E7-5F9A-E1D0-A52C59958E7E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8F442A6-DC81-32AF-E505-8A3A9157CDCB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93874150-27B9-91D3-8E87-5DEE6444ACA4}"/>
                </a:ext>
              </a:extLst>
            </p:cNvPr>
            <p:cNvCxnSpPr>
              <a:cxnSpLocks/>
              <a:endCxn id="28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9A5068-21DD-A8A6-CBC7-5177B5D9C9CE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6E05956-FC39-AF7B-E72E-12F6DE69CA58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FE2A86C-9913-AABE-131B-9D169D35A2EC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A21406D5-A459-DC89-D779-33434561CFB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6C770D34-562D-54E2-1F0A-CD5C4EF35F09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AE9E-FBAA-DEFE-42FC-64FFEDF066E6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54082744-5047-2B34-7CE1-89D404ED6B4E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536214C-5D9F-0C29-D738-7368926042AE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21F26A1-5CDA-CA00-5AAC-35BF485AAE0A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54E1E2-E85B-E935-DE13-C30A5DFCC97C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4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E98F6-7196-0996-C151-93AFE925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PRODUCT.H</a:t>
            </a:r>
            <a:r>
              <a:rPr lang="ko-KR" altLang="en-US" dirty="0"/>
              <a:t>에 담겨야 할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AB4BE-6352-4EED-FA80-F561DC86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m_pastPk</a:t>
            </a:r>
            <a:r>
              <a:rPr lang="en-US" altLang="ko-KR" dirty="0"/>
              <a:t> = </a:t>
            </a:r>
            <a:r>
              <a:rPr lang="ko-KR" altLang="en-US" dirty="0"/>
              <a:t>과거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m_pastType</a:t>
            </a:r>
            <a:r>
              <a:rPr lang="en-US" altLang="ko-KR" dirty="0"/>
              <a:t> = </a:t>
            </a:r>
            <a:r>
              <a:rPr lang="ko-KR" altLang="en-US" dirty="0"/>
              <a:t>과거 설비 타입</a:t>
            </a:r>
            <a:endParaRPr lang="en-US" altLang="ko-KR" dirty="0"/>
          </a:p>
          <a:p>
            <a:r>
              <a:rPr lang="en-US" altLang="ko-KR" dirty="0" err="1"/>
              <a:t>m_curPk</a:t>
            </a:r>
            <a:r>
              <a:rPr lang="en-US" altLang="ko-KR" dirty="0"/>
              <a:t> = </a:t>
            </a:r>
            <a:r>
              <a:rPr lang="ko-KR" altLang="en-US" dirty="0"/>
              <a:t>현재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m_curType</a:t>
            </a:r>
            <a:r>
              <a:rPr lang="en-US" altLang="ko-KR" dirty="0"/>
              <a:t> = </a:t>
            </a:r>
            <a:r>
              <a:rPr lang="ko-KR" altLang="en-US" dirty="0"/>
              <a:t>현재 설비 타입</a:t>
            </a:r>
            <a:endParaRPr lang="en-US" altLang="ko-KR" dirty="0"/>
          </a:p>
          <a:p>
            <a:r>
              <a:rPr lang="en-US" altLang="ko-KR" dirty="0" err="1"/>
              <a:t>m_targetPK</a:t>
            </a:r>
            <a:r>
              <a:rPr lang="en-US" altLang="ko-KR" dirty="0"/>
              <a:t> = </a:t>
            </a:r>
            <a:r>
              <a:rPr lang="ko-KR" altLang="en-US" dirty="0"/>
              <a:t>앞으로 가야할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m_genID</a:t>
            </a:r>
            <a:r>
              <a:rPr lang="en-US" altLang="ko-KR" dirty="0"/>
              <a:t> = </a:t>
            </a:r>
            <a:r>
              <a:rPr lang="ko-KR" altLang="en-US" dirty="0" err="1"/>
              <a:t>제네레이터</a:t>
            </a:r>
            <a:r>
              <a:rPr lang="ko-KR" altLang="en-US" dirty="0"/>
              <a:t> 생산 번호</a:t>
            </a:r>
            <a:endParaRPr lang="en-US" altLang="ko-KR" dirty="0"/>
          </a:p>
          <a:p>
            <a:r>
              <a:rPr lang="en-US" altLang="ko-KR" dirty="0" err="1"/>
              <a:t>m_genPk</a:t>
            </a:r>
            <a:r>
              <a:rPr lang="en-US" altLang="ko-KR" dirty="0"/>
              <a:t> = </a:t>
            </a:r>
            <a:r>
              <a:rPr lang="ko-KR" altLang="en-US" dirty="0" err="1"/>
              <a:t>제네레이터</a:t>
            </a:r>
            <a:r>
              <a:rPr lang="ko-KR" altLang="en-US" dirty="0"/>
              <a:t>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m_genTime</a:t>
            </a:r>
            <a:r>
              <a:rPr lang="en-US" altLang="ko-KR" dirty="0"/>
              <a:t> = </a:t>
            </a:r>
            <a:r>
              <a:rPr lang="ko-KR" altLang="en-US" dirty="0"/>
              <a:t>생성 시간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64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커플 모델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05AC62-FD4C-712F-1013-00AC4D4CCD26}"/>
              </a:ext>
            </a:extLst>
          </p:cNvPr>
          <p:cNvSpPr/>
          <p:nvPr/>
        </p:nvSpPr>
        <p:spPr>
          <a:xfrm>
            <a:off x="380135" y="1807991"/>
            <a:ext cx="14652702" cy="5293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388508" y="181031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 dirty="0" err="1">
                <a:latin typeface="Times New Roman" pitchFamily="18" charset="0"/>
                <a:ea typeface="굴림" charset="-127"/>
              </a:rPr>
              <a:t>Main</a:t>
            </a: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B3642A-4816-419C-D992-88DED72560BF}"/>
              </a:ext>
            </a:extLst>
          </p:cNvPr>
          <p:cNvSpPr/>
          <p:nvPr/>
        </p:nvSpPr>
        <p:spPr>
          <a:xfrm>
            <a:off x="945744" y="2684094"/>
            <a:ext cx="2430000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58307D-BE3C-6641-641E-D7B0183EB443}"/>
              </a:ext>
            </a:extLst>
          </p:cNvPr>
          <p:cNvSpPr/>
          <p:nvPr/>
        </p:nvSpPr>
        <p:spPr>
          <a:xfrm>
            <a:off x="3738617" y="4981539"/>
            <a:ext cx="2430000" cy="13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2BEB5A-FE5F-901E-A680-988847C2AA8B}"/>
              </a:ext>
            </a:extLst>
          </p:cNvPr>
          <p:cNvSpPr/>
          <p:nvPr/>
        </p:nvSpPr>
        <p:spPr>
          <a:xfrm>
            <a:off x="6491509" y="2667090"/>
            <a:ext cx="2429955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F45BFE-E8ED-46F9-684F-33317C0E6076}"/>
              </a:ext>
            </a:extLst>
          </p:cNvPr>
          <p:cNvSpPr/>
          <p:nvPr/>
        </p:nvSpPr>
        <p:spPr>
          <a:xfrm>
            <a:off x="12015516" y="2691879"/>
            <a:ext cx="2430000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4E715-2817-DC5E-8A8E-667CF5A5219F}"/>
              </a:ext>
            </a:extLst>
          </p:cNvPr>
          <p:cNvSpPr txBox="1"/>
          <p:nvPr/>
        </p:nvSpPr>
        <p:spPr>
          <a:xfrm>
            <a:off x="957117" y="3152077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Generator_Coupled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9FAE80-8C14-F769-41CF-0774CC103200}"/>
              </a:ext>
            </a:extLst>
          </p:cNvPr>
          <p:cNvSpPr txBox="1"/>
          <p:nvPr/>
        </p:nvSpPr>
        <p:spPr>
          <a:xfrm>
            <a:off x="6485822" y="3152350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Process_Coupled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D9C93-D130-4C50-7454-F6D59A86F720}"/>
              </a:ext>
            </a:extLst>
          </p:cNvPr>
          <p:cNvSpPr txBox="1"/>
          <p:nvPr/>
        </p:nvSpPr>
        <p:spPr>
          <a:xfrm>
            <a:off x="11986677" y="3152350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Stock_Coupled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078E59-BC56-DD98-32CC-5E43B168D6C9}"/>
              </a:ext>
            </a:extLst>
          </p:cNvPr>
          <p:cNvSpPr txBox="1"/>
          <p:nvPr/>
        </p:nvSpPr>
        <p:spPr>
          <a:xfrm>
            <a:off x="3727477" y="5458883"/>
            <a:ext cx="241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Track_Coupled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75BE8414-72E2-7636-E110-F28D9C87309D}"/>
              </a:ext>
            </a:extLst>
          </p:cNvPr>
          <p:cNvSpPr/>
          <p:nvPr/>
        </p:nvSpPr>
        <p:spPr bwMode="auto">
          <a:xfrm>
            <a:off x="830388" y="2895631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B8959-FB60-BFB0-A7CE-46FB1091EDC1}"/>
              </a:ext>
            </a:extLst>
          </p:cNvPr>
          <p:cNvSpPr txBox="1"/>
          <p:nvPr/>
        </p:nvSpPr>
        <p:spPr>
          <a:xfrm>
            <a:off x="985787" y="288216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B1ED269A-F985-7BBB-791B-79177B533B57}"/>
              </a:ext>
            </a:extLst>
          </p:cNvPr>
          <p:cNvSpPr/>
          <p:nvPr/>
        </p:nvSpPr>
        <p:spPr bwMode="auto">
          <a:xfrm>
            <a:off x="810155" y="3254544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568D4-7EEB-539A-D569-7ED93E98A987}"/>
              </a:ext>
            </a:extLst>
          </p:cNvPr>
          <p:cNvSpPr txBox="1"/>
          <p:nvPr/>
        </p:nvSpPr>
        <p:spPr>
          <a:xfrm>
            <a:off x="954937" y="3223588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FD0E4A22-FFE2-1F9E-3355-00F2C8D6EF98}"/>
              </a:ext>
            </a:extLst>
          </p:cNvPr>
          <p:cNvSpPr/>
          <p:nvPr/>
        </p:nvSpPr>
        <p:spPr bwMode="auto">
          <a:xfrm>
            <a:off x="3284324" y="2990157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B967B7-5E16-ECE8-04DF-003114118D29}"/>
              </a:ext>
            </a:extLst>
          </p:cNvPr>
          <p:cNvSpPr txBox="1"/>
          <p:nvPr/>
        </p:nvSpPr>
        <p:spPr>
          <a:xfrm>
            <a:off x="2829155" y="2819306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A87D2E56-E8FD-D57E-0492-B6958FDF644F}"/>
              </a:ext>
            </a:extLst>
          </p:cNvPr>
          <p:cNvSpPr/>
          <p:nvPr/>
        </p:nvSpPr>
        <p:spPr bwMode="auto">
          <a:xfrm>
            <a:off x="3632041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586532-640C-8DDA-6D6B-F4FD2F5FA74A}"/>
              </a:ext>
            </a:extLst>
          </p:cNvPr>
          <p:cNvSpPr txBox="1"/>
          <p:nvPr/>
        </p:nvSpPr>
        <p:spPr>
          <a:xfrm>
            <a:off x="3787440" y="505292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ACA2A6E2-931D-BC96-3891-F8610AA30AC9}"/>
              </a:ext>
            </a:extLst>
          </p:cNvPr>
          <p:cNvSpPr/>
          <p:nvPr/>
        </p:nvSpPr>
        <p:spPr bwMode="auto">
          <a:xfrm>
            <a:off x="3636746" y="52920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69CCF9-351E-2400-B535-8D0A87DC199F}"/>
              </a:ext>
            </a:extLst>
          </p:cNvPr>
          <p:cNvSpPr txBox="1"/>
          <p:nvPr/>
        </p:nvSpPr>
        <p:spPr>
          <a:xfrm>
            <a:off x="3787440" y="5245074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3634684" y="55440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3787440" y="5503851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6067113" y="5637304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5534383" y="5554767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6057002" y="533585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6057002" y="507968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5619645" y="535388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5638726" y="5086186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081DF9-2928-ACC5-5FB7-8900E9CC20DD}"/>
              </a:ext>
            </a:extLst>
          </p:cNvPr>
          <p:cNvSpPr txBox="1"/>
          <p:nvPr/>
        </p:nvSpPr>
        <p:spPr>
          <a:xfrm>
            <a:off x="6601648" y="293562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6BF517E7-D0CB-24A4-A2F3-526E1AE5625B}"/>
              </a:ext>
            </a:extLst>
          </p:cNvPr>
          <p:cNvSpPr/>
          <p:nvPr/>
        </p:nvSpPr>
        <p:spPr bwMode="auto">
          <a:xfrm>
            <a:off x="6432435" y="3240634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9F1423-3AA0-CE96-B3D9-E644B28CA678}"/>
              </a:ext>
            </a:extLst>
          </p:cNvPr>
          <p:cNvSpPr txBox="1"/>
          <p:nvPr/>
        </p:nvSpPr>
        <p:spPr>
          <a:xfrm>
            <a:off x="6588880" y="3189217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2143C1AF-FD07-1A3B-C025-278485DAF508}"/>
              </a:ext>
            </a:extLst>
          </p:cNvPr>
          <p:cNvSpPr/>
          <p:nvPr/>
        </p:nvSpPr>
        <p:spPr bwMode="auto">
          <a:xfrm>
            <a:off x="6429590" y="3576874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EF3303-32EB-224A-0E8A-51FEBA9A3735}"/>
              </a:ext>
            </a:extLst>
          </p:cNvPr>
          <p:cNvSpPr txBox="1"/>
          <p:nvPr/>
        </p:nvSpPr>
        <p:spPr>
          <a:xfrm>
            <a:off x="6598106" y="353094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95BFFF5C-FED9-5277-0788-FC449DC5D258}"/>
              </a:ext>
            </a:extLst>
          </p:cNvPr>
          <p:cNvSpPr/>
          <p:nvPr/>
        </p:nvSpPr>
        <p:spPr bwMode="auto">
          <a:xfrm>
            <a:off x="8829338" y="350804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D6F4F8-6517-1A6D-2B10-0E295BBD7FA1}"/>
              </a:ext>
            </a:extLst>
          </p:cNvPr>
          <p:cNvSpPr txBox="1"/>
          <p:nvPr/>
        </p:nvSpPr>
        <p:spPr>
          <a:xfrm>
            <a:off x="8317536" y="3470221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EFAD8D8E-2286-5F75-7FB1-3D9BC6EE1BC8}"/>
              </a:ext>
            </a:extLst>
          </p:cNvPr>
          <p:cNvSpPr/>
          <p:nvPr/>
        </p:nvSpPr>
        <p:spPr bwMode="auto">
          <a:xfrm>
            <a:off x="8814071" y="3257536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C97F77-9883-FBF1-FDDF-836E9AE2FC3A}"/>
              </a:ext>
            </a:extLst>
          </p:cNvPr>
          <p:cNvSpPr txBox="1"/>
          <p:nvPr/>
        </p:nvSpPr>
        <p:spPr>
          <a:xfrm>
            <a:off x="8354379" y="3236331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C5D0A1-B43F-4907-8177-A929004FB669}"/>
              </a:ext>
            </a:extLst>
          </p:cNvPr>
          <p:cNvSpPr txBox="1"/>
          <p:nvPr/>
        </p:nvSpPr>
        <p:spPr>
          <a:xfrm>
            <a:off x="8317536" y="2962183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7EDA8494-D2E5-2DB3-2286-D9AB9ABE4393}"/>
              </a:ext>
            </a:extLst>
          </p:cNvPr>
          <p:cNvSpPr/>
          <p:nvPr/>
        </p:nvSpPr>
        <p:spPr bwMode="auto">
          <a:xfrm>
            <a:off x="6431997" y="2970237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88E82E83-4B62-1842-30E4-75739A773A88}"/>
              </a:ext>
            </a:extLst>
          </p:cNvPr>
          <p:cNvSpPr/>
          <p:nvPr/>
        </p:nvSpPr>
        <p:spPr bwMode="auto">
          <a:xfrm>
            <a:off x="8823651" y="296270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099C39-CFF3-BF98-23B3-B49D807B13A1}"/>
              </a:ext>
            </a:extLst>
          </p:cNvPr>
          <p:cNvSpPr/>
          <p:nvPr/>
        </p:nvSpPr>
        <p:spPr>
          <a:xfrm>
            <a:off x="9297265" y="4978294"/>
            <a:ext cx="2430000" cy="13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B30F13-FFB5-FA8F-D98E-60C23D37D657}"/>
              </a:ext>
            </a:extLst>
          </p:cNvPr>
          <p:cNvSpPr txBox="1"/>
          <p:nvPr/>
        </p:nvSpPr>
        <p:spPr>
          <a:xfrm>
            <a:off x="9312251" y="5457600"/>
            <a:ext cx="241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Track_Coupled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0D77DCE1-BF94-6523-4327-EEC8317C169C}"/>
              </a:ext>
            </a:extLst>
          </p:cNvPr>
          <p:cNvSpPr/>
          <p:nvPr/>
        </p:nvSpPr>
        <p:spPr bwMode="auto">
          <a:xfrm>
            <a:off x="9206274" y="5082486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CF0AA7-E79E-4031-ABD0-0B8B460C5352}"/>
              </a:ext>
            </a:extLst>
          </p:cNvPr>
          <p:cNvSpPr txBox="1"/>
          <p:nvPr/>
        </p:nvSpPr>
        <p:spPr>
          <a:xfrm>
            <a:off x="9373157" y="503853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F87680A1-B34D-0C87-A721-E150BC9C778F}"/>
              </a:ext>
            </a:extLst>
          </p:cNvPr>
          <p:cNvSpPr/>
          <p:nvPr/>
        </p:nvSpPr>
        <p:spPr bwMode="auto">
          <a:xfrm>
            <a:off x="9202212" y="5321661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9EA6A0-ADF9-3F95-A126-E733006CB754}"/>
              </a:ext>
            </a:extLst>
          </p:cNvPr>
          <p:cNvSpPr txBox="1"/>
          <p:nvPr/>
        </p:nvSpPr>
        <p:spPr>
          <a:xfrm>
            <a:off x="9373157" y="528276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53" name="화살표: 오각형 52">
            <a:extLst>
              <a:ext uri="{FF2B5EF4-FFF2-40B4-BE49-F238E27FC236}">
                <a16:creationId xmlns:a16="http://schemas.microsoft.com/office/drawing/2014/main" id="{ACD0D470-8A5C-96B0-F404-F8848D91B282}"/>
              </a:ext>
            </a:extLst>
          </p:cNvPr>
          <p:cNvSpPr/>
          <p:nvPr/>
        </p:nvSpPr>
        <p:spPr bwMode="auto">
          <a:xfrm>
            <a:off x="9210856" y="5584591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0B10DA-8577-006D-15A8-DD8444D9E079}"/>
              </a:ext>
            </a:extLst>
          </p:cNvPr>
          <p:cNvSpPr txBox="1"/>
          <p:nvPr/>
        </p:nvSpPr>
        <p:spPr>
          <a:xfrm>
            <a:off x="9379042" y="5568256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55" name="화살표: 오각형 54">
            <a:extLst>
              <a:ext uri="{FF2B5EF4-FFF2-40B4-BE49-F238E27FC236}">
                <a16:creationId xmlns:a16="http://schemas.microsoft.com/office/drawing/2014/main" id="{4D5B0071-2466-67D3-16A0-42E85DF0E7DD}"/>
              </a:ext>
            </a:extLst>
          </p:cNvPr>
          <p:cNvSpPr/>
          <p:nvPr/>
        </p:nvSpPr>
        <p:spPr bwMode="auto">
          <a:xfrm>
            <a:off x="11638696" y="55413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BEBDD0-38BB-7D49-046F-AC357E0AF345}"/>
              </a:ext>
            </a:extLst>
          </p:cNvPr>
          <p:cNvSpPr txBox="1"/>
          <p:nvPr/>
        </p:nvSpPr>
        <p:spPr>
          <a:xfrm>
            <a:off x="11121928" y="5546088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771DF6D8-B5FC-47C9-9217-9FBD31F80689}"/>
              </a:ext>
            </a:extLst>
          </p:cNvPr>
          <p:cNvSpPr/>
          <p:nvPr/>
        </p:nvSpPr>
        <p:spPr bwMode="auto">
          <a:xfrm>
            <a:off x="11641440" y="5307389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8" name="화살표: 오각형 57">
            <a:extLst>
              <a:ext uri="{FF2B5EF4-FFF2-40B4-BE49-F238E27FC236}">
                <a16:creationId xmlns:a16="http://schemas.microsoft.com/office/drawing/2014/main" id="{67E70C14-8640-1FBE-E281-748F7554A30E}"/>
              </a:ext>
            </a:extLst>
          </p:cNvPr>
          <p:cNvSpPr/>
          <p:nvPr/>
        </p:nvSpPr>
        <p:spPr bwMode="auto">
          <a:xfrm>
            <a:off x="11621976" y="507968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B0CE51-BA80-4BCF-7F29-F4BAEAACFE6F}"/>
              </a:ext>
            </a:extLst>
          </p:cNvPr>
          <p:cNvSpPr txBox="1"/>
          <p:nvPr/>
        </p:nvSpPr>
        <p:spPr>
          <a:xfrm>
            <a:off x="11223458" y="526223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373003-1E85-C387-9AFD-6967B30ED464}"/>
              </a:ext>
            </a:extLst>
          </p:cNvPr>
          <p:cNvSpPr txBox="1"/>
          <p:nvPr/>
        </p:nvSpPr>
        <p:spPr>
          <a:xfrm>
            <a:off x="11218909" y="5068225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9F40C379-A095-9801-60D7-5C817B911295}"/>
              </a:ext>
            </a:extLst>
          </p:cNvPr>
          <p:cNvSpPr/>
          <p:nvPr/>
        </p:nvSpPr>
        <p:spPr bwMode="auto">
          <a:xfrm>
            <a:off x="11941527" y="321481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BF874-C411-C7FD-4E2E-885FBF47D449}"/>
              </a:ext>
            </a:extLst>
          </p:cNvPr>
          <p:cNvSpPr txBox="1"/>
          <p:nvPr/>
        </p:nvSpPr>
        <p:spPr>
          <a:xfrm>
            <a:off x="12110136" y="3182408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63" name="화살표: 오각형 62">
            <a:extLst>
              <a:ext uri="{FF2B5EF4-FFF2-40B4-BE49-F238E27FC236}">
                <a16:creationId xmlns:a16="http://schemas.microsoft.com/office/drawing/2014/main" id="{E4A8AEE0-60B5-5BEC-E260-FCA190BB3738}"/>
              </a:ext>
            </a:extLst>
          </p:cNvPr>
          <p:cNvSpPr/>
          <p:nvPr/>
        </p:nvSpPr>
        <p:spPr bwMode="auto">
          <a:xfrm>
            <a:off x="14311477" y="3294544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29A1D5-024E-38DD-75EC-AF9429A7A8BE}"/>
              </a:ext>
            </a:extLst>
          </p:cNvPr>
          <p:cNvSpPr txBox="1"/>
          <p:nvPr/>
        </p:nvSpPr>
        <p:spPr>
          <a:xfrm>
            <a:off x="13908497" y="329612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F9B3B9-FEB2-C19B-F17B-E0FAF6B63778}"/>
              </a:ext>
            </a:extLst>
          </p:cNvPr>
          <p:cNvSpPr txBox="1"/>
          <p:nvPr/>
        </p:nvSpPr>
        <p:spPr>
          <a:xfrm>
            <a:off x="13885075" y="2994535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66" name="화살표: 오각형 65">
            <a:extLst>
              <a:ext uri="{FF2B5EF4-FFF2-40B4-BE49-F238E27FC236}">
                <a16:creationId xmlns:a16="http://schemas.microsoft.com/office/drawing/2014/main" id="{9926E2DA-0B3E-A480-5763-86BBCCF93776}"/>
              </a:ext>
            </a:extLst>
          </p:cNvPr>
          <p:cNvSpPr/>
          <p:nvPr/>
        </p:nvSpPr>
        <p:spPr bwMode="auto">
          <a:xfrm>
            <a:off x="14322426" y="302230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84F7546C-7C15-4FCB-756E-9ECE7A28CB06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3515037" y="3075670"/>
            <a:ext cx="119647" cy="25496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 flipV="1">
            <a:off x="708218" y="4485407"/>
            <a:ext cx="5579497" cy="679788"/>
          </a:xfrm>
          <a:prstGeom prst="bentConnector3">
            <a:avLst>
              <a:gd name="adj1" fmla="val -4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928D6711-854D-0181-5A9A-94B92FAEF6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5357" y="3672447"/>
            <a:ext cx="1506814" cy="124209"/>
          </a:xfrm>
          <a:prstGeom prst="bentConnector3">
            <a:avLst>
              <a:gd name="adj1" fmla="val 99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415B0F91-41CD-14A9-5E54-879A906381BF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606281" y="3340057"/>
            <a:ext cx="203874" cy="13150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606281" y="4618379"/>
            <a:ext cx="5681434" cy="802992"/>
          </a:xfrm>
          <a:prstGeom prst="bentConnector3">
            <a:avLst>
              <a:gd name="adj1" fmla="val 1063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866699B9-945C-C9C2-ED27-4AD7B5E936B1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3378820" y="3048215"/>
            <a:ext cx="5675544" cy="1196966"/>
          </a:xfrm>
          <a:prstGeom prst="bentConnector3">
            <a:avLst>
              <a:gd name="adj1" fmla="val -4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28F9530E-00DD-0656-DF7B-EF1EF04052CD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3048027" y="4541498"/>
            <a:ext cx="906721" cy="2613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6FFB3089-28B6-D63E-5F29-7C68A9D14160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3210305" y="3343049"/>
            <a:ext cx="5834479" cy="806556"/>
          </a:xfrm>
          <a:prstGeom prst="bentConnector3">
            <a:avLst>
              <a:gd name="adj1" fmla="val -79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A3CFF8B4-13EC-9166-03BC-923D6CA681D8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2786096" y="4522703"/>
            <a:ext cx="1291464" cy="4098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AD4C1D0-928C-131D-7AAB-8D31B7328911}"/>
              </a:ext>
            </a:extLst>
          </p:cNvPr>
          <p:cNvCxnSpPr>
            <a:stCxn id="40" idx="3"/>
            <a:endCxn id="53" idx="1"/>
          </p:cNvCxnSpPr>
          <p:nvPr/>
        </p:nvCxnSpPr>
        <p:spPr>
          <a:xfrm>
            <a:off x="9060051" y="3593553"/>
            <a:ext cx="150805" cy="20723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315527D-9397-7299-6036-C5CCF66A0F06}"/>
              </a:ext>
            </a:extLst>
          </p:cNvPr>
          <p:cNvCxnSpPr>
            <a:stCxn id="29" idx="3"/>
            <a:endCxn id="38" idx="1"/>
          </p:cNvCxnSpPr>
          <p:nvPr/>
        </p:nvCxnSpPr>
        <p:spPr>
          <a:xfrm flipV="1">
            <a:off x="6297826" y="3658227"/>
            <a:ext cx="131764" cy="20645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72EBEF50-8275-3D53-997A-C0B6865AFA89}"/>
              </a:ext>
            </a:extLst>
          </p:cNvPr>
          <p:cNvCxnSpPr>
            <a:cxnSpLocks/>
            <a:stCxn id="66" idx="3"/>
            <a:endCxn id="49" idx="1"/>
          </p:cNvCxnSpPr>
          <p:nvPr/>
        </p:nvCxnSpPr>
        <p:spPr>
          <a:xfrm flipH="1">
            <a:off x="9206274" y="3107816"/>
            <a:ext cx="5346865" cy="2060183"/>
          </a:xfrm>
          <a:prstGeom prst="bentConnector5">
            <a:avLst>
              <a:gd name="adj1" fmla="val -4275"/>
              <a:gd name="adj2" fmla="val 52466"/>
              <a:gd name="adj3" fmla="val 1042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B5AF4938-DD57-8DF2-9374-CB74408E1C4D}"/>
              </a:ext>
            </a:extLst>
          </p:cNvPr>
          <p:cNvCxnSpPr>
            <a:stCxn id="63" idx="3"/>
            <a:endCxn id="51" idx="1"/>
          </p:cNvCxnSpPr>
          <p:nvPr/>
        </p:nvCxnSpPr>
        <p:spPr>
          <a:xfrm flipH="1">
            <a:off x="9202212" y="3380057"/>
            <a:ext cx="5339978" cy="2022957"/>
          </a:xfrm>
          <a:prstGeom prst="bentConnector5">
            <a:avLst>
              <a:gd name="adj1" fmla="val -2220"/>
              <a:gd name="adj2" fmla="val 51359"/>
              <a:gd name="adj3" fmla="val 1066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3D6FC313-5739-C8F1-C39F-84A2E6F9E557}"/>
              </a:ext>
            </a:extLst>
          </p:cNvPr>
          <p:cNvCxnSpPr>
            <a:cxnSpLocks/>
            <a:stCxn id="55" idx="3"/>
            <a:endCxn id="61" idx="1"/>
          </p:cNvCxnSpPr>
          <p:nvPr/>
        </p:nvCxnSpPr>
        <p:spPr>
          <a:xfrm flipV="1">
            <a:off x="11869409" y="3300328"/>
            <a:ext cx="72118" cy="23264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4558D2F3-A9BC-C9F2-1064-ACD1F879A914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rot="10800000" flipH="1" flipV="1">
            <a:off x="6431997" y="3055749"/>
            <a:ext cx="5420692" cy="2109445"/>
          </a:xfrm>
          <a:prstGeom prst="bentConnector5">
            <a:avLst>
              <a:gd name="adj1" fmla="val -6367"/>
              <a:gd name="adj2" fmla="val 50000"/>
              <a:gd name="adj3" fmla="val 1042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AAE3DDC8-9DC1-18D3-ADFC-CE128EF3532E}"/>
              </a:ext>
            </a:extLst>
          </p:cNvPr>
          <p:cNvCxnSpPr>
            <a:cxnSpLocks/>
            <a:stCxn id="36" idx="1"/>
            <a:endCxn id="57" idx="3"/>
          </p:cNvCxnSpPr>
          <p:nvPr/>
        </p:nvCxnSpPr>
        <p:spPr>
          <a:xfrm rot="10800000" flipH="1" flipV="1">
            <a:off x="6432435" y="3321986"/>
            <a:ext cx="5439718" cy="2070915"/>
          </a:xfrm>
          <a:prstGeom prst="bentConnector5">
            <a:avLst>
              <a:gd name="adj1" fmla="val -4202"/>
              <a:gd name="adj2" fmla="val 49900"/>
              <a:gd name="adj3" fmla="val 1086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26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479712" cy="7740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3" y="721459"/>
            <a:ext cx="4534990" cy="40334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7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7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745" y="4976755"/>
            <a:ext cx="4132868" cy="20642"/>
          </a:xfrm>
          <a:custGeom>
            <a:avLst/>
            <a:gdLst>
              <a:gd name="connsiteX0" fmla="*/ 0 w 4132868"/>
              <a:gd name="connsiteY0" fmla="*/ 0 h 20642"/>
              <a:gd name="connsiteX1" fmla="*/ 771469 w 4132868"/>
              <a:gd name="connsiteY1" fmla="*/ 0 h 20642"/>
              <a:gd name="connsiteX2" fmla="*/ 1501609 w 4132868"/>
              <a:gd name="connsiteY2" fmla="*/ 0 h 20642"/>
              <a:gd name="connsiteX3" fmla="*/ 2231749 w 4132868"/>
              <a:gd name="connsiteY3" fmla="*/ 0 h 20642"/>
              <a:gd name="connsiteX4" fmla="*/ 2796574 w 4132868"/>
              <a:gd name="connsiteY4" fmla="*/ 0 h 20642"/>
              <a:gd name="connsiteX5" fmla="*/ 3402728 w 4132868"/>
              <a:gd name="connsiteY5" fmla="*/ 0 h 20642"/>
              <a:gd name="connsiteX6" fmla="*/ 4132868 w 4132868"/>
              <a:gd name="connsiteY6" fmla="*/ 0 h 20642"/>
              <a:gd name="connsiteX7" fmla="*/ 4132868 w 4132868"/>
              <a:gd name="connsiteY7" fmla="*/ 20642 h 20642"/>
              <a:gd name="connsiteX8" fmla="*/ 3444057 w 4132868"/>
              <a:gd name="connsiteY8" fmla="*/ 20642 h 20642"/>
              <a:gd name="connsiteX9" fmla="*/ 2879231 w 4132868"/>
              <a:gd name="connsiteY9" fmla="*/ 20642 h 20642"/>
              <a:gd name="connsiteX10" fmla="*/ 2314406 w 4132868"/>
              <a:gd name="connsiteY10" fmla="*/ 20642 h 20642"/>
              <a:gd name="connsiteX11" fmla="*/ 1584266 w 4132868"/>
              <a:gd name="connsiteY11" fmla="*/ 20642 h 20642"/>
              <a:gd name="connsiteX12" fmla="*/ 978112 w 4132868"/>
              <a:gd name="connsiteY12" fmla="*/ 20642 h 20642"/>
              <a:gd name="connsiteX13" fmla="*/ 0 w 4132868"/>
              <a:gd name="connsiteY13" fmla="*/ 20642 h 20642"/>
              <a:gd name="connsiteX14" fmla="*/ 0 w 4132868"/>
              <a:gd name="connsiteY14" fmla="*/ 0 h 20642"/>
              <a:gd name="connsiteX0" fmla="*/ 0 w 4132868"/>
              <a:gd name="connsiteY0" fmla="*/ 0 h 20642"/>
              <a:gd name="connsiteX1" fmla="*/ 647483 w 4132868"/>
              <a:gd name="connsiteY1" fmla="*/ 0 h 20642"/>
              <a:gd name="connsiteX2" fmla="*/ 1212308 w 4132868"/>
              <a:gd name="connsiteY2" fmla="*/ 0 h 20642"/>
              <a:gd name="connsiteX3" fmla="*/ 1983777 w 4132868"/>
              <a:gd name="connsiteY3" fmla="*/ 0 h 20642"/>
              <a:gd name="connsiteX4" fmla="*/ 2631259 w 4132868"/>
              <a:gd name="connsiteY4" fmla="*/ 0 h 20642"/>
              <a:gd name="connsiteX5" fmla="*/ 3278742 w 4132868"/>
              <a:gd name="connsiteY5" fmla="*/ 0 h 20642"/>
              <a:gd name="connsiteX6" fmla="*/ 4132868 w 4132868"/>
              <a:gd name="connsiteY6" fmla="*/ 0 h 20642"/>
              <a:gd name="connsiteX7" fmla="*/ 4132868 w 4132868"/>
              <a:gd name="connsiteY7" fmla="*/ 20642 h 20642"/>
              <a:gd name="connsiteX8" fmla="*/ 3444057 w 4132868"/>
              <a:gd name="connsiteY8" fmla="*/ 20642 h 20642"/>
              <a:gd name="connsiteX9" fmla="*/ 2879231 w 4132868"/>
              <a:gd name="connsiteY9" fmla="*/ 20642 h 20642"/>
              <a:gd name="connsiteX10" fmla="*/ 2190420 w 4132868"/>
              <a:gd name="connsiteY10" fmla="*/ 20642 h 20642"/>
              <a:gd name="connsiteX11" fmla="*/ 1501609 w 4132868"/>
              <a:gd name="connsiteY11" fmla="*/ 20642 h 20642"/>
              <a:gd name="connsiteX12" fmla="*/ 854126 w 4132868"/>
              <a:gd name="connsiteY12" fmla="*/ 20642 h 20642"/>
              <a:gd name="connsiteX13" fmla="*/ 409980 w 4132868"/>
              <a:gd name="connsiteY13" fmla="*/ 20642 h 20642"/>
              <a:gd name="connsiteX14" fmla="*/ 0 w 4132868"/>
              <a:gd name="connsiteY14" fmla="*/ 20642 h 20642"/>
              <a:gd name="connsiteX15" fmla="*/ 0 w 4132868"/>
              <a:gd name="connsiteY15" fmla="*/ 0 h 2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32868" h="20642" fill="none" extrusionOk="0">
                <a:moveTo>
                  <a:pt x="0" y="0"/>
                </a:moveTo>
                <a:cubicBezTo>
                  <a:pt x="222764" y="-42094"/>
                  <a:pt x="472636" y="31046"/>
                  <a:pt x="771469" y="0"/>
                </a:cubicBezTo>
                <a:cubicBezTo>
                  <a:pt x="1032034" y="-5407"/>
                  <a:pt x="1291095" y="35217"/>
                  <a:pt x="1501609" y="0"/>
                </a:cubicBezTo>
                <a:cubicBezTo>
                  <a:pt x="1739450" y="10254"/>
                  <a:pt x="1890124" y="14109"/>
                  <a:pt x="2231749" y="0"/>
                </a:cubicBezTo>
                <a:cubicBezTo>
                  <a:pt x="2587857" y="-19016"/>
                  <a:pt x="2560631" y="24181"/>
                  <a:pt x="2796574" y="0"/>
                </a:cubicBezTo>
                <a:cubicBezTo>
                  <a:pt x="3035921" y="5974"/>
                  <a:pt x="3219756" y="11996"/>
                  <a:pt x="3402728" y="0"/>
                </a:cubicBezTo>
                <a:cubicBezTo>
                  <a:pt x="3560170" y="-10999"/>
                  <a:pt x="3831370" y="-25749"/>
                  <a:pt x="4132868" y="0"/>
                </a:cubicBezTo>
                <a:cubicBezTo>
                  <a:pt x="4133629" y="8291"/>
                  <a:pt x="4133458" y="12225"/>
                  <a:pt x="4132868" y="20642"/>
                </a:cubicBezTo>
                <a:cubicBezTo>
                  <a:pt x="3842271" y="50536"/>
                  <a:pt x="3616666" y="-16640"/>
                  <a:pt x="3444057" y="20642"/>
                </a:cubicBezTo>
                <a:cubicBezTo>
                  <a:pt x="3257759" y="24501"/>
                  <a:pt x="3097171" y="6505"/>
                  <a:pt x="2879231" y="20642"/>
                </a:cubicBezTo>
                <a:cubicBezTo>
                  <a:pt x="2669807" y="13218"/>
                  <a:pt x="2433603" y="9907"/>
                  <a:pt x="2314406" y="20642"/>
                </a:cubicBezTo>
                <a:cubicBezTo>
                  <a:pt x="2161083" y="69177"/>
                  <a:pt x="1733116" y="11443"/>
                  <a:pt x="1584266" y="20642"/>
                </a:cubicBezTo>
                <a:cubicBezTo>
                  <a:pt x="1441244" y="19637"/>
                  <a:pt x="1103980" y="-12669"/>
                  <a:pt x="978112" y="20642"/>
                </a:cubicBezTo>
                <a:cubicBezTo>
                  <a:pt x="811475" y="32185"/>
                  <a:pt x="261839" y="9577"/>
                  <a:pt x="0" y="20642"/>
                </a:cubicBezTo>
                <a:cubicBezTo>
                  <a:pt x="-695" y="15674"/>
                  <a:pt x="386" y="4988"/>
                  <a:pt x="0" y="0"/>
                </a:cubicBezTo>
                <a:close/>
              </a:path>
              <a:path w="4132868" h="20642" stroke="0" extrusionOk="0">
                <a:moveTo>
                  <a:pt x="0" y="0"/>
                </a:moveTo>
                <a:cubicBezTo>
                  <a:pt x="261988" y="-19372"/>
                  <a:pt x="404126" y="-491"/>
                  <a:pt x="647483" y="0"/>
                </a:cubicBezTo>
                <a:cubicBezTo>
                  <a:pt x="912290" y="18871"/>
                  <a:pt x="1073642" y="-10900"/>
                  <a:pt x="1212308" y="0"/>
                </a:cubicBezTo>
                <a:cubicBezTo>
                  <a:pt x="1382040" y="-10970"/>
                  <a:pt x="1796823" y="2975"/>
                  <a:pt x="1983777" y="0"/>
                </a:cubicBezTo>
                <a:cubicBezTo>
                  <a:pt x="2191212" y="17215"/>
                  <a:pt x="2325174" y="-16517"/>
                  <a:pt x="2631259" y="0"/>
                </a:cubicBezTo>
                <a:cubicBezTo>
                  <a:pt x="2952261" y="36928"/>
                  <a:pt x="2978591" y="-40066"/>
                  <a:pt x="3278742" y="0"/>
                </a:cubicBezTo>
                <a:cubicBezTo>
                  <a:pt x="3557281" y="40580"/>
                  <a:pt x="3987346" y="6112"/>
                  <a:pt x="4132868" y="0"/>
                </a:cubicBezTo>
                <a:cubicBezTo>
                  <a:pt x="4133605" y="5414"/>
                  <a:pt x="4131844" y="11990"/>
                  <a:pt x="4132868" y="20642"/>
                </a:cubicBezTo>
                <a:cubicBezTo>
                  <a:pt x="3866875" y="7263"/>
                  <a:pt x="3741609" y="59881"/>
                  <a:pt x="3444057" y="20642"/>
                </a:cubicBezTo>
                <a:cubicBezTo>
                  <a:pt x="3141897" y="-17386"/>
                  <a:pt x="3105901" y="3302"/>
                  <a:pt x="2879231" y="20642"/>
                </a:cubicBezTo>
                <a:cubicBezTo>
                  <a:pt x="2671782" y="53186"/>
                  <a:pt x="2393718" y="1667"/>
                  <a:pt x="2190420" y="20642"/>
                </a:cubicBezTo>
                <a:cubicBezTo>
                  <a:pt x="1988132" y="43158"/>
                  <a:pt x="1683103" y="-11710"/>
                  <a:pt x="1501609" y="20642"/>
                </a:cubicBezTo>
                <a:cubicBezTo>
                  <a:pt x="1285949" y="25138"/>
                  <a:pt x="1066434" y="-7601"/>
                  <a:pt x="854126" y="20642"/>
                </a:cubicBezTo>
                <a:cubicBezTo>
                  <a:pt x="710681" y="7093"/>
                  <a:pt x="602988" y="22497"/>
                  <a:pt x="409980" y="20642"/>
                </a:cubicBezTo>
                <a:cubicBezTo>
                  <a:pt x="216972" y="18787"/>
                  <a:pt x="139415" y="12138"/>
                  <a:pt x="0" y="20642"/>
                </a:cubicBezTo>
                <a:cubicBezTo>
                  <a:pt x="1002" y="12879"/>
                  <a:pt x="234" y="9546"/>
                  <a:pt x="0" y="0"/>
                </a:cubicBezTo>
                <a:close/>
              </a:path>
              <a:path w="4132868" h="20642" fill="none" stroke="0" extrusionOk="0">
                <a:moveTo>
                  <a:pt x="0" y="0"/>
                </a:moveTo>
                <a:cubicBezTo>
                  <a:pt x="212096" y="-23781"/>
                  <a:pt x="484328" y="19246"/>
                  <a:pt x="771469" y="0"/>
                </a:cubicBezTo>
                <a:cubicBezTo>
                  <a:pt x="1043513" y="-8458"/>
                  <a:pt x="1242802" y="14782"/>
                  <a:pt x="1501609" y="0"/>
                </a:cubicBezTo>
                <a:cubicBezTo>
                  <a:pt x="1732092" y="-5960"/>
                  <a:pt x="1870202" y="34486"/>
                  <a:pt x="2231749" y="0"/>
                </a:cubicBezTo>
                <a:cubicBezTo>
                  <a:pt x="2590279" y="-25598"/>
                  <a:pt x="2579052" y="26866"/>
                  <a:pt x="2796574" y="0"/>
                </a:cubicBezTo>
                <a:cubicBezTo>
                  <a:pt x="3035874" y="-21803"/>
                  <a:pt x="3255632" y="-19084"/>
                  <a:pt x="3402728" y="0"/>
                </a:cubicBezTo>
                <a:cubicBezTo>
                  <a:pt x="3501365" y="-5904"/>
                  <a:pt x="3847813" y="8768"/>
                  <a:pt x="4132868" y="0"/>
                </a:cubicBezTo>
                <a:cubicBezTo>
                  <a:pt x="4132757" y="7082"/>
                  <a:pt x="4133034" y="12722"/>
                  <a:pt x="4132868" y="20642"/>
                </a:cubicBezTo>
                <a:cubicBezTo>
                  <a:pt x="3881103" y="55264"/>
                  <a:pt x="3674981" y="28610"/>
                  <a:pt x="3444057" y="20642"/>
                </a:cubicBezTo>
                <a:cubicBezTo>
                  <a:pt x="3229332" y="17621"/>
                  <a:pt x="3124373" y="55426"/>
                  <a:pt x="2879231" y="20642"/>
                </a:cubicBezTo>
                <a:cubicBezTo>
                  <a:pt x="2663521" y="12321"/>
                  <a:pt x="2457592" y="8047"/>
                  <a:pt x="2314406" y="20642"/>
                </a:cubicBezTo>
                <a:cubicBezTo>
                  <a:pt x="2181077" y="51257"/>
                  <a:pt x="1751476" y="36807"/>
                  <a:pt x="1584266" y="20642"/>
                </a:cubicBezTo>
                <a:cubicBezTo>
                  <a:pt x="1450998" y="10186"/>
                  <a:pt x="1107278" y="-36777"/>
                  <a:pt x="978112" y="20642"/>
                </a:cubicBezTo>
                <a:cubicBezTo>
                  <a:pt x="814557" y="55588"/>
                  <a:pt x="179988" y="19722"/>
                  <a:pt x="0" y="20642"/>
                </a:cubicBezTo>
                <a:cubicBezTo>
                  <a:pt x="-492" y="15218"/>
                  <a:pt x="48" y="423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32868"/>
                      <a:gd name="connsiteY0" fmla="*/ 0 h 20642"/>
                      <a:gd name="connsiteX1" fmla="*/ 771469 w 4132868"/>
                      <a:gd name="connsiteY1" fmla="*/ 0 h 20642"/>
                      <a:gd name="connsiteX2" fmla="*/ 1501609 w 4132868"/>
                      <a:gd name="connsiteY2" fmla="*/ 0 h 20642"/>
                      <a:gd name="connsiteX3" fmla="*/ 2231749 w 4132868"/>
                      <a:gd name="connsiteY3" fmla="*/ 0 h 20642"/>
                      <a:gd name="connsiteX4" fmla="*/ 2796574 w 4132868"/>
                      <a:gd name="connsiteY4" fmla="*/ 0 h 20642"/>
                      <a:gd name="connsiteX5" fmla="*/ 3402728 w 4132868"/>
                      <a:gd name="connsiteY5" fmla="*/ 0 h 20642"/>
                      <a:gd name="connsiteX6" fmla="*/ 4132868 w 4132868"/>
                      <a:gd name="connsiteY6" fmla="*/ 0 h 20642"/>
                      <a:gd name="connsiteX7" fmla="*/ 4132868 w 4132868"/>
                      <a:gd name="connsiteY7" fmla="*/ 20642 h 20642"/>
                      <a:gd name="connsiteX8" fmla="*/ 3444057 w 4132868"/>
                      <a:gd name="connsiteY8" fmla="*/ 20642 h 20642"/>
                      <a:gd name="connsiteX9" fmla="*/ 2879231 w 4132868"/>
                      <a:gd name="connsiteY9" fmla="*/ 20642 h 20642"/>
                      <a:gd name="connsiteX10" fmla="*/ 2314406 w 4132868"/>
                      <a:gd name="connsiteY10" fmla="*/ 20642 h 20642"/>
                      <a:gd name="connsiteX11" fmla="*/ 1584266 w 4132868"/>
                      <a:gd name="connsiteY11" fmla="*/ 20642 h 20642"/>
                      <a:gd name="connsiteX12" fmla="*/ 978112 w 4132868"/>
                      <a:gd name="connsiteY12" fmla="*/ 20642 h 20642"/>
                      <a:gd name="connsiteX13" fmla="*/ 0 w 4132868"/>
                      <a:gd name="connsiteY13" fmla="*/ 20642 h 20642"/>
                      <a:gd name="connsiteX14" fmla="*/ 0 w 4132868"/>
                      <a:gd name="connsiteY14" fmla="*/ 0 h 20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32868" h="20642" fill="none" extrusionOk="0">
                        <a:moveTo>
                          <a:pt x="0" y="0"/>
                        </a:moveTo>
                        <a:cubicBezTo>
                          <a:pt x="221004" y="-18286"/>
                          <a:pt x="508168" y="10299"/>
                          <a:pt x="771469" y="0"/>
                        </a:cubicBezTo>
                        <a:cubicBezTo>
                          <a:pt x="1034770" y="-10299"/>
                          <a:pt x="1262741" y="14148"/>
                          <a:pt x="1501609" y="0"/>
                        </a:cubicBezTo>
                        <a:cubicBezTo>
                          <a:pt x="1740477" y="-14148"/>
                          <a:pt x="1871937" y="24897"/>
                          <a:pt x="2231749" y="0"/>
                        </a:cubicBezTo>
                        <a:cubicBezTo>
                          <a:pt x="2591561" y="-24897"/>
                          <a:pt x="2572147" y="23567"/>
                          <a:pt x="2796574" y="0"/>
                        </a:cubicBezTo>
                        <a:cubicBezTo>
                          <a:pt x="3021001" y="-23567"/>
                          <a:pt x="3247687" y="-2733"/>
                          <a:pt x="3402728" y="0"/>
                        </a:cubicBezTo>
                        <a:cubicBezTo>
                          <a:pt x="3557769" y="2733"/>
                          <a:pt x="3881464" y="-22914"/>
                          <a:pt x="4132868" y="0"/>
                        </a:cubicBezTo>
                        <a:cubicBezTo>
                          <a:pt x="4132810" y="7586"/>
                          <a:pt x="4133515" y="12053"/>
                          <a:pt x="4132868" y="20642"/>
                        </a:cubicBezTo>
                        <a:cubicBezTo>
                          <a:pt x="3848897" y="37234"/>
                          <a:pt x="3645411" y="21500"/>
                          <a:pt x="3444057" y="20642"/>
                        </a:cubicBezTo>
                        <a:cubicBezTo>
                          <a:pt x="3242703" y="19784"/>
                          <a:pt x="3098509" y="34274"/>
                          <a:pt x="2879231" y="20642"/>
                        </a:cubicBezTo>
                        <a:cubicBezTo>
                          <a:pt x="2659953" y="7010"/>
                          <a:pt x="2457270" y="4714"/>
                          <a:pt x="2314406" y="20642"/>
                        </a:cubicBezTo>
                        <a:cubicBezTo>
                          <a:pt x="2171542" y="36570"/>
                          <a:pt x="1734610" y="16147"/>
                          <a:pt x="1584266" y="20642"/>
                        </a:cubicBezTo>
                        <a:cubicBezTo>
                          <a:pt x="1433922" y="25137"/>
                          <a:pt x="1101084" y="-7640"/>
                          <a:pt x="978112" y="20642"/>
                        </a:cubicBezTo>
                        <a:cubicBezTo>
                          <a:pt x="855140" y="48924"/>
                          <a:pt x="222025" y="48727"/>
                          <a:pt x="0" y="20642"/>
                        </a:cubicBezTo>
                        <a:cubicBezTo>
                          <a:pt x="50" y="15256"/>
                          <a:pt x="293" y="4737"/>
                          <a:pt x="0" y="0"/>
                        </a:cubicBezTo>
                        <a:close/>
                      </a:path>
                      <a:path w="4132868" h="20642" stroke="0" extrusionOk="0">
                        <a:moveTo>
                          <a:pt x="0" y="0"/>
                        </a:moveTo>
                        <a:cubicBezTo>
                          <a:pt x="236726" y="-14359"/>
                          <a:pt x="407161" y="-11848"/>
                          <a:pt x="647483" y="0"/>
                        </a:cubicBezTo>
                        <a:cubicBezTo>
                          <a:pt x="887805" y="11848"/>
                          <a:pt x="1080722" y="12183"/>
                          <a:pt x="1212308" y="0"/>
                        </a:cubicBezTo>
                        <a:cubicBezTo>
                          <a:pt x="1343894" y="-12183"/>
                          <a:pt x="1789480" y="-4634"/>
                          <a:pt x="1983777" y="0"/>
                        </a:cubicBezTo>
                        <a:cubicBezTo>
                          <a:pt x="2178074" y="4634"/>
                          <a:pt x="2321289" y="-26014"/>
                          <a:pt x="2631259" y="0"/>
                        </a:cubicBezTo>
                        <a:cubicBezTo>
                          <a:pt x="2941229" y="26014"/>
                          <a:pt x="2987578" y="-28048"/>
                          <a:pt x="3278742" y="0"/>
                        </a:cubicBezTo>
                        <a:cubicBezTo>
                          <a:pt x="3569906" y="28048"/>
                          <a:pt x="3940597" y="-4380"/>
                          <a:pt x="4132868" y="0"/>
                        </a:cubicBezTo>
                        <a:cubicBezTo>
                          <a:pt x="4133158" y="5891"/>
                          <a:pt x="4131993" y="12256"/>
                          <a:pt x="4132868" y="20642"/>
                        </a:cubicBezTo>
                        <a:cubicBezTo>
                          <a:pt x="3880815" y="785"/>
                          <a:pt x="3741141" y="52862"/>
                          <a:pt x="3444057" y="20642"/>
                        </a:cubicBezTo>
                        <a:cubicBezTo>
                          <a:pt x="3146973" y="-11578"/>
                          <a:pt x="3102255" y="7247"/>
                          <a:pt x="2879231" y="20642"/>
                        </a:cubicBezTo>
                        <a:cubicBezTo>
                          <a:pt x="2656207" y="34037"/>
                          <a:pt x="2386441" y="419"/>
                          <a:pt x="2190420" y="20642"/>
                        </a:cubicBezTo>
                        <a:cubicBezTo>
                          <a:pt x="1994399" y="40865"/>
                          <a:pt x="1684067" y="21439"/>
                          <a:pt x="1501609" y="20642"/>
                        </a:cubicBezTo>
                        <a:cubicBezTo>
                          <a:pt x="1319151" y="19845"/>
                          <a:pt x="1095824" y="22394"/>
                          <a:pt x="854126" y="20642"/>
                        </a:cubicBezTo>
                        <a:cubicBezTo>
                          <a:pt x="612428" y="18890"/>
                          <a:pt x="219132" y="26323"/>
                          <a:pt x="0" y="20642"/>
                        </a:cubicBezTo>
                        <a:cubicBezTo>
                          <a:pt x="914" y="13658"/>
                          <a:pt x="-40" y="896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15277B3E-FD1C-3F5A-7118-42B15F7CF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80" y="1816716"/>
            <a:ext cx="9160120" cy="407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5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479712" cy="7740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3" y="721459"/>
            <a:ext cx="4534990" cy="40334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7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ko-KR" altLang="en-US" sz="7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745" y="4976755"/>
            <a:ext cx="4132868" cy="20642"/>
          </a:xfrm>
          <a:custGeom>
            <a:avLst/>
            <a:gdLst>
              <a:gd name="connsiteX0" fmla="*/ 0 w 4132868"/>
              <a:gd name="connsiteY0" fmla="*/ 0 h 20642"/>
              <a:gd name="connsiteX1" fmla="*/ 771469 w 4132868"/>
              <a:gd name="connsiteY1" fmla="*/ 0 h 20642"/>
              <a:gd name="connsiteX2" fmla="*/ 1501609 w 4132868"/>
              <a:gd name="connsiteY2" fmla="*/ 0 h 20642"/>
              <a:gd name="connsiteX3" fmla="*/ 2231749 w 4132868"/>
              <a:gd name="connsiteY3" fmla="*/ 0 h 20642"/>
              <a:gd name="connsiteX4" fmla="*/ 2796574 w 4132868"/>
              <a:gd name="connsiteY4" fmla="*/ 0 h 20642"/>
              <a:gd name="connsiteX5" fmla="*/ 3402728 w 4132868"/>
              <a:gd name="connsiteY5" fmla="*/ 0 h 20642"/>
              <a:gd name="connsiteX6" fmla="*/ 4132868 w 4132868"/>
              <a:gd name="connsiteY6" fmla="*/ 0 h 20642"/>
              <a:gd name="connsiteX7" fmla="*/ 4132868 w 4132868"/>
              <a:gd name="connsiteY7" fmla="*/ 20642 h 20642"/>
              <a:gd name="connsiteX8" fmla="*/ 3444057 w 4132868"/>
              <a:gd name="connsiteY8" fmla="*/ 20642 h 20642"/>
              <a:gd name="connsiteX9" fmla="*/ 2879231 w 4132868"/>
              <a:gd name="connsiteY9" fmla="*/ 20642 h 20642"/>
              <a:gd name="connsiteX10" fmla="*/ 2314406 w 4132868"/>
              <a:gd name="connsiteY10" fmla="*/ 20642 h 20642"/>
              <a:gd name="connsiteX11" fmla="*/ 1584266 w 4132868"/>
              <a:gd name="connsiteY11" fmla="*/ 20642 h 20642"/>
              <a:gd name="connsiteX12" fmla="*/ 978112 w 4132868"/>
              <a:gd name="connsiteY12" fmla="*/ 20642 h 20642"/>
              <a:gd name="connsiteX13" fmla="*/ 0 w 4132868"/>
              <a:gd name="connsiteY13" fmla="*/ 20642 h 20642"/>
              <a:gd name="connsiteX14" fmla="*/ 0 w 4132868"/>
              <a:gd name="connsiteY14" fmla="*/ 0 h 20642"/>
              <a:gd name="connsiteX0" fmla="*/ 0 w 4132868"/>
              <a:gd name="connsiteY0" fmla="*/ 0 h 20642"/>
              <a:gd name="connsiteX1" fmla="*/ 647483 w 4132868"/>
              <a:gd name="connsiteY1" fmla="*/ 0 h 20642"/>
              <a:gd name="connsiteX2" fmla="*/ 1212308 w 4132868"/>
              <a:gd name="connsiteY2" fmla="*/ 0 h 20642"/>
              <a:gd name="connsiteX3" fmla="*/ 1983777 w 4132868"/>
              <a:gd name="connsiteY3" fmla="*/ 0 h 20642"/>
              <a:gd name="connsiteX4" fmla="*/ 2631259 w 4132868"/>
              <a:gd name="connsiteY4" fmla="*/ 0 h 20642"/>
              <a:gd name="connsiteX5" fmla="*/ 3278742 w 4132868"/>
              <a:gd name="connsiteY5" fmla="*/ 0 h 20642"/>
              <a:gd name="connsiteX6" fmla="*/ 4132868 w 4132868"/>
              <a:gd name="connsiteY6" fmla="*/ 0 h 20642"/>
              <a:gd name="connsiteX7" fmla="*/ 4132868 w 4132868"/>
              <a:gd name="connsiteY7" fmla="*/ 20642 h 20642"/>
              <a:gd name="connsiteX8" fmla="*/ 3444057 w 4132868"/>
              <a:gd name="connsiteY8" fmla="*/ 20642 h 20642"/>
              <a:gd name="connsiteX9" fmla="*/ 2879231 w 4132868"/>
              <a:gd name="connsiteY9" fmla="*/ 20642 h 20642"/>
              <a:gd name="connsiteX10" fmla="*/ 2190420 w 4132868"/>
              <a:gd name="connsiteY10" fmla="*/ 20642 h 20642"/>
              <a:gd name="connsiteX11" fmla="*/ 1501609 w 4132868"/>
              <a:gd name="connsiteY11" fmla="*/ 20642 h 20642"/>
              <a:gd name="connsiteX12" fmla="*/ 854126 w 4132868"/>
              <a:gd name="connsiteY12" fmla="*/ 20642 h 20642"/>
              <a:gd name="connsiteX13" fmla="*/ 409980 w 4132868"/>
              <a:gd name="connsiteY13" fmla="*/ 20642 h 20642"/>
              <a:gd name="connsiteX14" fmla="*/ 0 w 4132868"/>
              <a:gd name="connsiteY14" fmla="*/ 20642 h 20642"/>
              <a:gd name="connsiteX15" fmla="*/ 0 w 4132868"/>
              <a:gd name="connsiteY15" fmla="*/ 0 h 2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32868" h="20642" fill="none" extrusionOk="0">
                <a:moveTo>
                  <a:pt x="0" y="0"/>
                </a:moveTo>
                <a:cubicBezTo>
                  <a:pt x="222764" y="-42094"/>
                  <a:pt x="472636" y="31046"/>
                  <a:pt x="771469" y="0"/>
                </a:cubicBezTo>
                <a:cubicBezTo>
                  <a:pt x="1032034" y="-5407"/>
                  <a:pt x="1291095" y="35217"/>
                  <a:pt x="1501609" y="0"/>
                </a:cubicBezTo>
                <a:cubicBezTo>
                  <a:pt x="1739450" y="10254"/>
                  <a:pt x="1890124" y="14109"/>
                  <a:pt x="2231749" y="0"/>
                </a:cubicBezTo>
                <a:cubicBezTo>
                  <a:pt x="2587857" y="-19016"/>
                  <a:pt x="2560631" y="24181"/>
                  <a:pt x="2796574" y="0"/>
                </a:cubicBezTo>
                <a:cubicBezTo>
                  <a:pt x="3035921" y="5974"/>
                  <a:pt x="3219756" y="11996"/>
                  <a:pt x="3402728" y="0"/>
                </a:cubicBezTo>
                <a:cubicBezTo>
                  <a:pt x="3560170" y="-10999"/>
                  <a:pt x="3831370" y="-25749"/>
                  <a:pt x="4132868" y="0"/>
                </a:cubicBezTo>
                <a:cubicBezTo>
                  <a:pt x="4133629" y="8291"/>
                  <a:pt x="4133458" y="12225"/>
                  <a:pt x="4132868" y="20642"/>
                </a:cubicBezTo>
                <a:cubicBezTo>
                  <a:pt x="3842271" y="50536"/>
                  <a:pt x="3616666" y="-16640"/>
                  <a:pt x="3444057" y="20642"/>
                </a:cubicBezTo>
                <a:cubicBezTo>
                  <a:pt x="3257759" y="24501"/>
                  <a:pt x="3097171" y="6505"/>
                  <a:pt x="2879231" y="20642"/>
                </a:cubicBezTo>
                <a:cubicBezTo>
                  <a:pt x="2669807" y="13218"/>
                  <a:pt x="2433603" y="9907"/>
                  <a:pt x="2314406" y="20642"/>
                </a:cubicBezTo>
                <a:cubicBezTo>
                  <a:pt x="2161083" y="69177"/>
                  <a:pt x="1733116" y="11443"/>
                  <a:pt x="1584266" y="20642"/>
                </a:cubicBezTo>
                <a:cubicBezTo>
                  <a:pt x="1441244" y="19637"/>
                  <a:pt x="1103980" y="-12669"/>
                  <a:pt x="978112" y="20642"/>
                </a:cubicBezTo>
                <a:cubicBezTo>
                  <a:pt x="811475" y="32185"/>
                  <a:pt x="261839" y="9577"/>
                  <a:pt x="0" y="20642"/>
                </a:cubicBezTo>
                <a:cubicBezTo>
                  <a:pt x="-695" y="15674"/>
                  <a:pt x="386" y="4988"/>
                  <a:pt x="0" y="0"/>
                </a:cubicBezTo>
                <a:close/>
              </a:path>
              <a:path w="4132868" h="20642" stroke="0" extrusionOk="0">
                <a:moveTo>
                  <a:pt x="0" y="0"/>
                </a:moveTo>
                <a:cubicBezTo>
                  <a:pt x="261988" y="-19372"/>
                  <a:pt x="404126" y="-491"/>
                  <a:pt x="647483" y="0"/>
                </a:cubicBezTo>
                <a:cubicBezTo>
                  <a:pt x="912290" y="18871"/>
                  <a:pt x="1073642" y="-10900"/>
                  <a:pt x="1212308" y="0"/>
                </a:cubicBezTo>
                <a:cubicBezTo>
                  <a:pt x="1382040" y="-10970"/>
                  <a:pt x="1796823" y="2975"/>
                  <a:pt x="1983777" y="0"/>
                </a:cubicBezTo>
                <a:cubicBezTo>
                  <a:pt x="2191212" y="17215"/>
                  <a:pt x="2325174" y="-16517"/>
                  <a:pt x="2631259" y="0"/>
                </a:cubicBezTo>
                <a:cubicBezTo>
                  <a:pt x="2952261" y="36928"/>
                  <a:pt x="2978591" y="-40066"/>
                  <a:pt x="3278742" y="0"/>
                </a:cubicBezTo>
                <a:cubicBezTo>
                  <a:pt x="3557281" y="40580"/>
                  <a:pt x="3987346" y="6112"/>
                  <a:pt x="4132868" y="0"/>
                </a:cubicBezTo>
                <a:cubicBezTo>
                  <a:pt x="4133605" y="5414"/>
                  <a:pt x="4131844" y="11990"/>
                  <a:pt x="4132868" y="20642"/>
                </a:cubicBezTo>
                <a:cubicBezTo>
                  <a:pt x="3866875" y="7263"/>
                  <a:pt x="3741609" y="59881"/>
                  <a:pt x="3444057" y="20642"/>
                </a:cubicBezTo>
                <a:cubicBezTo>
                  <a:pt x="3141897" y="-17386"/>
                  <a:pt x="3105901" y="3302"/>
                  <a:pt x="2879231" y="20642"/>
                </a:cubicBezTo>
                <a:cubicBezTo>
                  <a:pt x="2671782" y="53186"/>
                  <a:pt x="2393718" y="1667"/>
                  <a:pt x="2190420" y="20642"/>
                </a:cubicBezTo>
                <a:cubicBezTo>
                  <a:pt x="1988132" y="43158"/>
                  <a:pt x="1683103" y="-11710"/>
                  <a:pt x="1501609" y="20642"/>
                </a:cubicBezTo>
                <a:cubicBezTo>
                  <a:pt x="1285949" y="25138"/>
                  <a:pt x="1066434" y="-7601"/>
                  <a:pt x="854126" y="20642"/>
                </a:cubicBezTo>
                <a:cubicBezTo>
                  <a:pt x="710681" y="7093"/>
                  <a:pt x="602988" y="22497"/>
                  <a:pt x="409980" y="20642"/>
                </a:cubicBezTo>
                <a:cubicBezTo>
                  <a:pt x="216972" y="18787"/>
                  <a:pt x="139415" y="12138"/>
                  <a:pt x="0" y="20642"/>
                </a:cubicBezTo>
                <a:cubicBezTo>
                  <a:pt x="1002" y="12879"/>
                  <a:pt x="234" y="9546"/>
                  <a:pt x="0" y="0"/>
                </a:cubicBezTo>
                <a:close/>
              </a:path>
              <a:path w="4132868" h="20642" fill="none" stroke="0" extrusionOk="0">
                <a:moveTo>
                  <a:pt x="0" y="0"/>
                </a:moveTo>
                <a:cubicBezTo>
                  <a:pt x="212096" y="-23781"/>
                  <a:pt x="484328" y="19246"/>
                  <a:pt x="771469" y="0"/>
                </a:cubicBezTo>
                <a:cubicBezTo>
                  <a:pt x="1043513" y="-8458"/>
                  <a:pt x="1242802" y="14782"/>
                  <a:pt x="1501609" y="0"/>
                </a:cubicBezTo>
                <a:cubicBezTo>
                  <a:pt x="1732092" y="-5960"/>
                  <a:pt x="1870202" y="34486"/>
                  <a:pt x="2231749" y="0"/>
                </a:cubicBezTo>
                <a:cubicBezTo>
                  <a:pt x="2590279" y="-25598"/>
                  <a:pt x="2579052" y="26866"/>
                  <a:pt x="2796574" y="0"/>
                </a:cubicBezTo>
                <a:cubicBezTo>
                  <a:pt x="3035874" y="-21803"/>
                  <a:pt x="3255632" y="-19084"/>
                  <a:pt x="3402728" y="0"/>
                </a:cubicBezTo>
                <a:cubicBezTo>
                  <a:pt x="3501365" y="-5904"/>
                  <a:pt x="3847813" y="8768"/>
                  <a:pt x="4132868" y="0"/>
                </a:cubicBezTo>
                <a:cubicBezTo>
                  <a:pt x="4132757" y="7082"/>
                  <a:pt x="4133034" y="12722"/>
                  <a:pt x="4132868" y="20642"/>
                </a:cubicBezTo>
                <a:cubicBezTo>
                  <a:pt x="3881103" y="55264"/>
                  <a:pt x="3674981" y="28610"/>
                  <a:pt x="3444057" y="20642"/>
                </a:cubicBezTo>
                <a:cubicBezTo>
                  <a:pt x="3229332" y="17621"/>
                  <a:pt x="3124373" y="55426"/>
                  <a:pt x="2879231" y="20642"/>
                </a:cubicBezTo>
                <a:cubicBezTo>
                  <a:pt x="2663521" y="12321"/>
                  <a:pt x="2457592" y="8047"/>
                  <a:pt x="2314406" y="20642"/>
                </a:cubicBezTo>
                <a:cubicBezTo>
                  <a:pt x="2181077" y="51257"/>
                  <a:pt x="1751476" y="36807"/>
                  <a:pt x="1584266" y="20642"/>
                </a:cubicBezTo>
                <a:cubicBezTo>
                  <a:pt x="1450998" y="10186"/>
                  <a:pt x="1107278" y="-36777"/>
                  <a:pt x="978112" y="20642"/>
                </a:cubicBezTo>
                <a:cubicBezTo>
                  <a:pt x="814557" y="55588"/>
                  <a:pt x="179988" y="19722"/>
                  <a:pt x="0" y="20642"/>
                </a:cubicBezTo>
                <a:cubicBezTo>
                  <a:pt x="-492" y="15218"/>
                  <a:pt x="48" y="423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32868"/>
                      <a:gd name="connsiteY0" fmla="*/ 0 h 20642"/>
                      <a:gd name="connsiteX1" fmla="*/ 771469 w 4132868"/>
                      <a:gd name="connsiteY1" fmla="*/ 0 h 20642"/>
                      <a:gd name="connsiteX2" fmla="*/ 1501609 w 4132868"/>
                      <a:gd name="connsiteY2" fmla="*/ 0 h 20642"/>
                      <a:gd name="connsiteX3" fmla="*/ 2231749 w 4132868"/>
                      <a:gd name="connsiteY3" fmla="*/ 0 h 20642"/>
                      <a:gd name="connsiteX4" fmla="*/ 2796574 w 4132868"/>
                      <a:gd name="connsiteY4" fmla="*/ 0 h 20642"/>
                      <a:gd name="connsiteX5" fmla="*/ 3402728 w 4132868"/>
                      <a:gd name="connsiteY5" fmla="*/ 0 h 20642"/>
                      <a:gd name="connsiteX6" fmla="*/ 4132868 w 4132868"/>
                      <a:gd name="connsiteY6" fmla="*/ 0 h 20642"/>
                      <a:gd name="connsiteX7" fmla="*/ 4132868 w 4132868"/>
                      <a:gd name="connsiteY7" fmla="*/ 20642 h 20642"/>
                      <a:gd name="connsiteX8" fmla="*/ 3444057 w 4132868"/>
                      <a:gd name="connsiteY8" fmla="*/ 20642 h 20642"/>
                      <a:gd name="connsiteX9" fmla="*/ 2879231 w 4132868"/>
                      <a:gd name="connsiteY9" fmla="*/ 20642 h 20642"/>
                      <a:gd name="connsiteX10" fmla="*/ 2314406 w 4132868"/>
                      <a:gd name="connsiteY10" fmla="*/ 20642 h 20642"/>
                      <a:gd name="connsiteX11" fmla="*/ 1584266 w 4132868"/>
                      <a:gd name="connsiteY11" fmla="*/ 20642 h 20642"/>
                      <a:gd name="connsiteX12" fmla="*/ 978112 w 4132868"/>
                      <a:gd name="connsiteY12" fmla="*/ 20642 h 20642"/>
                      <a:gd name="connsiteX13" fmla="*/ 0 w 4132868"/>
                      <a:gd name="connsiteY13" fmla="*/ 20642 h 20642"/>
                      <a:gd name="connsiteX14" fmla="*/ 0 w 4132868"/>
                      <a:gd name="connsiteY14" fmla="*/ 0 h 20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32868" h="20642" fill="none" extrusionOk="0">
                        <a:moveTo>
                          <a:pt x="0" y="0"/>
                        </a:moveTo>
                        <a:cubicBezTo>
                          <a:pt x="221004" y="-18286"/>
                          <a:pt x="508168" y="10299"/>
                          <a:pt x="771469" y="0"/>
                        </a:cubicBezTo>
                        <a:cubicBezTo>
                          <a:pt x="1034770" y="-10299"/>
                          <a:pt x="1262741" y="14148"/>
                          <a:pt x="1501609" y="0"/>
                        </a:cubicBezTo>
                        <a:cubicBezTo>
                          <a:pt x="1740477" y="-14148"/>
                          <a:pt x="1871937" y="24897"/>
                          <a:pt x="2231749" y="0"/>
                        </a:cubicBezTo>
                        <a:cubicBezTo>
                          <a:pt x="2591561" y="-24897"/>
                          <a:pt x="2572147" y="23567"/>
                          <a:pt x="2796574" y="0"/>
                        </a:cubicBezTo>
                        <a:cubicBezTo>
                          <a:pt x="3021001" y="-23567"/>
                          <a:pt x="3247687" y="-2733"/>
                          <a:pt x="3402728" y="0"/>
                        </a:cubicBezTo>
                        <a:cubicBezTo>
                          <a:pt x="3557769" y="2733"/>
                          <a:pt x="3881464" y="-22914"/>
                          <a:pt x="4132868" y="0"/>
                        </a:cubicBezTo>
                        <a:cubicBezTo>
                          <a:pt x="4132810" y="7586"/>
                          <a:pt x="4133515" y="12053"/>
                          <a:pt x="4132868" y="20642"/>
                        </a:cubicBezTo>
                        <a:cubicBezTo>
                          <a:pt x="3848897" y="37234"/>
                          <a:pt x="3645411" y="21500"/>
                          <a:pt x="3444057" y="20642"/>
                        </a:cubicBezTo>
                        <a:cubicBezTo>
                          <a:pt x="3242703" y="19784"/>
                          <a:pt x="3098509" y="34274"/>
                          <a:pt x="2879231" y="20642"/>
                        </a:cubicBezTo>
                        <a:cubicBezTo>
                          <a:pt x="2659953" y="7010"/>
                          <a:pt x="2457270" y="4714"/>
                          <a:pt x="2314406" y="20642"/>
                        </a:cubicBezTo>
                        <a:cubicBezTo>
                          <a:pt x="2171542" y="36570"/>
                          <a:pt x="1734610" y="16147"/>
                          <a:pt x="1584266" y="20642"/>
                        </a:cubicBezTo>
                        <a:cubicBezTo>
                          <a:pt x="1433922" y="25137"/>
                          <a:pt x="1101084" y="-7640"/>
                          <a:pt x="978112" y="20642"/>
                        </a:cubicBezTo>
                        <a:cubicBezTo>
                          <a:pt x="855140" y="48924"/>
                          <a:pt x="222025" y="48727"/>
                          <a:pt x="0" y="20642"/>
                        </a:cubicBezTo>
                        <a:cubicBezTo>
                          <a:pt x="50" y="15256"/>
                          <a:pt x="293" y="4737"/>
                          <a:pt x="0" y="0"/>
                        </a:cubicBezTo>
                        <a:close/>
                      </a:path>
                      <a:path w="4132868" h="20642" stroke="0" extrusionOk="0">
                        <a:moveTo>
                          <a:pt x="0" y="0"/>
                        </a:moveTo>
                        <a:cubicBezTo>
                          <a:pt x="236726" y="-14359"/>
                          <a:pt x="407161" y="-11848"/>
                          <a:pt x="647483" y="0"/>
                        </a:cubicBezTo>
                        <a:cubicBezTo>
                          <a:pt x="887805" y="11848"/>
                          <a:pt x="1080722" y="12183"/>
                          <a:pt x="1212308" y="0"/>
                        </a:cubicBezTo>
                        <a:cubicBezTo>
                          <a:pt x="1343894" y="-12183"/>
                          <a:pt x="1789480" y="-4634"/>
                          <a:pt x="1983777" y="0"/>
                        </a:cubicBezTo>
                        <a:cubicBezTo>
                          <a:pt x="2178074" y="4634"/>
                          <a:pt x="2321289" y="-26014"/>
                          <a:pt x="2631259" y="0"/>
                        </a:cubicBezTo>
                        <a:cubicBezTo>
                          <a:pt x="2941229" y="26014"/>
                          <a:pt x="2987578" y="-28048"/>
                          <a:pt x="3278742" y="0"/>
                        </a:cubicBezTo>
                        <a:cubicBezTo>
                          <a:pt x="3569906" y="28048"/>
                          <a:pt x="3940597" y="-4380"/>
                          <a:pt x="4132868" y="0"/>
                        </a:cubicBezTo>
                        <a:cubicBezTo>
                          <a:pt x="4133158" y="5891"/>
                          <a:pt x="4131993" y="12256"/>
                          <a:pt x="4132868" y="20642"/>
                        </a:cubicBezTo>
                        <a:cubicBezTo>
                          <a:pt x="3880815" y="785"/>
                          <a:pt x="3741141" y="52862"/>
                          <a:pt x="3444057" y="20642"/>
                        </a:cubicBezTo>
                        <a:cubicBezTo>
                          <a:pt x="3146973" y="-11578"/>
                          <a:pt x="3102255" y="7247"/>
                          <a:pt x="2879231" y="20642"/>
                        </a:cubicBezTo>
                        <a:cubicBezTo>
                          <a:pt x="2656207" y="34037"/>
                          <a:pt x="2386441" y="419"/>
                          <a:pt x="2190420" y="20642"/>
                        </a:cubicBezTo>
                        <a:cubicBezTo>
                          <a:pt x="1994399" y="40865"/>
                          <a:pt x="1684067" y="21439"/>
                          <a:pt x="1501609" y="20642"/>
                        </a:cubicBezTo>
                        <a:cubicBezTo>
                          <a:pt x="1319151" y="19845"/>
                          <a:pt x="1095824" y="22394"/>
                          <a:pt x="854126" y="20642"/>
                        </a:cubicBezTo>
                        <a:cubicBezTo>
                          <a:pt x="612428" y="18890"/>
                          <a:pt x="219132" y="26323"/>
                          <a:pt x="0" y="20642"/>
                        </a:cubicBezTo>
                        <a:cubicBezTo>
                          <a:pt x="914" y="13658"/>
                          <a:pt x="-40" y="896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89C6A495-513D-507A-7A32-C0A9FBB7E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80" y="1026656"/>
            <a:ext cx="9160120" cy="565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9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479712" cy="7740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3" y="721459"/>
            <a:ext cx="4534990" cy="40334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7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</a:t>
            </a:r>
            <a:r>
              <a:rPr lang="ko-KR" altLang="en-US" sz="7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745" y="4976755"/>
            <a:ext cx="4132868" cy="20642"/>
          </a:xfrm>
          <a:custGeom>
            <a:avLst/>
            <a:gdLst>
              <a:gd name="connsiteX0" fmla="*/ 0 w 4132868"/>
              <a:gd name="connsiteY0" fmla="*/ 0 h 20642"/>
              <a:gd name="connsiteX1" fmla="*/ 771469 w 4132868"/>
              <a:gd name="connsiteY1" fmla="*/ 0 h 20642"/>
              <a:gd name="connsiteX2" fmla="*/ 1501609 w 4132868"/>
              <a:gd name="connsiteY2" fmla="*/ 0 h 20642"/>
              <a:gd name="connsiteX3" fmla="*/ 2231749 w 4132868"/>
              <a:gd name="connsiteY3" fmla="*/ 0 h 20642"/>
              <a:gd name="connsiteX4" fmla="*/ 2796574 w 4132868"/>
              <a:gd name="connsiteY4" fmla="*/ 0 h 20642"/>
              <a:gd name="connsiteX5" fmla="*/ 3402728 w 4132868"/>
              <a:gd name="connsiteY5" fmla="*/ 0 h 20642"/>
              <a:gd name="connsiteX6" fmla="*/ 4132868 w 4132868"/>
              <a:gd name="connsiteY6" fmla="*/ 0 h 20642"/>
              <a:gd name="connsiteX7" fmla="*/ 4132868 w 4132868"/>
              <a:gd name="connsiteY7" fmla="*/ 20642 h 20642"/>
              <a:gd name="connsiteX8" fmla="*/ 3444057 w 4132868"/>
              <a:gd name="connsiteY8" fmla="*/ 20642 h 20642"/>
              <a:gd name="connsiteX9" fmla="*/ 2879231 w 4132868"/>
              <a:gd name="connsiteY9" fmla="*/ 20642 h 20642"/>
              <a:gd name="connsiteX10" fmla="*/ 2314406 w 4132868"/>
              <a:gd name="connsiteY10" fmla="*/ 20642 h 20642"/>
              <a:gd name="connsiteX11" fmla="*/ 1584266 w 4132868"/>
              <a:gd name="connsiteY11" fmla="*/ 20642 h 20642"/>
              <a:gd name="connsiteX12" fmla="*/ 978112 w 4132868"/>
              <a:gd name="connsiteY12" fmla="*/ 20642 h 20642"/>
              <a:gd name="connsiteX13" fmla="*/ 0 w 4132868"/>
              <a:gd name="connsiteY13" fmla="*/ 20642 h 20642"/>
              <a:gd name="connsiteX14" fmla="*/ 0 w 4132868"/>
              <a:gd name="connsiteY14" fmla="*/ 0 h 20642"/>
              <a:gd name="connsiteX0" fmla="*/ 0 w 4132868"/>
              <a:gd name="connsiteY0" fmla="*/ 0 h 20642"/>
              <a:gd name="connsiteX1" fmla="*/ 647483 w 4132868"/>
              <a:gd name="connsiteY1" fmla="*/ 0 h 20642"/>
              <a:gd name="connsiteX2" fmla="*/ 1212308 w 4132868"/>
              <a:gd name="connsiteY2" fmla="*/ 0 h 20642"/>
              <a:gd name="connsiteX3" fmla="*/ 1983777 w 4132868"/>
              <a:gd name="connsiteY3" fmla="*/ 0 h 20642"/>
              <a:gd name="connsiteX4" fmla="*/ 2631259 w 4132868"/>
              <a:gd name="connsiteY4" fmla="*/ 0 h 20642"/>
              <a:gd name="connsiteX5" fmla="*/ 3278742 w 4132868"/>
              <a:gd name="connsiteY5" fmla="*/ 0 h 20642"/>
              <a:gd name="connsiteX6" fmla="*/ 4132868 w 4132868"/>
              <a:gd name="connsiteY6" fmla="*/ 0 h 20642"/>
              <a:gd name="connsiteX7" fmla="*/ 4132868 w 4132868"/>
              <a:gd name="connsiteY7" fmla="*/ 20642 h 20642"/>
              <a:gd name="connsiteX8" fmla="*/ 3444057 w 4132868"/>
              <a:gd name="connsiteY8" fmla="*/ 20642 h 20642"/>
              <a:gd name="connsiteX9" fmla="*/ 2879231 w 4132868"/>
              <a:gd name="connsiteY9" fmla="*/ 20642 h 20642"/>
              <a:gd name="connsiteX10" fmla="*/ 2190420 w 4132868"/>
              <a:gd name="connsiteY10" fmla="*/ 20642 h 20642"/>
              <a:gd name="connsiteX11" fmla="*/ 1501609 w 4132868"/>
              <a:gd name="connsiteY11" fmla="*/ 20642 h 20642"/>
              <a:gd name="connsiteX12" fmla="*/ 854126 w 4132868"/>
              <a:gd name="connsiteY12" fmla="*/ 20642 h 20642"/>
              <a:gd name="connsiteX13" fmla="*/ 409980 w 4132868"/>
              <a:gd name="connsiteY13" fmla="*/ 20642 h 20642"/>
              <a:gd name="connsiteX14" fmla="*/ 0 w 4132868"/>
              <a:gd name="connsiteY14" fmla="*/ 20642 h 20642"/>
              <a:gd name="connsiteX15" fmla="*/ 0 w 4132868"/>
              <a:gd name="connsiteY15" fmla="*/ 0 h 2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32868" h="20642" fill="none" extrusionOk="0">
                <a:moveTo>
                  <a:pt x="0" y="0"/>
                </a:moveTo>
                <a:cubicBezTo>
                  <a:pt x="222764" y="-42094"/>
                  <a:pt x="472636" y="31046"/>
                  <a:pt x="771469" y="0"/>
                </a:cubicBezTo>
                <a:cubicBezTo>
                  <a:pt x="1032034" y="-5407"/>
                  <a:pt x="1291095" y="35217"/>
                  <a:pt x="1501609" y="0"/>
                </a:cubicBezTo>
                <a:cubicBezTo>
                  <a:pt x="1739450" y="10254"/>
                  <a:pt x="1890124" y="14109"/>
                  <a:pt x="2231749" y="0"/>
                </a:cubicBezTo>
                <a:cubicBezTo>
                  <a:pt x="2587857" y="-19016"/>
                  <a:pt x="2560631" y="24181"/>
                  <a:pt x="2796574" y="0"/>
                </a:cubicBezTo>
                <a:cubicBezTo>
                  <a:pt x="3035921" y="5974"/>
                  <a:pt x="3219756" y="11996"/>
                  <a:pt x="3402728" y="0"/>
                </a:cubicBezTo>
                <a:cubicBezTo>
                  <a:pt x="3560170" y="-10999"/>
                  <a:pt x="3831370" y="-25749"/>
                  <a:pt x="4132868" y="0"/>
                </a:cubicBezTo>
                <a:cubicBezTo>
                  <a:pt x="4133629" y="8291"/>
                  <a:pt x="4133458" y="12225"/>
                  <a:pt x="4132868" y="20642"/>
                </a:cubicBezTo>
                <a:cubicBezTo>
                  <a:pt x="3842271" y="50536"/>
                  <a:pt x="3616666" y="-16640"/>
                  <a:pt x="3444057" y="20642"/>
                </a:cubicBezTo>
                <a:cubicBezTo>
                  <a:pt x="3257759" y="24501"/>
                  <a:pt x="3097171" y="6505"/>
                  <a:pt x="2879231" y="20642"/>
                </a:cubicBezTo>
                <a:cubicBezTo>
                  <a:pt x="2669807" y="13218"/>
                  <a:pt x="2433603" y="9907"/>
                  <a:pt x="2314406" y="20642"/>
                </a:cubicBezTo>
                <a:cubicBezTo>
                  <a:pt x="2161083" y="69177"/>
                  <a:pt x="1733116" y="11443"/>
                  <a:pt x="1584266" y="20642"/>
                </a:cubicBezTo>
                <a:cubicBezTo>
                  <a:pt x="1441244" y="19637"/>
                  <a:pt x="1103980" y="-12669"/>
                  <a:pt x="978112" y="20642"/>
                </a:cubicBezTo>
                <a:cubicBezTo>
                  <a:pt x="811475" y="32185"/>
                  <a:pt x="261839" y="9577"/>
                  <a:pt x="0" y="20642"/>
                </a:cubicBezTo>
                <a:cubicBezTo>
                  <a:pt x="-695" y="15674"/>
                  <a:pt x="386" y="4988"/>
                  <a:pt x="0" y="0"/>
                </a:cubicBezTo>
                <a:close/>
              </a:path>
              <a:path w="4132868" h="20642" stroke="0" extrusionOk="0">
                <a:moveTo>
                  <a:pt x="0" y="0"/>
                </a:moveTo>
                <a:cubicBezTo>
                  <a:pt x="261988" y="-19372"/>
                  <a:pt x="404126" y="-491"/>
                  <a:pt x="647483" y="0"/>
                </a:cubicBezTo>
                <a:cubicBezTo>
                  <a:pt x="912290" y="18871"/>
                  <a:pt x="1073642" y="-10900"/>
                  <a:pt x="1212308" y="0"/>
                </a:cubicBezTo>
                <a:cubicBezTo>
                  <a:pt x="1382040" y="-10970"/>
                  <a:pt x="1796823" y="2975"/>
                  <a:pt x="1983777" y="0"/>
                </a:cubicBezTo>
                <a:cubicBezTo>
                  <a:pt x="2191212" y="17215"/>
                  <a:pt x="2325174" y="-16517"/>
                  <a:pt x="2631259" y="0"/>
                </a:cubicBezTo>
                <a:cubicBezTo>
                  <a:pt x="2952261" y="36928"/>
                  <a:pt x="2978591" y="-40066"/>
                  <a:pt x="3278742" y="0"/>
                </a:cubicBezTo>
                <a:cubicBezTo>
                  <a:pt x="3557281" y="40580"/>
                  <a:pt x="3987346" y="6112"/>
                  <a:pt x="4132868" y="0"/>
                </a:cubicBezTo>
                <a:cubicBezTo>
                  <a:pt x="4133605" y="5414"/>
                  <a:pt x="4131844" y="11990"/>
                  <a:pt x="4132868" y="20642"/>
                </a:cubicBezTo>
                <a:cubicBezTo>
                  <a:pt x="3866875" y="7263"/>
                  <a:pt x="3741609" y="59881"/>
                  <a:pt x="3444057" y="20642"/>
                </a:cubicBezTo>
                <a:cubicBezTo>
                  <a:pt x="3141897" y="-17386"/>
                  <a:pt x="3105901" y="3302"/>
                  <a:pt x="2879231" y="20642"/>
                </a:cubicBezTo>
                <a:cubicBezTo>
                  <a:pt x="2671782" y="53186"/>
                  <a:pt x="2393718" y="1667"/>
                  <a:pt x="2190420" y="20642"/>
                </a:cubicBezTo>
                <a:cubicBezTo>
                  <a:pt x="1988132" y="43158"/>
                  <a:pt x="1683103" y="-11710"/>
                  <a:pt x="1501609" y="20642"/>
                </a:cubicBezTo>
                <a:cubicBezTo>
                  <a:pt x="1285949" y="25138"/>
                  <a:pt x="1066434" y="-7601"/>
                  <a:pt x="854126" y="20642"/>
                </a:cubicBezTo>
                <a:cubicBezTo>
                  <a:pt x="710681" y="7093"/>
                  <a:pt x="602988" y="22497"/>
                  <a:pt x="409980" y="20642"/>
                </a:cubicBezTo>
                <a:cubicBezTo>
                  <a:pt x="216972" y="18787"/>
                  <a:pt x="139415" y="12138"/>
                  <a:pt x="0" y="20642"/>
                </a:cubicBezTo>
                <a:cubicBezTo>
                  <a:pt x="1002" y="12879"/>
                  <a:pt x="234" y="9546"/>
                  <a:pt x="0" y="0"/>
                </a:cubicBezTo>
                <a:close/>
              </a:path>
              <a:path w="4132868" h="20642" fill="none" stroke="0" extrusionOk="0">
                <a:moveTo>
                  <a:pt x="0" y="0"/>
                </a:moveTo>
                <a:cubicBezTo>
                  <a:pt x="212096" y="-23781"/>
                  <a:pt x="484328" y="19246"/>
                  <a:pt x="771469" y="0"/>
                </a:cubicBezTo>
                <a:cubicBezTo>
                  <a:pt x="1043513" y="-8458"/>
                  <a:pt x="1242802" y="14782"/>
                  <a:pt x="1501609" y="0"/>
                </a:cubicBezTo>
                <a:cubicBezTo>
                  <a:pt x="1732092" y="-5960"/>
                  <a:pt x="1870202" y="34486"/>
                  <a:pt x="2231749" y="0"/>
                </a:cubicBezTo>
                <a:cubicBezTo>
                  <a:pt x="2590279" y="-25598"/>
                  <a:pt x="2579052" y="26866"/>
                  <a:pt x="2796574" y="0"/>
                </a:cubicBezTo>
                <a:cubicBezTo>
                  <a:pt x="3035874" y="-21803"/>
                  <a:pt x="3255632" y="-19084"/>
                  <a:pt x="3402728" y="0"/>
                </a:cubicBezTo>
                <a:cubicBezTo>
                  <a:pt x="3501365" y="-5904"/>
                  <a:pt x="3847813" y="8768"/>
                  <a:pt x="4132868" y="0"/>
                </a:cubicBezTo>
                <a:cubicBezTo>
                  <a:pt x="4132757" y="7082"/>
                  <a:pt x="4133034" y="12722"/>
                  <a:pt x="4132868" y="20642"/>
                </a:cubicBezTo>
                <a:cubicBezTo>
                  <a:pt x="3881103" y="55264"/>
                  <a:pt x="3674981" y="28610"/>
                  <a:pt x="3444057" y="20642"/>
                </a:cubicBezTo>
                <a:cubicBezTo>
                  <a:pt x="3229332" y="17621"/>
                  <a:pt x="3124373" y="55426"/>
                  <a:pt x="2879231" y="20642"/>
                </a:cubicBezTo>
                <a:cubicBezTo>
                  <a:pt x="2663521" y="12321"/>
                  <a:pt x="2457592" y="8047"/>
                  <a:pt x="2314406" y="20642"/>
                </a:cubicBezTo>
                <a:cubicBezTo>
                  <a:pt x="2181077" y="51257"/>
                  <a:pt x="1751476" y="36807"/>
                  <a:pt x="1584266" y="20642"/>
                </a:cubicBezTo>
                <a:cubicBezTo>
                  <a:pt x="1450998" y="10186"/>
                  <a:pt x="1107278" y="-36777"/>
                  <a:pt x="978112" y="20642"/>
                </a:cubicBezTo>
                <a:cubicBezTo>
                  <a:pt x="814557" y="55588"/>
                  <a:pt x="179988" y="19722"/>
                  <a:pt x="0" y="20642"/>
                </a:cubicBezTo>
                <a:cubicBezTo>
                  <a:pt x="-492" y="15218"/>
                  <a:pt x="48" y="423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32868"/>
                      <a:gd name="connsiteY0" fmla="*/ 0 h 20642"/>
                      <a:gd name="connsiteX1" fmla="*/ 771469 w 4132868"/>
                      <a:gd name="connsiteY1" fmla="*/ 0 h 20642"/>
                      <a:gd name="connsiteX2" fmla="*/ 1501609 w 4132868"/>
                      <a:gd name="connsiteY2" fmla="*/ 0 h 20642"/>
                      <a:gd name="connsiteX3" fmla="*/ 2231749 w 4132868"/>
                      <a:gd name="connsiteY3" fmla="*/ 0 h 20642"/>
                      <a:gd name="connsiteX4" fmla="*/ 2796574 w 4132868"/>
                      <a:gd name="connsiteY4" fmla="*/ 0 h 20642"/>
                      <a:gd name="connsiteX5" fmla="*/ 3402728 w 4132868"/>
                      <a:gd name="connsiteY5" fmla="*/ 0 h 20642"/>
                      <a:gd name="connsiteX6" fmla="*/ 4132868 w 4132868"/>
                      <a:gd name="connsiteY6" fmla="*/ 0 h 20642"/>
                      <a:gd name="connsiteX7" fmla="*/ 4132868 w 4132868"/>
                      <a:gd name="connsiteY7" fmla="*/ 20642 h 20642"/>
                      <a:gd name="connsiteX8" fmla="*/ 3444057 w 4132868"/>
                      <a:gd name="connsiteY8" fmla="*/ 20642 h 20642"/>
                      <a:gd name="connsiteX9" fmla="*/ 2879231 w 4132868"/>
                      <a:gd name="connsiteY9" fmla="*/ 20642 h 20642"/>
                      <a:gd name="connsiteX10" fmla="*/ 2314406 w 4132868"/>
                      <a:gd name="connsiteY10" fmla="*/ 20642 h 20642"/>
                      <a:gd name="connsiteX11" fmla="*/ 1584266 w 4132868"/>
                      <a:gd name="connsiteY11" fmla="*/ 20642 h 20642"/>
                      <a:gd name="connsiteX12" fmla="*/ 978112 w 4132868"/>
                      <a:gd name="connsiteY12" fmla="*/ 20642 h 20642"/>
                      <a:gd name="connsiteX13" fmla="*/ 0 w 4132868"/>
                      <a:gd name="connsiteY13" fmla="*/ 20642 h 20642"/>
                      <a:gd name="connsiteX14" fmla="*/ 0 w 4132868"/>
                      <a:gd name="connsiteY14" fmla="*/ 0 h 20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32868" h="20642" fill="none" extrusionOk="0">
                        <a:moveTo>
                          <a:pt x="0" y="0"/>
                        </a:moveTo>
                        <a:cubicBezTo>
                          <a:pt x="221004" y="-18286"/>
                          <a:pt x="508168" y="10299"/>
                          <a:pt x="771469" y="0"/>
                        </a:cubicBezTo>
                        <a:cubicBezTo>
                          <a:pt x="1034770" y="-10299"/>
                          <a:pt x="1262741" y="14148"/>
                          <a:pt x="1501609" y="0"/>
                        </a:cubicBezTo>
                        <a:cubicBezTo>
                          <a:pt x="1740477" y="-14148"/>
                          <a:pt x="1871937" y="24897"/>
                          <a:pt x="2231749" y="0"/>
                        </a:cubicBezTo>
                        <a:cubicBezTo>
                          <a:pt x="2591561" y="-24897"/>
                          <a:pt x="2572147" y="23567"/>
                          <a:pt x="2796574" y="0"/>
                        </a:cubicBezTo>
                        <a:cubicBezTo>
                          <a:pt x="3021001" y="-23567"/>
                          <a:pt x="3247687" y="-2733"/>
                          <a:pt x="3402728" y="0"/>
                        </a:cubicBezTo>
                        <a:cubicBezTo>
                          <a:pt x="3557769" y="2733"/>
                          <a:pt x="3881464" y="-22914"/>
                          <a:pt x="4132868" y="0"/>
                        </a:cubicBezTo>
                        <a:cubicBezTo>
                          <a:pt x="4132810" y="7586"/>
                          <a:pt x="4133515" y="12053"/>
                          <a:pt x="4132868" y="20642"/>
                        </a:cubicBezTo>
                        <a:cubicBezTo>
                          <a:pt x="3848897" y="37234"/>
                          <a:pt x="3645411" y="21500"/>
                          <a:pt x="3444057" y="20642"/>
                        </a:cubicBezTo>
                        <a:cubicBezTo>
                          <a:pt x="3242703" y="19784"/>
                          <a:pt x="3098509" y="34274"/>
                          <a:pt x="2879231" y="20642"/>
                        </a:cubicBezTo>
                        <a:cubicBezTo>
                          <a:pt x="2659953" y="7010"/>
                          <a:pt x="2457270" y="4714"/>
                          <a:pt x="2314406" y="20642"/>
                        </a:cubicBezTo>
                        <a:cubicBezTo>
                          <a:pt x="2171542" y="36570"/>
                          <a:pt x="1734610" y="16147"/>
                          <a:pt x="1584266" y="20642"/>
                        </a:cubicBezTo>
                        <a:cubicBezTo>
                          <a:pt x="1433922" y="25137"/>
                          <a:pt x="1101084" y="-7640"/>
                          <a:pt x="978112" y="20642"/>
                        </a:cubicBezTo>
                        <a:cubicBezTo>
                          <a:pt x="855140" y="48924"/>
                          <a:pt x="222025" y="48727"/>
                          <a:pt x="0" y="20642"/>
                        </a:cubicBezTo>
                        <a:cubicBezTo>
                          <a:pt x="50" y="15256"/>
                          <a:pt x="293" y="4737"/>
                          <a:pt x="0" y="0"/>
                        </a:cubicBezTo>
                        <a:close/>
                      </a:path>
                      <a:path w="4132868" h="20642" stroke="0" extrusionOk="0">
                        <a:moveTo>
                          <a:pt x="0" y="0"/>
                        </a:moveTo>
                        <a:cubicBezTo>
                          <a:pt x="236726" y="-14359"/>
                          <a:pt x="407161" y="-11848"/>
                          <a:pt x="647483" y="0"/>
                        </a:cubicBezTo>
                        <a:cubicBezTo>
                          <a:pt x="887805" y="11848"/>
                          <a:pt x="1080722" y="12183"/>
                          <a:pt x="1212308" y="0"/>
                        </a:cubicBezTo>
                        <a:cubicBezTo>
                          <a:pt x="1343894" y="-12183"/>
                          <a:pt x="1789480" y="-4634"/>
                          <a:pt x="1983777" y="0"/>
                        </a:cubicBezTo>
                        <a:cubicBezTo>
                          <a:pt x="2178074" y="4634"/>
                          <a:pt x="2321289" y="-26014"/>
                          <a:pt x="2631259" y="0"/>
                        </a:cubicBezTo>
                        <a:cubicBezTo>
                          <a:pt x="2941229" y="26014"/>
                          <a:pt x="2987578" y="-28048"/>
                          <a:pt x="3278742" y="0"/>
                        </a:cubicBezTo>
                        <a:cubicBezTo>
                          <a:pt x="3569906" y="28048"/>
                          <a:pt x="3940597" y="-4380"/>
                          <a:pt x="4132868" y="0"/>
                        </a:cubicBezTo>
                        <a:cubicBezTo>
                          <a:pt x="4133158" y="5891"/>
                          <a:pt x="4131993" y="12256"/>
                          <a:pt x="4132868" y="20642"/>
                        </a:cubicBezTo>
                        <a:cubicBezTo>
                          <a:pt x="3880815" y="785"/>
                          <a:pt x="3741141" y="52862"/>
                          <a:pt x="3444057" y="20642"/>
                        </a:cubicBezTo>
                        <a:cubicBezTo>
                          <a:pt x="3146973" y="-11578"/>
                          <a:pt x="3102255" y="7247"/>
                          <a:pt x="2879231" y="20642"/>
                        </a:cubicBezTo>
                        <a:cubicBezTo>
                          <a:pt x="2656207" y="34037"/>
                          <a:pt x="2386441" y="419"/>
                          <a:pt x="2190420" y="20642"/>
                        </a:cubicBezTo>
                        <a:cubicBezTo>
                          <a:pt x="1994399" y="40865"/>
                          <a:pt x="1684067" y="21439"/>
                          <a:pt x="1501609" y="20642"/>
                        </a:cubicBezTo>
                        <a:cubicBezTo>
                          <a:pt x="1319151" y="19845"/>
                          <a:pt x="1095824" y="22394"/>
                          <a:pt x="854126" y="20642"/>
                        </a:cubicBezTo>
                        <a:cubicBezTo>
                          <a:pt x="612428" y="18890"/>
                          <a:pt x="219132" y="26323"/>
                          <a:pt x="0" y="20642"/>
                        </a:cubicBezTo>
                        <a:cubicBezTo>
                          <a:pt x="914" y="13658"/>
                          <a:pt x="-40" y="896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6B817314-8501-21D7-67D8-3D78E9C63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62" y="722460"/>
            <a:ext cx="8670956" cy="626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4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GEN-TRACK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B3642A-4816-419C-D992-88DED72560BF}"/>
              </a:ext>
            </a:extLst>
          </p:cNvPr>
          <p:cNvSpPr/>
          <p:nvPr/>
        </p:nvSpPr>
        <p:spPr>
          <a:xfrm>
            <a:off x="4326721" y="2790612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GEN_Coupled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75BE8414-72E2-7636-E110-F28D9C87309D}"/>
              </a:ext>
            </a:extLst>
          </p:cNvPr>
          <p:cNvSpPr/>
          <p:nvPr/>
        </p:nvSpPr>
        <p:spPr bwMode="auto">
          <a:xfrm>
            <a:off x="4226400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568D4-7EEB-539A-D569-7ED93E98A987}"/>
              </a:ext>
            </a:extLst>
          </p:cNvPr>
          <p:cNvSpPr txBox="1"/>
          <p:nvPr/>
        </p:nvSpPr>
        <p:spPr>
          <a:xfrm>
            <a:off x="44064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2F8CD3B-F962-2BE5-6ADC-A3334A2DE466}"/>
              </a:ext>
            </a:extLst>
          </p:cNvPr>
          <p:cNvSpPr txBox="1"/>
          <p:nvPr/>
        </p:nvSpPr>
        <p:spPr>
          <a:xfrm>
            <a:off x="422729" y="4671309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TRACK-</a:t>
            </a: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C79E04E-99E4-B5C5-0963-69F50D0635A4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H="1">
            <a:off x="4226975" y="6146713"/>
            <a:ext cx="7044784" cy="12700"/>
          </a:xfrm>
          <a:prstGeom prst="bentConnector5">
            <a:avLst>
              <a:gd name="adj1" fmla="val -2163"/>
              <a:gd name="adj2" fmla="val -5166669"/>
              <a:gd name="adj3" fmla="val 102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C4DD7B6D-7C66-C47B-5337-EB162EFE0003}"/>
              </a:ext>
            </a:extLst>
          </p:cNvPr>
          <p:cNvCxnSpPr>
            <a:cxnSpLocks/>
            <a:stCxn id="133" idx="1"/>
            <a:endCxn id="166" idx="3"/>
          </p:cNvCxnSpPr>
          <p:nvPr/>
        </p:nvCxnSpPr>
        <p:spPr>
          <a:xfrm rot="10800000" flipH="1" flipV="1">
            <a:off x="4225243" y="6397543"/>
            <a:ext cx="7046515" cy="1170"/>
          </a:xfrm>
          <a:prstGeom prst="bentConnector5">
            <a:avLst>
              <a:gd name="adj1" fmla="val -5046"/>
              <a:gd name="adj2" fmla="val -93322821"/>
              <a:gd name="adj3" fmla="val 1046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EAF1BC36-3560-F086-C045-6F20443906FA}"/>
              </a:ext>
            </a:extLst>
          </p:cNvPr>
          <p:cNvSpPr txBox="1"/>
          <p:nvPr/>
        </p:nvSpPr>
        <p:spPr>
          <a:xfrm>
            <a:off x="6193247" y="365119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stCxn id="179" idx="3"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화살표: 오각형 178">
            <a:extLst>
              <a:ext uri="{FF2B5EF4-FFF2-40B4-BE49-F238E27FC236}">
                <a16:creationId xmlns:a16="http://schemas.microsoft.com/office/drawing/2014/main" id="{FC74C92C-BDC4-0929-003F-888E35B5019B}"/>
              </a:ext>
            </a:extLst>
          </p:cNvPr>
          <p:cNvSpPr/>
          <p:nvPr/>
        </p:nvSpPr>
        <p:spPr bwMode="auto">
          <a:xfrm>
            <a:off x="6733253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C7C53BB9-9B75-996F-26A7-94313D63B366}"/>
              </a:ext>
            </a:extLst>
          </p:cNvPr>
          <p:cNvSpPr/>
          <p:nvPr/>
        </p:nvSpPr>
        <p:spPr bwMode="auto">
          <a:xfrm>
            <a:off x="4226400" y="3430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3115C-F648-58CD-7819-BB912BDD8F86}"/>
              </a:ext>
            </a:extLst>
          </p:cNvPr>
          <p:cNvSpPr txBox="1"/>
          <p:nvPr/>
        </p:nvSpPr>
        <p:spPr>
          <a:xfrm>
            <a:off x="440640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11466FB-265D-9475-B7E0-1FB7A2EAE10B}"/>
              </a:ext>
            </a:extLst>
          </p:cNvPr>
          <p:cNvSpPr/>
          <p:nvPr/>
        </p:nvSpPr>
        <p:spPr>
          <a:xfrm>
            <a:off x="4326721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3" name="화살표: 오각형 122">
            <a:extLst>
              <a:ext uri="{FF2B5EF4-FFF2-40B4-BE49-F238E27FC236}">
                <a16:creationId xmlns:a16="http://schemas.microsoft.com/office/drawing/2014/main" id="{6A6DF7E7-1E23-C457-07C3-5D2D52FBA6A3}"/>
              </a:ext>
            </a:extLst>
          </p:cNvPr>
          <p:cNvSpPr/>
          <p:nvPr/>
        </p:nvSpPr>
        <p:spPr bwMode="auto">
          <a:xfrm>
            <a:off x="4226975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D5FDDC-8B28-73AA-9DE2-E96A9E8DB49C}"/>
              </a:ext>
            </a:extLst>
          </p:cNvPr>
          <p:cNvSpPr txBox="1"/>
          <p:nvPr/>
        </p:nvSpPr>
        <p:spPr>
          <a:xfrm>
            <a:off x="4406975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화살표: 오각형 124">
            <a:extLst>
              <a:ext uri="{FF2B5EF4-FFF2-40B4-BE49-F238E27FC236}">
                <a16:creationId xmlns:a16="http://schemas.microsoft.com/office/drawing/2014/main" id="{6DF36D01-A079-71E8-E96E-BB169AAE5297}"/>
              </a:ext>
            </a:extLst>
          </p:cNvPr>
          <p:cNvSpPr/>
          <p:nvPr/>
        </p:nvSpPr>
        <p:spPr bwMode="auto">
          <a:xfrm>
            <a:off x="6732265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909080-1FE1-26BC-AAF6-1FF829DFAE79}"/>
              </a:ext>
            </a:extLst>
          </p:cNvPr>
          <p:cNvSpPr txBox="1"/>
          <p:nvPr/>
        </p:nvSpPr>
        <p:spPr>
          <a:xfrm>
            <a:off x="6192265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화살표: 오각형 126">
            <a:extLst>
              <a:ext uri="{FF2B5EF4-FFF2-40B4-BE49-F238E27FC236}">
                <a16:creationId xmlns:a16="http://schemas.microsoft.com/office/drawing/2014/main" id="{3C7D6C16-86F0-A260-3A45-0DC3E31ABFEF}"/>
              </a:ext>
            </a:extLst>
          </p:cNvPr>
          <p:cNvSpPr/>
          <p:nvPr/>
        </p:nvSpPr>
        <p:spPr bwMode="auto">
          <a:xfrm>
            <a:off x="6732265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8" name="화살표: 오각형 127">
            <a:extLst>
              <a:ext uri="{FF2B5EF4-FFF2-40B4-BE49-F238E27FC236}">
                <a16:creationId xmlns:a16="http://schemas.microsoft.com/office/drawing/2014/main" id="{DC81451A-896D-D55E-B035-38CE04450332}"/>
              </a:ext>
            </a:extLst>
          </p:cNvPr>
          <p:cNvSpPr/>
          <p:nvPr/>
        </p:nvSpPr>
        <p:spPr bwMode="auto">
          <a:xfrm>
            <a:off x="6732265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645C630-3FCF-F246-6E84-01CEF9CA5AE9}"/>
              </a:ext>
            </a:extLst>
          </p:cNvPr>
          <p:cNvSpPr txBox="1"/>
          <p:nvPr/>
        </p:nvSpPr>
        <p:spPr>
          <a:xfrm>
            <a:off x="6317672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027AF75-E39F-3511-643E-AF8AC1B1330F}"/>
              </a:ext>
            </a:extLst>
          </p:cNvPr>
          <p:cNvSpPr txBox="1"/>
          <p:nvPr/>
        </p:nvSpPr>
        <p:spPr>
          <a:xfrm>
            <a:off x="6324198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05111053-F932-E040-824A-E6A1C5C19809}"/>
              </a:ext>
            </a:extLst>
          </p:cNvPr>
          <p:cNvSpPr/>
          <p:nvPr/>
        </p:nvSpPr>
        <p:spPr bwMode="auto">
          <a:xfrm>
            <a:off x="4226975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92C9BCD-974B-7B94-2115-80A6115F6FC0}"/>
              </a:ext>
            </a:extLst>
          </p:cNvPr>
          <p:cNvSpPr txBox="1"/>
          <p:nvPr/>
        </p:nvSpPr>
        <p:spPr>
          <a:xfrm>
            <a:off x="4405728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화살표: 오각형 132">
            <a:extLst>
              <a:ext uri="{FF2B5EF4-FFF2-40B4-BE49-F238E27FC236}">
                <a16:creationId xmlns:a16="http://schemas.microsoft.com/office/drawing/2014/main" id="{B7B92B7B-C001-CE49-7B56-02A44B44708C}"/>
              </a:ext>
            </a:extLst>
          </p:cNvPr>
          <p:cNvSpPr/>
          <p:nvPr/>
        </p:nvSpPr>
        <p:spPr bwMode="auto">
          <a:xfrm>
            <a:off x="4225244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6F0183A-2F9B-BE37-531E-B80224FD64D5}"/>
              </a:ext>
            </a:extLst>
          </p:cNvPr>
          <p:cNvSpPr txBox="1"/>
          <p:nvPr/>
        </p:nvSpPr>
        <p:spPr>
          <a:xfrm>
            <a:off x="4405728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55FBE2C-4493-E5E2-D250-FDE5ED6F9A48}"/>
              </a:ext>
            </a:extLst>
          </p:cNvPr>
          <p:cNvSpPr/>
          <p:nvPr/>
        </p:nvSpPr>
        <p:spPr>
          <a:xfrm>
            <a:off x="8635502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6" name="화살표: 오각형 135">
            <a:extLst>
              <a:ext uri="{FF2B5EF4-FFF2-40B4-BE49-F238E27FC236}">
                <a16:creationId xmlns:a16="http://schemas.microsoft.com/office/drawing/2014/main" id="{55E9DAC5-6805-4F0C-73F0-DC7B903BA724}"/>
              </a:ext>
            </a:extLst>
          </p:cNvPr>
          <p:cNvSpPr/>
          <p:nvPr/>
        </p:nvSpPr>
        <p:spPr bwMode="auto">
          <a:xfrm>
            <a:off x="8535756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ACC0864-F25E-9F83-6555-A516447DAED9}"/>
              </a:ext>
            </a:extLst>
          </p:cNvPr>
          <p:cNvSpPr txBox="1"/>
          <p:nvPr/>
        </p:nvSpPr>
        <p:spPr>
          <a:xfrm>
            <a:off x="8715756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화살표: 오각형 140">
            <a:extLst>
              <a:ext uri="{FF2B5EF4-FFF2-40B4-BE49-F238E27FC236}">
                <a16:creationId xmlns:a16="http://schemas.microsoft.com/office/drawing/2014/main" id="{14955A2E-C4A1-97FF-6CBE-6195CD7CFC1C}"/>
              </a:ext>
            </a:extLst>
          </p:cNvPr>
          <p:cNvSpPr/>
          <p:nvPr/>
        </p:nvSpPr>
        <p:spPr bwMode="auto">
          <a:xfrm>
            <a:off x="11041046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36B78F5-F779-9FEA-4BE3-371684FFA411}"/>
              </a:ext>
            </a:extLst>
          </p:cNvPr>
          <p:cNvSpPr txBox="1"/>
          <p:nvPr/>
        </p:nvSpPr>
        <p:spPr>
          <a:xfrm>
            <a:off x="10501046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화살표: 오각형 165">
            <a:extLst>
              <a:ext uri="{FF2B5EF4-FFF2-40B4-BE49-F238E27FC236}">
                <a16:creationId xmlns:a16="http://schemas.microsoft.com/office/drawing/2014/main" id="{B9C1C406-0C0D-00EC-CF37-B9FBCD60F025}"/>
              </a:ext>
            </a:extLst>
          </p:cNvPr>
          <p:cNvSpPr/>
          <p:nvPr/>
        </p:nvSpPr>
        <p:spPr bwMode="auto">
          <a:xfrm>
            <a:off x="11041046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7" name="화살표: 오각형 166">
            <a:extLst>
              <a:ext uri="{FF2B5EF4-FFF2-40B4-BE49-F238E27FC236}">
                <a16:creationId xmlns:a16="http://schemas.microsoft.com/office/drawing/2014/main" id="{1CBB79A4-40FD-498C-4597-43100C0E01A8}"/>
              </a:ext>
            </a:extLst>
          </p:cNvPr>
          <p:cNvSpPr/>
          <p:nvPr/>
        </p:nvSpPr>
        <p:spPr bwMode="auto">
          <a:xfrm>
            <a:off x="11041046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741E5E-CB31-6F2F-1FA9-53871CA369B1}"/>
              </a:ext>
            </a:extLst>
          </p:cNvPr>
          <p:cNvSpPr txBox="1"/>
          <p:nvPr/>
        </p:nvSpPr>
        <p:spPr>
          <a:xfrm>
            <a:off x="10626453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8070CCB-9C37-B722-89CD-9D59227696FE}"/>
              </a:ext>
            </a:extLst>
          </p:cNvPr>
          <p:cNvSpPr txBox="1"/>
          <p:nvPr/>
        </p:nvSpPr>
        <p:spPr>
          <a:xfrm>
            <a:off x="10632979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화살표: 오각형 170">
            <a:extLst>
              <a:ext uri="{FF2B5EF4-FFF2-40B4-BE49-F238E27FC236}">
                <a16:creationId xmlns:a16="http://schemas.microsoft.com/office/drawing/2014/main" id="{53417AA3-A9DF-51D1-F4C4-2632C157479D}"/>
              </a:ext>
            </a:extLst>
          </p:cNvPr>
          <p:cNvSpPr/>
          <p:nvPr/>
        </p:nvSpPr>
        <p:spPr bwMode="auto">
          <a:xfrm>
            <a:off x="8535756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DBD22F1-3234-F38E-FADE-1879E40CDC7A}"/>
              </a:ext>
            </a:extLst>
          </p:cNvPr>
          <p:cNvSpPr txBox="1"/>
          <p:nvPr/>
        </p:nvSpPr>
        <p:spPr>
          <a:xfrm>
            <a:off x="8714509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화살표: 오각형 179">
            <a:extLst>
              <a:ext uri="{FF2B5EF4-FFF2-40B4-BE49-F238E27FC236}">
                <a16:creationId xmlns:a16="http://schemas.microsoft.com/office/drawing/2014/main" id="{24B18197-892F-7711-CAC3-C04D438AC1DE}"/>
              </a:ext>
            </a:extLst>
          </p:cNvPr>
          <p:cNvSpPr/>
          <p:nvPr/>
        </p:nvSpPr>
        <p:spPr bwMode="auto">
          <a:xfrm>
            <a:off x="8534025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15341BB-DADC-7ED2-5CA2-0C9FF2288458}"/>
              </a:ext>
            </a:extLst>
          </p:cNvPr>
          <p:cNvSpPr txBox="1"/>
          <p:nvPr/>
        </p:nvSpPr>
        <p:spPr>
          <a:xfrm>
            <a:off x="8714509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CBB9EE0A-552D-68A5-5023-72D9E70E6F29}"/>
              </a:ext>
            </a:extLst>
          </p:cNvPr>
          <p:cNvCxnSpPr>
            <a:cxnSpLocks/>
          </p:cNvCxnSpPr>
          <p:nvPr/>
        </p:nvCxnSpPr>
        <p:spPr>
          <a:xfrm flipV="1">
            <a:off x="6963966" y="66465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36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PROC-TRACK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2F8CD3B-F962-2BE5-6ADC-A3334A2DE466}"/>
              </a:ext>
            </a:extLst>
          </p:cNvPr>
          <p:cNvSpPr txBox="1"/>
          <p:nvPr/>
        </p:nvSpPr>
        <p:spPr>
          <a:xfrm>
            <a:off x="422729" y="4671309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TRACK-</a:t>
            </a: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STOCK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C79E04E-99E4-B5C5-0963-69F50D0635A4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H="1">
            <a:off x="4226975" y="6146713"/>
            <a:ext cx="7044784" cy="12700"/>
          </a:xfrm>
          <a:prstGeom prst="bentConnector5">
            <a:avLst>
              <a:gd name="adj1" fmla="val -2163"/>
              <a:gd name="adj2" fmla="val -5166669"/>
              <a:gd name="adj3" fmla="val 102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C4DD7B6D-7C66-C47B-5337-EB162EFE0003}"/>
              </a:ext>
            </a:extLst>
          </p:cNvPr>
          <p:cNvCxnSpPr>
            <a:cxnSpLocks/>
            <a:stCxn id="133" idx="1"/>
            <a:endCxn id="166" idx="3"/>
          </p:cNvCxnSpPr>
          <p:nvPr/>
        </p:nvCxnSpPr>
        <p:spPr>
          <a:xfrm rot="10800000" flipH="1" flipV="1">
            <a:off x="4225243" y="6397543"/>
            <a:ext cx="7046515" cy="1170"/>
          </a:xfrm>
          <a:prstGeom prst="bentConnector5">
            <a:avLst>
              <a:gd name="adj1" fmla="val -5046"/>
              <a:gd name="adj2" fmla="val -93322821"/>
              <a:gd name="adj3" fmla="val 1046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11466FB-265D-9475-B7E0-1FB7A2EAE10B}"/>
              </a:ext>
            </a:extLst>
          </p:cNvPr>
          <p:cNvSpPr/>
          <p:nvPr/>
        </p:nvSpPr>
        <p:spPr>
          <a:xfrm>
            <a:off x="4326721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3" name="화살표: 오각형 122">
            <a:extLst>
              <a:ext uri="{FF2B5EF4-FFF2-40B4-BE49-F238E27FC236}">
                <a16:creationId xmlns:a16="http://schemas.microsoft.com/office/drawing/2014/main" id="{6A6DF7E7-1E23-C457-07C3-5D2D52FBA6A3}"/>
              </a:ext>
            </a:extLst>
          </p:cNvPr>
          <p:cNvSpPr/>
          <p:nvPr/>
        </p:nvSpPr>
        <p:spPr bwMode="auto">
          <a:xfrm>
            <a:off x="4226975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D5FDDC-8B28-73AA-9DE2-E96A9E8DB49C}"/>
              </a:ext>
            </a:extLst>
          </p:cNvPr>
          <p:cNvSpPr txBox="1"/>
          <p:nvPr/>
        </p:nvSpPr>
        <p:spPr>
          <a:xfrm>
            <a:off x="4406975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화살표: 오각형 124">
            <a:extLst>
              <a:ext uri="{FF2B5EF4-FFF2-40B4-BE49-F238E27FC236}">
                <a16:creationId xmlns:a16="http://schemas.microsoft.com/office/drawing/2014/main" id="{6DF36D01-A079-71E8-E96E-BB169AAE5297}"/>
              </a:ext>
            </a:extLst>
          </p:cNvPr>
          <p:cNvSpPr/>
          <p:nvPr/>
        </p:nvSpPr>
        <p:spPr bwMode="auto">
          <a:xfrm>
            <a:off x="6732265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909080-1FE1-26BC-AAF6-1FF829DFAE79}"/>
              </a:ext>
            </a:extLst>
          </p:cNvPr>
          <p:cNvSpPr txBox="1"/>
          <p:nvPr/>
        </p:nvSpPr>
        <p:spPr>
          <a:xfrm>
            <a:off x="6192265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화살표: 오각형 126">
            <a:extLst>
              <a:ext uri="{FF2B5EF4-FFF2-40B4-BE49-F238E27FC236}">
                <a16:creationId xmlns:a16="http://schemas.microsoft.com/office/drawing/2014/main" id="{3C7D6C16-86F0-A260-3A45-0DC3E31ABFEF}"/>
              </a:ext>
            </a:extLst>
          </p:cNvPr>
          <p:cNvSpPr/>
          <p:nvPr/>
        </p:nvSpPr>
        <p:spPr bwMode="auto">
          <a:xfrm>
            <a:off x="6732265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8" name="화살표: 오각형 127">
            <a:extLst>
              <a:ext uri="{FF2B5EF4-FFF2-40B4-BE49-F238E27FC236}">
                <a16:creationId xmlns:a16="http://schemas.microsoft.com/office/drawing/2014/main" id="{DC81451A-896D-D55E-B035-38CE04450332}"/>
              </a:ext>
            </a:extLst>
          </p:cNvPr>
          <p:cNvSpPr/>
          <p:nvPr/>
        </p:nvSpPr>
        <p:spPr bwMode="auto">
          <a:xfrm>
            <a:off x="6732265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645C630-3FCF-F246-6E84-01CEF9CA5AE9}"/>
              </a:ext>
            </a:extLst>
          </p:cNvPr>
          <p:cNvSpPr txBox="1"/>
          <p:nvPr/>
        </p:nvSpPr>
        <p:spPr>
          <a:xfrm>
            <a:off x="6317672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027AF75-E39F-3511-643E-AF8AC1B1330F}"/>
              </a:ext>
            </a:extLst>
          </p:cNvPr>
          <p:cNvSpPr txBox="1"/>
          <p:nvPr/>
        </p:nvSpPr>
        <p:spPr>
          <a:xfrm>
            <a:off x="6324198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05111053-F932-E040-824A-E6A1C5C19809}"/>
              </a:ext>
            </a:extLst>
          </p:cNvPr>
          <p:cNvSpPr/>
          <p:nvPr/>
        </p:nvSpPr>
        <p:spPr bwMode="auto">
          <a:xfrm>
            <a:off x="4226975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92C9BCD-974B-7B94-2115-80A6115F6FC0}"/>
              </a:ext>
            </a:extLst>
          </p:cNvPr>
          <p:cNvSpPr txBox="1"/>
          <p:nvPr/>
        </p:nvSpPr>
        <p:spPr>
          <a:xfrm>
            <a:off x="4405728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화살표: 오각형 132">
            <a:extLst>
              <a:ext uri="{FF2B5EF4-FFF2-40B4-BE49-F238E27FC236}">
                <a16:creationId xmlns:a16="http://schemas.microsoft.com/office/drawing/2014/main" id="{B7B92B7B-C001-CE49-7B56-02A44B44708C}"/>
              </a:ext>
            </a:extLst>
          </p:cNvPr>
          <p:cNvSpPr/>
          <p:nvPr/>
        </p:nvSpPr>
        <p:spPr bwMode="auto">
          <a:xfrm>
            <a:off x="4225244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6F0183A-2F9B-BE37-531E-B80224FD64D5}"/>
              </a:ext>
            </a:extLst>
          </p:cNvPr>
          <p:cNvSpPr txBox="1"/>
          <p:nvPr/>
        </p:nvSpPr>
        <p:spPr>
          <a:xfrm>
            <a:off x="4405728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55FBE2C-4493-E5E2-D250-FDE5ED6F9A48}"/>
              </a:ext>
            </a:extLst>
          </p:cNvPr>
          <p:cNvSpPr/>
          <p:nvPr/>
        </p:nvSpPr>
        <p:spPr>
          <a:xfrm>
            <a:off x="8635502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STOCK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6" name="화살표: 오각형 135">
            <a:extLst>
              <a:ext uri="{FF2B5EF4-FFF2-40B4-BE49-F238E27FC236}">
                <a16:creationId xmlns:a16="http://schemas.microsoft.com/office/drawing/2014/main" id="{55E9DAC5-6805-4F0C-73F0-DC7B903BA724}"/>
              </a:ext>
            </a:extLst>
          </p:cNvPr>
          <p:cNvSpPr/>
          <p:nvPr/>
        </p:nvSpPr>
        <p:spPr bwMode="auto">
          <a:xfrm>
            <a:off x="8535756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ACC0864-F25E-9F83-6555-A516447DAED9}"/>
              </a:ext>
            </a:extLst>
          </p:cNvPr>
          <p:cNvSpPr txBox="1"/>
          <p:nvPr/>
        </p:nvSpPr>
        <p:spPr>
          <a:xfrm>
            <a:off x="8715756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화살표: 오각형 165">
            <a:extLst>
              <a:ext uri="{FF2B5EF4-FFF2-40B4-BE49-F238E27FC236}">
                <a16:creationId xmlns:a16="http://schemas.microsoft.com/office/drawing/2014/main" id="{B9C1C406-0C0D-00EC-CF37-B9FBCD60F025}"/>
              </a:ext>
            </a:extLst>
          </p:cNvPr>
          <p:cNvSpPr/>
          <p:nvPr/>
        </p:nvSpPr>
        <p:spPr bwMode="auto">
          <a:xfrm>
            <a:off x="11041046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7" name="화살표: 오각형 166">
            <a:extLst>
              <a:ext uri="{FF2B5EF4-FFF2-40B4-BE49-F238E27FC236}">
                <a16:creationId xmlns:a16="http://schemas.microsoft.com/office/drawing/2014/main" id="{1CBB79A4-40FD-498C-4597-43100C0E01A8}"/>
              </a:ext>
            </a:extLst>
          </p:cNvPr>
          <p:cNvSpPr/>
          <p:nvPr/>
        </p:nvSpPr>
        <p:spPr bwMode="auto">
          <a:xfrm>
            <a:off x="11041046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741E5E-CB31-6F2F-1FA9-53871CA369B1}"/>
              </a:ext>
            </a:extLst>
          </p:cNvPr>
          <p:cNvSpPr txBox="1"/>
          <p:nvPr/>
        </p:nvSpPr>
        <p:spPr>
          <a:xfrm>
            <a:off x="10626453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8070CCB-9C37-B722-89CD-9D59227696FE}"/>
              </a:ext>
            </a:extLst>
          </p:cNvPr>
          <p:cNvSpPr txBox="1"/>
          <p:nvPr/>
        </p:nvSpPr>
        <p:spPr>
          <a:xfrm>
            <a:off x="10632979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24409-8C35-3167-96EA-9E944D0DCDCE}"/>
              </a:ext>
            </a:extLst>
          </p:cNvPr>
          <p:cNvSpPr/>
          <p:nvPr/>
        </p:nvSpPr>
        <p:spPr>
          <a:xfrm>
            <a:off x="4326721" y="2790313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C55447C-CE28-EC80-E5B8-4FB518F7D578}"/>
              </a:ext>
            </a:extLst>
          </p:cNvPr>
          <p:cNvSpPr/>
          <p:nvPr/>
        </p:nvSpPr>
        <p:spPr bwMode="auto">
          <a:xfrm>
            <a:off x="4228358" y="3683113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4909F-554D-FF4D-B0FF-8756EC2AD422}"/>
              </a:ext>
            </a:extLst>
          </p:cNvPr>
          <p:cNvSpPr txBox="1"/>
          <p:nvPr/>
        </p:nvSpPr>
        <p:spPr>
          <a:xfrm>
            <a:off x="4408358" y="365791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C0BBBA9-C51B-BF58-B77D-95E88FB2487F}"/>
              </a:ext>
            </a:extLst>
          </p:cNvPr>
          <p:cNvSpPr/>
          <p:nvPr/>
        </p:nvSpPr>
        <p:spPr bwMode="auto">
          <a:xfrm>
            <a:off x="6733648" y="3683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14FD-A1F1-8FFF-8D8C-4E577C4197B1}"/>
              </a:ext>
            </a:extLst>
          </p:cNvPr>
          <p:cNvSpPr txBox="1"/>
          <p:nvPr/>
        </p:nvSpPr>
        <p:spPr>
          <a:xfrm>
            <a:off x="6193648" y="365791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6526321-9F18-A1DC-5FFE-C031C508E0E1}"/>
              </a:ext>
            </a:extLst>
          </p:cNvPr>
          <p:cNvSpPr/>
          <p:nvPr/>
        </p:nvSpPr>
        <p:spPr bwMode="auto">
          <a:xfrm>
            <a:off x="6733648" y="3431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AF91BAF-68E7-26A3-A22B-F6E18525F5BB}"/>
              </a:ext>
            </a:extLst>
          </p:cNvPr>
          <p:cNvSpPr/>
          <p:nvPr/>
        </p:nvSpPr>
        <p:spPr bwMode="auto">
          <a:xfrm>
            <a:off x="6733648" y="3179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98621-BB29-B090-1101-E5B95C04737B}"/>
              </a:ext>
            </a:extLst>
          </p:cNvPr>
          <p:cNvSpPr txBox="1"/>
          <p:nvPr/>
        </p:nvSpPr>
        <p:spPr>
          <a:xfrm>
            <a:off x="6319055" y="3409513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04F65-FCB0-814C-563C-1BE20BBA1692}"/>
              </a:ext>
            </a:extLst>
          </p:cNvPr>
          <p:cNvSpPr txBox="1"/>
          <p:nvPr/>
        </p:nvSpPr>
        <p:spPr>
          <a:xfrm>
            <a:off x="6325581" y="315391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B042DC0-3256-74A2-B18A-AA799C6A0FBC}"/>
              </a:ext>
            </a:extLst>
          </p:cNvPr>
          <p:cNvSpPr/>
          <p:nvPr/>
        </p:nvSpPr>
        <p:spPr bwMode="auto">
          <a:xfrm>
            <a:off x="4228358" y="317911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58B29-1109-D42C-64AB-B02567A6BC1E}"/>
              </a:ext>
            </a:extLst>
          </p:cNvPr>
          <p:cNvSpPr txBox="1"/>
          <p:nvPr/>
        </p:nvSpPr>
        <p:spPr>
          <a:xfrm>
            <a:off x="4407111" y="340951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6513D914-6A45-E5A4-D210-4069B57AF988}"/>
              </a:ext>
            </a:extLst>
          </p:cNvPr>
          <p:cNvSpPr/>
          <p:nvPr/>
        </p:nvSpPr>
        <p:spPr bwMode="auto">
          <a:xfrm>
            <a:off x="4226627" y="342994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3D8E0-DE2B-99D2-358B-5A93B8273C18}"/>
              </a:ext>
            </a:extLst>
          </p:cNvPr>
          <p:cNvSpPr txBox="1"/>
          <p:nvPr/>
        </p:nvSpPr>
        <p:spPr>
          <a:xfrm>
            <a:off x="4407111" y="315533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D3FB5C1-8DB3-BF1B-57C5-B85A50116D28}"/>
              </a:ext>
            </a:extLst>
          </p:cNvPr>
          <p:cNvCxnSpPr>
            <a:cxnSpLocks/>
          </p:cNvCxnSpPr>
          <p:nvPr/>
        </p:nvCxnSpPr>
        <p:spPr>
          <a:xfrm flipV="1">
            <a:off x="6967657" y="6647014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38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TRACK2_Coupled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TRACK1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-TRACK2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24409-8C35-3167-96EA-9E944D0DCDCE}"/>
              </a:ext>
            </a:extLst>
          </p:cNvPr>
          <p:cNvSpPr/>
          <p:nvPr/>
        </p:nvSpPr>
        <p:spPr>
          <a:xfrm>
            <a:off x="4326721" y="2790313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TRACK1_Coupled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C55447C-CE28-EC80-E5B8-4FB518F7D578}"/>
              </a:ext>
            </a:extLst>
          </p:cNvPr>
          <p:cNvSpPr/>
          <p:nvPr/>
        </p:nvSpPr>
        <p:spPr bwMode="auto">
          <a:xfrm>
            <a:off x="4228358" y="3683113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4909F-554D-FF4D-B0FF-8756EC2AD422}"/>
              </a:ext>
            </a:extLst>
          </p:cNvPr>
          <p:cNvSpPr txBox="1"/>
          <p:nvPr/>
        </p:nvSpPr>
        <p:spPr>
          <a:xfrm>
            <a:off x="4408358" y="365791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C0BBBA9-C51B-BF58-B77D-95E88FB2487F}"/>
              </a:ext>
            </a:extLst>
          </p:cNvPr>
          <p:cNvSpPr/>
          <p:nvPr/>
        </p:nvSpPr>
        <p:spPr bwMode="auto">
          <a:xfrm>
            <a:off x="6733648" y="3683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14FD-A1F1-8FFF-8D8C-4E577C4197B1}"/>
              </a:ext>
            </a:extLst>
          </p:cNvPr>
          <p:cNvSpPr txBox="1"/>
          <p:nvPr/>
        </p:nvSpPr>
        <p:spPr>
          <a:xfrm>
            <a:off x="6193648" y="365791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6526321-9F18-A1DC-5FFE-C031C508E0E1}"/>
              </a:ext>
            </a:extLst>
          </p:cNvPr>
          <p:cNvSpPr/>
          <p:nvPr/>
        </p:nvSpPr>
        <p:spPr bwMode="auto">
          <a:xfrm>
            <a:off x="6733648" y="3431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AF91BAF-68E7-26A3-A22B-F6E18525F5BB}"/>
              </a:ext>
            </a:extLst>
          </p:cNvPr>
          <p:cNvSpPr/>
          <p:nvPr/>
        </p:nvSpPr>
        <p:spPr bwMode="auto">
          <a:xfrm>
            <a:off x="6733648" y="3179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98621-BB29-B090-1101-E5B95C04737B}"/>
              </a:ext>
            </a:extLst>
          </p:cNvPr>
          <p:cNvSpPr txBox="1"/>
          <p:nvPr/>
        </p:nvSpPr>
        <p:spPr>
          <a:xfrm>
            <a:off x="6319055" y="3409513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04F65-FCB0-814C-563C-1BE20BBA1692}"/>
              </a:ext>
            </a:extLst>
          </p:cNvPr>
          <p:cNvSpPr txBox="1"/>
          <p:nvPr/>
        </p:nvSpPr>
        <p:spPr>
          <a:xfrm>
            <a:off x="6325581" y="315391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B042DC0-3256-74A2-B18A-AA799C6A0FBC}"/>
              </a:ext>
            </a:extLst>
          </p:cNvPr>
          <p:cNvSpPr/>
          <p:nvPr/>
        </p:nvSpPr>
        <p:spPr bwMode="auto">
          <a:xfrm>
            <a:off x="4228358" y="317911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58B29-1109-D42C-64AB-B02567A6BC1E}"/>
              </a:ext>
            </a:extLst>
          </p:cNvPr>
          <p:cNvSpPr txBox="1"/>
          <p:nvPr/>
        </p:nvSpPr>
        <p:spPr>
          <a:xfrm>
            <a:off x="4407111" y="340951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6513D914-6A45-E5A4-D210-4069B57AF988}"/>
              </a:ext>
            </a:extLst>
          </p:cNvPr>
          <p:cNvSpPr/>
          <p:nvPr/>
        </p:nvSpPr>
        <p:spPr bwMode="auto">
          <a:xfrm>
            <a:off x="4226627" y="342994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3D8E0-DE2B-99D2-358B-5A93B8273C18}"/>
              </a:ext>
            </a:extLst>
          </p:cNvPr>
          <p:cNvSpPr txBox="1"/>
          <p:nvPr/>
        </p:nvSpPr>
        <p:spPr>
          <a:xfrm>
            <a:off x="4407111" y="315533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2578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Generator_Coupled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4C747B-7A3C-43B9-2CB5-43F8D152FAB7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7A99B6D-4E79-2EAF-B590-CE5AB4CCEC42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C95F85F-D280-53CF-DA04-B3A6FB8FBFF6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039956-79C5-BC13-10AA-71EFFF401EC2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65" idx="3"/>
          </p:cNvCxnSpPr>
          <p:nvPr/>
        </p:nvCxnSpPr>
        <p:spPr bwMode="auto">
          <a:xfrm rot="10800000" flipH="1">
            <a:off x="971999" y="4765513"/>
            <a:ext cx="8870713" cy="12700"/>
          </a:xfrm>
          <a:prstGeom prst="bentConnector5">
            <a:avLst>
              <a:gd name="adj1" fmla="val -2234"/>
              <a:gd name="adj2" fmla="val -14460000"/>
              <a:gd name="adj3" fmla="val 100802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/>
              <a:t>m_count</a:t>
            </a:r>
            <a:r>
              <a:rPr lang="en-US" altLang="ko-KR" sz="700" dirty="0"/>
              <a:t>++</a:t>
            </a:r>
          </a:p>
          <a:p>
            <a:pPr algn="ctr"/>
            <a:r>
              <a:rPr lang="en-US" altLang="ko-KR" sz="700" dirty="0" err="1"/>
              <a:t>m_buffer</a:t>
            </a:r>
            <a:r>
              <a:rPr lang="en-US" altLang="ko-KR" sz="700" dirty="0"/>
              <a:t>+</a:t>
            </a:r>
          </a:p>
          <a:p>
            <a:pPr algn="ctr"/>
            <a:r>
              <a:rPr lang="en-US" altLang="ko-KR" sz="700" dirty="0"/>
              <a:t>!MAKE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38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ko-KR" sz="1800" dirty="0">
                <a:latin typeface="맑은 고딕 (본문)"/>
              </a:rPr>
              <a:t>Generator </a:t>
            </a:r>
            <a:r>
              <a:rPr lang="ko-KR" altLang="en-US" dirty="0">
                <a:latin typeface="맑은 고딕 (본문)"/>
              </a:rPr>
              <a:t>커플</a:t>
            </a:r>
            <a:r>
              <a:rPr lang="ko-KR" altLang="en-US" sz="1800" dirty="0">
                <a:latin typeface="맑은 고딕 (본문)"/>
              </a:rPr>
              <a:t> 모델</a:t>
            </a:r>
            <a:endParaRPr lang="en-US" altLang="ko-KR" sz="18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제품 투입 설비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400" dirty="0">
                <a:latin typeface="맑은 고딕 (본문)"/>
              </a:rPr>
              <a:t>실제로 제품을 받지 않고 </a:t>
            </a:r>
            <a:r>
              <a:rPr lang="ko-KR" altLang="en-US" sz="1400" dirty="0" err="1">
                <a:latin typeface="맑은 고딕 (본문)"/>
              </a:rPr>
              <a:t>임시버퍼를</a:t>
            </a:r>
            <a:r>
              <a:rPr lang="ko-KR" altLang="en-US" sz="1400" dirty="0">
                <a:latin typeface="맑은 고딕 (본문)"/>
              </a:rPr>
              <a:t> 담당함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STATE-</a:t>
            </a:r>
            <a:r>
              <a:rPr lang="ko-KR" altLang="en-US" sz="1400" dirty="0">
                <a:latin typeface="맑은 고딕 (본문)"/>
              </a:rPr>
              <a:t>모델 상태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 생성 횟수</a:t>
            </a:r>
            <a:r>
              <a:rPr lang="en-US" altLang="ko-KR" sz="1400" dirty="0">
                <a:latin typeface="맑은 고딕 (본문)"/>
              </a:rPr>
              <a:t> (</a:t>
            </a:r>
            <a:r>
              <a:rPr lang="en-US" altLang="ko-KR" sz="1400" dirty="0" err="1">
                <a:latin typeface="맑은 고딕 (본문)"/>
              </a:rPr>
              <a:t>m_count</a:t>
            </a:r>
            <a:r>
              <a:rPr lang="en-US" altLang="ko-KR" sz="1400" dirty="0">
                <a:latin typeface="맑은 고딕 (본문)"/>
              </a:rPr>
              <a:t>) 5</a:t>
            </a:r>
            <a:r>
              <a:rPr lang="ko-KR" altLang="en-US" sz="1400" dirty="0">
                <a:latin typeface="맑은 고딕 (본문)"/>
              </a:rPr>
              <a:t>회당 </a:t>
            </a:r>
            <a:r>
              <a:rPr lang="en-US" altLang="ko-KR" sz="1400" dirty="0">
                <a:latin typeface="맑은 고딕 (본문)"/>
              </a:rPr>
              <a:t>ERROR </a:t>
            </a:r>
            <a:r>
              <a:rPr lang="ko-KR" altLang="en-US" sz="1400" dirty="0">
                <a:latin typeface="맑은 고딕 (본문)"/>
              </a:rPr>
              <a:t>발생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SQL Query </a:t>
            </a:r>
            <a:r>
              <a:rPr lang="ko-KR" altLang="en-US" sz="1400" dirty="0">
                <a:latin typeface="맑은 고딕 (본문)"/>
              </a:rPr>
              <a:t>문을 담당하게 될 파트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SEND-</a:t>
            </a:r>
            <a:r>
              <a:rPr lang="ko-KR" altLang="en-US" sz="1400" dirty="0">
                <a:latin typeface="맑은 고딕 (본문)"/>
              </a:rPr>
              <a:t>제품을 만들어서 보냄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FF0000"/>
                </a:solidFill>
                <a:latin typeface="맑은 고딕 (본문)"/>
              </a:rPr>
              <a:t>send_time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</a:rPr>
              <a:t> = ACTIVE:TA/5</a:t>
            </a: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40000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90D348D-2FA0-B8E8-30AF-4BA163BBF914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AE297967-ACA9-B497-2B7B-809AF5C8D2BF}"/>
                </a:ext>
              </a:extLst>
            </p:cNvPr>
            <p:cNvCxnSpPr>
              <a:cxnSpLocks/>
              <a:endCxn id="290" idx="3"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4B62BCCD-F637-E5ED-9F9F-4C40F9DA3F05}"/>
                </a:ext>
              </a:extLst>
            </p:cNvPr>
            <p:cNvCxnSpPr>
              <a:cxnSpLocks/>
              <a:stCxn id="71" idx="1"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1573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19D5FB7E-B36A-531A-D30D-37980731C944}"/>
              </a:ext>
            </a:extLst>
          </p:cNvPr>
          <p:cNvCxnSpPr>
            <a:cxnSpLocks/>
            <a:endCxn id="288" idx="3"/>
          </p:cNvCxnSpPr>
          <p:nvPr/>
        </p:nvCxnSpPr>
        <p:spPr bwMode="auto">
          <a:xfrm rot="10800000">
            <a:off x="482713" y="4045514"/>
            <a:ext cx="4058808" cy="2649927"/>
          </a:xfrm>
          <a:prstGeom prst="bentConnector3">
            <a:avLst>
              <a:gd name="adj1" fmla="val 94011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3817CD6-3355-2F1B-A41F-BA7F58E11CA6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 flipV="1">
            <a:off x="4541521" y="4045513"/>
            <a:ext cx="5790479" cy="2649927"/>
          </a:xfrm>
          <a:prstGeom prst="bentConnector3">
            <a:avLst>
              <a:gd name="adj1" fmla="val 95795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MAKE</a:t>
            </a:r>
            <a:endParaRPr lang="ko-KR" altLang="en-US" sz="8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45C0535-20CD-2351-32B6-D241F45C5388}"/>
              </a:ext>
            </a:extLst>
          </p:cNvPr>
          <p:cNvCxnSpPr>
            <a:cxnSpLocks/>
            <a:stCxn id="6" idx="1"/>
            <a:endCxn id="65" idx="3"/>
          </p:cNvCxnSpPr>
          <p:nvPr/>
        </p:nvCxnSpPr>
        <p:spPr bwMode="auto">
          <a:xfrm rot="10800000">
            <a:off x="984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49490C-648E-0DAD-17E0-0E4A8785561D}"/>
              </a:ext>
            </a:extLst>
          </p:cNvPr>
          <p:cNvGrpSpPr/>
          <p:nvPr/>
        </p:nvGrpSpPr>
        <p:grpSpPr>
          <a:xfrm>
            <a:off x="1512000" y="4680000"/>
            <a:ext cx="823923" cy="576842"/>
            <a:chOff x="453224" y="3244132"/>
            <a:chExt cx="667910" cy="5334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854820A-3872-D029-24C2-E4306429EF9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036A4D0-3E0C-4BFF-7214-35B573C86510}"/>
                </a:ext>
              </a:extLst>
            </p:cNvPr>
            <p:cNvCxnSpPr>
              <a:cxnSpLocks/>
              <a:stCxn id="5" idx="2"/>
              <a:endCxn id="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화살표: 오각형 64">
            <a:extLst>
              <a:ext uri="{FF2B5EF4-FFF2-40B4-BE49-F238E27FC236}">
                <a16:creationId xmlns:a16="http://schemas.microsoft.com/office/drawing/2014/main" id="{C3B3A782-4DA5-25A8-DE41-6F1669CAE2ED}"/>
              </a:ext>
            </a:extLst>
          </p:cNvPr>
          <p:cNvSpPr/>
          <p:nvPr/>
        </p:nvSpPr>
        <p:spPr bwMode="auto">
          <a:xfrm>
            <a:off x="96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C32D9C-72B3-F986-1039-E11E57EED3D9}"/>
              </a:ext>
            </a:extLst>
          </p:cNvPr>
          <p:cNvSpPr txBox="1"/>
          <p:nvPr/>
        </p:nvSpPr>
        <p:spPr>
          <a:xfrm>
            <a:off x="9504000" y="450000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MAKE</a:t>
            </a:r>
            <a:endParaRPr lang="ko-KR" altLang="en-US" sz="8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2162A4D-11CB-341D-ED37-717508197AEB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10351EF-7B0D-C3BF-A22D-DDDDFCA2E32F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86" name="화살표: 오각형 185">
            <a:extLst>
              <a:ext uri="{FF2B5EF4-FFF2-40B4-BE49-F238E27FC236}">
                <a16:creationId xmlns:a16="http://schemas.microsoft.com/office/drawing/2014/main" id="{4610C617-6B00-A790-C264-FFADD4C472C6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8AA84A4-DECC-E709-AF8F-B3382BFFCDF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543DFE9E-C5E3-1226-69CF-F0D8AE30F2C5}"/>
              </a:ext>
            </a:extLst>
          </p:cNvPr>
          <p:cNvCxnSpPr>
            <a:cxnSpLocks/>
            <a:stCxn id="186" idx="1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0" name="화살표: 오각형 259">
            <a:extLst>
              <a:ext uri="{FF2B5EF4-FFF2-40B4-BE49-F238E27FC236}">
                <a16:creationId xmlns:a16="http://schemas.microsoft.com/office/drawing/2014/main" id="{EFE28B8D-1654-EAA1-BCAE-980067C14F7C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AF4DD72-CE7E-88CA-DCCD-3BCA77A6B616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301CF10E-D3BF-FCE4-7BC3-64A86D94BB06}"/>
              </a:ext>
            </a:extLst>
          </p:cNvPr>
          <p:cNvCxnSpPr>
            <a:cxnSpLocks/>
            <a:stCxn id="260" idx="1"/>
            <a:endCxn id="290" idx="3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5EF86CC-471E-64F2-DAAB-0918DD60989C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D6D0426-0B20-17A2-21CE-379A3C32EA8D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F49A870-2374-1283-1B49-07D948571C52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414796A-843C-1213-BB18-7AA664CB1D8C}"/>
              </a:ext>
            </a:extLst>
          </p:cNvPr>
          <p:cNvSpPr txBox="1"/>
          <p:nvPr/>
        </p:nvSpPr>
        <p:spPr>
          <a:xfrm>
            <a:off x="10784359" y="4366800"/>
            <a:ext cx="557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(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?MAKE Or  ?Ready)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BE6D0BE-988E-30C1-D606-0C89531A488A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8" name="연결선: 구부러짐 277">
            <a:extLst>
              <a:ext uri="{FF2B5EF4-FFF2-40B4-BE49-F238E27FC236}">
                <a16:creationId xmlns:a16="http://schemas.microsoft.com/office/drawing/2014/main" id="{F5825DDB-5D3C-E604-BA94-5CBB58BCECEB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9" name="연결선: 구부러짐 278">
            <a:extLst>
              <a:ext uri="{FF2B5EF4-FFF2-40B4-BE49-F238E27FC236}">
                <a16:creationId xmlns:a16="http://schemas.microsoft.com/office/drawing/2014/main" id="{DE03B046-6919-5A9B-F39E-0DAFCB3E64B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B41CA4-59D7-00B1-BA3A-F05704CCBB95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67B48A-5079-DAB6-DCE5-431C87897CFA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EF3E50-F0F1-1C15-92F2-0B2F970249F2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B7BF9E56-8F3C-7514-1A6A-98A62B8BC9E8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83B9F7-2EA9-0455-668E-C760DE19A2D2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0F5C3486-9650-4506-9A84-D0417A52F59B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8F6A7428-B06E-30E7-EB04-5614DAA6F9C7}"/>
              </a:ext>
            </a:extLst>
          </p:cNvPr>
          <p:cNvCxnSpPr>
            <a:cxnSpLocks/>
          </p:cNvCxnSpPr>
          <p:nvPr/>
        </p:nvCxnSpPr>
        <p:spPr bwMode="auto">
          <a:xfrm>
            <a:off x="2335923" y="4968421"/>
            <a:ext cx="1335019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7D895AAD-3D2E-6636-E903-A15791E2F88C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2759555" y="4631247"/>
            <a:ext cx="491988" cy="1574224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EF4C9D8A-975B-E3B3-4657-F5165ED63AC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2759493" y="3731309"/>
            <a:ext cx="492112" cy="1574224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DE0001C-1D0B-C70E-9365-42168F144263}"/>
              </a:ext>
            </a:extLst>
          </p:cNvPr>
          <p:cNvSpPr txBox="1"/>
          <p:nvPr/>
        </p:nvSpPr>
        <p:spPr>
          <a:xfrm>
            <a:off x="2666423" y="4242680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154986-8BBE-7190-4BBD-C62305955BD4}"/>
              </a:ext>
            </a:extLst>
          </p:cNvPr>
          <p:cNvSpPr txBox="1"/>
          <p:nvPr/>
        </p:nvSpPr>
        <p:spPr>
          <a:xfrm>
            <a:off x="2646523" y="5403649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333D95-231E-3555-08B1-EDC7518E8498}"/>
              </a:ext>
            </a:extLst>
          </p:cNvPr>
          <p:cNvSpPr txBox="1"/>
          <p:nvPr/>
        </p:nvSpPr>
        <p:spPr>
          <a:xfrm>
            <a:off x="2630844" y="450380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D9154F-4765-2FFF-3301-5DC3D6800263}"/>
              </a:ext>
            </a:extLst>
          </p:cNvPr>
          <p:cNvSpPr txBox="1"/>
          <p:nvPr/>
        </p:nvSpPr>
        <p:spPr>
          <a:xfrm>
            <a:off x="2666423" y="5178715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FD76C6FD-9572-0EF1-B1A5-9CAAEDE26043}"/>
              </a:ext>
            </a:extLst>
          </p:cNvPr>
          <p:cNvCxnSpPr>
            <a:cxnSpLocks/>
          </p:cNvCxnSpPr>
          <p:nvPr/>
        </p:nvCxnSpPr>
        <p:spPr bwMode="auto">
          <a:xfrm>
            <a:off x="2335923" y="4968421"/>
            <a:ext cx="1335019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B495782-BBEE-E6EB-27F1-6BD8A9B7BC8A}"/>
              </a:ext>
            </a:extLst>
          </p:cNvPr>
          <p:cNvSpPr txBox="1"/>
          <p:nvPr/>
        </p:nvSpPr>
        <p:spPr>
          <a:xfrm>
            <a:off x="1855677" y="4355444"/>
            <a:ext cx="59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 OR ?PAUSE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OR </a:t>
            </a:r>
            <a:r>
              <a:rPr lang="en-US" altLang="ko-KR" sz="4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readyMap</a:t>
            </a:r>
            <a:r>
              <a:rPr lang="en-US" altLang="ko-KR" sz="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=false</a:t>
            </a:r>
            <a:endParaRPr kumimoji="0" lang="en-US" altLang="ko-K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11E2FE-DBA6-0D8F-60FC-3457EEAB94F7}"/>
              </a:ext>
            </a:extLst>
          </p:cNvPr>
          <p:cNvSpPr txBox="1"/>
          <p:nvPr/>
        </p:nvSpPr>
        <p:spPr>
          <a:xfrm>
            <a:off x="2689069" y="4798700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F0E8B7F4-BA59-D2D2-123E-194F13D4E29D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1388193" y="45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0DACE6A-5953-5023-1D38-60D9D7C4606D}"/>
              </a:ext>
            </a:extLst>
          </p:cNvPr>
          <p:cNvSpPr txBox="1"/>
          <p:nvPr/>
        </p:nvSpPr>
        <p:spPr>
          <a:xfrm>
            <a:off x="2662940" y="3811871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=false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6D5B025-24CE-E0B2-2CFD-16DAF00C2350}"/>
              </a:ext>
            </a:extLst>
          </p:cNvPr>
          <p:cNvSpPr txBox="1"/>
          <p:nvPr/>
        </p:nvSpPr>
        <p:spPr>
          <a:xfrm>
            <a:off x="1305125" y="4456070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</p:txBody>
      </p: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42BD08A4-25C0-B64E-9E15-5FB535BDFBB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763970" y="4516833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46455C6-6D8C-2AC6-6BE6-3B244E5E1E9A}"/>
              </a:ext>
            </a:extLst>
          </p:cNvPr>
          <p:cNvSpPr/>
          <p:nvPr/>
        </p:nvSpPr>
        <p:spPr bwMode="auto">
          <a:xfrm>
            <a:off x="108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m_init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399799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286">
            <a:extLst>
              <a:ext uri="{FF2B5EF4-FFF2-40B4-BE49-F238E27FC236}">
                <a16:creationId xmlns:a16="http://schemas.microsoft.com/office/drawing/2014/main" id="{B3E492F2-AD86-E57D-08DD-5364B895A961}"/>
              </a:ext>
            </a:extLst>
          </p:cNvPr>
          <p:cNvSpPr txBox="1"/>
          <p:nvPr/>
        </p:nvSpPr>
        <p:spPr>
          <a:xfrm>
            <a:off x="1799856" y="72000"/>
            <a:ext cx="9524787" cy="238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Track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트랙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이동 설비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</a:t>
            </a:r>
            <a:r>
              <a:rPr lang="ko-KR" altLang="en-US" sz="1400" dirty="0" err="1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트</a:t>
            </a:r>
            <a:endParaRPr lang="en-US" altLang="ko-KR" sz="1400" dirty="0">
              <a:solidFill>
                <a:prstClr val="black"/>
              </a:solidFill>
              <a:latin typeface="맑은 고딕 (본문)"/>
              <a:ea typeface="맑은 고딕" panose="020B0503020000020004" pitchFamily="50" charset="-127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TRACK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은 고장이 나지 않는다고 설정함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통로의 길이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m_length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이동속도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m_speed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에 들어온 시간에 따라 </a:t>
            </a:r>
            <a:r>
              <a:rPr kumimoji="0" lang="ko-KR" alt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가변한다</a:t>
            </a:r>
            <a:endParaRPr kumimoji="0" lang="en-US" altLang="ko-KR" sz="14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8405E17-8FE0-7CD8-A238-0553EB7AC396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1D4046E7-12C8-28E0-3BF3-FA4595E34925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B86612E7-0D20-FBE0-780A-8ED12D4D256F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73BF27A0-83C8-5E17-9C9D-FCD7C14F089D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BF5250A9-CB4A-7978-DC02-EE874B6020FE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7" name="화살표: 오각형 296">
            <a:extLst>
              <a:ext uri="{FF2B5EF4-FFF2-40B4-BE49-F238E27FC236}">
                <a16:creationId xmlns:a16="http://schemas.microsoft.com/office/drawing/2014/main" id="{EE42988B-20CA-A72F-DE0B-6925FF418711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8" name="화살표: 오각형 297">
            <a:extLst>
              <a:ext uri="{FF2B5EF4-FFF2-40B4-BE49-F238E27FC236}">
                <a16:creationId xmlns:a16="http://schemas.microsoft.com/office/drawing/2014/main" id="{018953C4-350A-5B97-8393-BEE94E50C6FF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9" name="화살표: 오각형 298">
            <a:extLst>
              <a:ext uri="{FF2B5EF4-FFF2-40B4-BE49-F238E27FC236}">
                <a16:creationId xmlns:a16="http://schemas.microsoft.com/office/drawing/2014/main" id="{ACBE1DD8-0702-B889-3B0B-5B986BB9ACA5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C77E5D1F-6F49-9D68-D53B-723215AB209B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1" name="화살표: 오각형 300">
            <a:extLst>
              <a:ext uri="{FF2B5EF4-FFF2-40B4-BE49-F238E27FC236}">
                <a16:creationId xmlns:a16="http://schemas.microsoft.com/office/drawing/2014/main" id="{010CFA05-B6C3-392F-6520-F011F249D4DC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9644318A-E54A-8DD9-31D1-16ED671F4153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52FD156-0E54-63ED-81B9-5CFC74D465A2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4" name="화살표: 오각형 303">
            <a:extLst>
              <a:ext uri="{FF2B5EF4-FFF2-40B4-BE49-F238E27FC236}">
                <a16:creationId xmlns:a16="http://schemas.microsoft.com/office/drawing/2014/main" id="{1D0C74E9-4DB1-2691-6B3D-23DAEB65330B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5" name="화살표: 오각형 304">
            <a:extLst>
              <a:ext uri="{FF2B5EF4-FFF2-40B4-BE49-F238E27FC236}">
                <a16:creationId xmlns:a16="http://schemas.microsoft.com/office/drawing/2014/main" id="{57EC2845-090D-F890-47D5-E738BC9AADE4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2D0E8910-B377-6C6D-AEA2-B112BF182936}"/>
              </a:ext>
            </a:extLst>
          </p:cNvPr>
          <p:cNvCxnSpPr>
            <a:cxnSpLocks/>
            <a:stCxn id="305" idx="1"/>
            <a:endCxn id="304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" name="화살표: 오각형 306">
            <a:extLst>
              <a:ext uri="{FF2B5EF4-FFF2-40B4-BE49-F238E27FC236}">
                <a16:creationId xmlns:a16="http://schemas.microsoft.com/office/drawing/2014/main" id="{568C3134-078F-C94D-77E2-1A4EB43FAA75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1D2AD5C5-8B5E-3750-B0BA-E0484F5DC977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2F260436-01FB-1131-B5A6-BF0C4A2D3FA1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0" name="직선 연결선 309">
              <a:extLst>
                <a:ext uri="{FF2B5EF4-FFF2-40B4-BE49-F238E27FC236}">
                  <a16:creationId xmlns:a16="http://schemas.microsoft.com/office/drawing/2014/main" id="{3ACDE707-7807-9226-6C19-30E37715F5B3}"/>
                </a:ext>
              </a:extLst>
            </p:cNvPr>
            <p:cNvCxnSpPr>
              <a:stCxn id="309" idx="2"/>
              <a:endCxn id="30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11" name="연결선: 구부러짐 310">
            <a:extLst>
              <a:ext uri="{FF2B5EF4-FFF2-40B4-BE49-F238E27FC236}">
                <a16:creationId xmlns:a16="http://schemas.microsoft.com/office/drawing/2014/main" id="{A5F70BF0-EB4B-D4F5-8F39-5AB2FA9BA794}"/>
              </a:ext>
            </a:extLst>
          </p:cNvPr>
          <p:cNvCxnSpPr>
            <a:cxnSpLocks/>
            <a:stCxn id="309" idx="4"/>
            <a:endCxn id="314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15372B7B-8359-EAAA-928E-996B353F656D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4C06FEF8-E884-DA24-CCD8-456AB7695B7D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CCD6686A-C796-4D83-992B-658AB4AA24A8}"/>
                </a:ext>
              </a:extLst>
            </p:cNvPr>
            <p:cNvCxnSpPr>
              <a:cxnSpLocks/>
              <a:stCxn id="314" idx="2"/>
              <a:endCxn id="31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24" name="연결선: 구부러짐 323">
            <a:extLst>
              <a:ext uri="{FF2B5EF4-FFF2-40B4-BE49-F238E27FC236}">
                <a16:creationId xmlns:a16="http://schemas.microsoft.com/office/drawing/2014/main" id="{E24B10B1-73ED-7F11-3117-FA4B62CE0DD9}"/>
              </a:ext>
            </a:extLst>
          </p:cNvPr>
          <p:cNvCxnSpPr>
            <a:cxnSpLocks/>
            <a:stCxn id="314" idx="5"/>
            <a:endCxn id="332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3E2005E8-271D-7F0B-9BAB-A1631F1AE2D6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9" name="화살표: 오각형 328">
            <a:extLst>
              <a:ext uri="{FF2B5EF4-FFF2-40B4-BE49-F238E27FC236}">
                <a16:creationId xmlns:a16="http://schemas.microsoft.com/office/drawing/2014/main" id="{4498659B-0277-01A8-56B8-D90E9392CAA5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0" name="화살표: 오각형 329">
            <a:extLst>
              <a:ext uri="{FF2B5EF4-FFF2-40B4-BE49-F238E27FC236}">
                <a16:creationId xmlns:a16="http://schemas.microsoft.com/office/drawing/2014/main" id="{CE96093F-BFA5-40C3-B360-941159278766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69A87120-972D-5097-EF0F-01A25D67F426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45B63B8B-DE66-7CE5-F21A-0C45F23D6EBB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BB413722-2437-90FC-02D7-1237FAE8E6C1}"/>
                </a:ext>
              </a:extLst>
            </p:cNvPr>
            <p:cNvCxnSpPr>
              <a:cxnSpLocks/>
              <a:stCxn id="332" idx="2"/>
              <a:endCxn id="332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4" name="화살표: 오각형 333">
            <a:extLst>
              <a:ext uri="{FF2B5EF4-FFF2-40B4-BE49-F238E27FC236}">
                <a16:creationId xmlns:a16="http://schemas.microsoft.com/office/drawing/2014/main" id="{61217700-9DFF-866D-E6EE-8CEB6E6FFF5E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6" name="연결선: 구부러짐 335">
            <a:extLst>
              <a:ext uri="{FF2B5EF4-FFF2-40B4-BE49-F238E27FC236}">
                <a16:creationId xmlns:a16="http://schemas.microsoft.com/office/drawing/2014/main" id="{374C6E74-B300-88C6-EAE1-2BE0BE532283}"/>
              </a:ext>
            </a:extLst>
          </p:cNvPr>
          <p:cNvCxnSpPr>
            <a:cxnSpLocks/>
            <a:stCxn id="332" idx="0"/>
            <a:endCxn id="314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79112AD4-FB98-305B-B2F7-C10A9C705127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012CEFD2-B8E7-E07D-379F-C9D1F859D7A2}"/>
              </a:ext>
            </a:extLst>
          </p:cNvPr>
          <p:cNvCxnSpPr>
            <a:cxnSpLocks/>
            <a:stCxn id="334" idx="1"/>
            <a:endCxn id="304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5D1E24D0-F3F4-A6B9-7362-16E2FD85F442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340" name="연결선: 꺾임 339">
              <a:extLst>
                <a:ext uri="{FF2B5EF4-FFF2-40B4-BE49-F238E27FC236}">
                  <a16:creationId xmlns:a16="http://schemas.microsoft.com/office/drawing/2014/main" id="{38441FC6-78A2-EB79-8A2C-F9848E3BFDE0}"/>
                </a:ext>
              </a:extLst>
            </p:cNvPr>
            <p:cNvCxnSpPr>
              <a:cxnSpLocks/>
              <a:endCxn id="330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연결선: 꺾임 340">
              <a:extLst>
                <a:ext uri="{FF2B5EF4-FFF2-40B4-BE49-F238E27FC236}">
                  <a16:creationId xmlns:a16="http://schemas.microsoft.com/office/drawing/2014/main" id="{F24E65B4-CB5E-5292-7778-5289A6B4F2CA}"/>
                </a:ext>
              </a:extLst>
            </p:cNvPr>
            <p:cNvCxnSpPr>
              <a:cxnSpLocks/>
              <a:stCxn id="342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2" name="화살표: 오각형 341">
            <a:extLst>
              <a:ext uri="{FF2B5EF4-FFF2-40B4-BE49-F238E27FC236}">
                <a16:creationId xmlns:a16="http://schemas.microsoft.com/office/drawing/2014/main" id="{DEF6F8C1-7B0B-EDFF-4CAA-BCCBC926F810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3" name="화살표: 오각형 342">
            <a:extLst>
              <a:ext uri="{FF2B5EF4-FFF2-40B4-BE49-F238E27FC236}">
                <a16:creationId xmlns:a16="http://schemas.microsoft.com/office/drawing/2014/main" id="{5A64582E-CCE7-2D88-E7FA-9060E7BDA91E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7" name="화살표: 오각형 346">
            <a:extLst>
              <a:ext uri="{FF2B5EF4-FFF2-40B4-BE49-F238E27FC236}">
                <a16:creationId xmlns:a16="http://schemas.microsoft.com/office/drawing/2014/main" id="{4A22209A-B631-62D2-C03A-F8331F13DA3F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6C0D6695-BC11-E3CE-0FE7-BB0DBB39889A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5CC5F66D-F357-8510-FFD3-90D20A4901FB}"/>
              </a:ext>
            </a:extLst>
          </p:cNvPr>
          <p:cNvCxnSpPr>
            <a:cxnSpLocks/>
            <a:stCxn id="307" idx="1"/>
            <a:endCxn id="347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FDF6E90A-D5DD-8AC9-A08E-AFD16EB3B789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612DBB53-E57C-BC70-7537-91021D14842A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C93B4C92-1CFD-EA47-91A5-343B7181157B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072BA432-2E01-DE92-1AA9-C8BAB7832267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B47B6DDE-6BB4-536A-9412-4D178BAF8B7F}"/>
                </a:ext>
              </a:extLst>
            </p:cNvPr>
            <p:cNvCxnSpPr>
              <a:cxnSpLocks/>
              <a:stCxn id="353" idx="2"/>
              <a:endCxn id="353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55" name="연결선: 구부러짐 354">
            <a:extLst>
              <a:ext uri="{FF2B5EF4-FFF2-40B4-BE49-F238E27FC236}">
                <a16:creationId xmlns:a16="http://schemas.microsoft.com/office/drawing/2014/main" id="{FC6C5F7E-DBC8-9FFD-0D57-555FCA6A9A28}"/>
              </a:ext>
            </a:extLst>
          </p:cNvPr>
          <p:cNvCxnSpPr>
            <a:cxnSpLocks/>
            <a:stCxn id="353" idx="3"/>
            <a:endCxn id="358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6" name="연결선: 구부러짐 355">
            <a:extLst>
              <a:ext uri="{FF2B5EF4-FFF2-40B4-BE49-F238E27FC236}">
                <a16:creationId xmlns:a16="http://schemas.microsoft.com/office/drawing/2014/main" id="{9414E5D3-194E-C182-EA4A-347074583F63}"/>
              </a:ext>
            </a:extLst>
          </p:cNvPr>
          <p:cNvCxnSpPr>
            <a:cxnSpLocks/>
            <a:stCxn id="358" idx="0"/>
            <a:endCxn id="353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DFC1A71B-9793-9ECF-1099-F5E8AC7B3FBE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437C3E90-9DA9-AC6F-D55C-27713DE06D9D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1806EF9A-2A1F-6DF0-E973-5C8759633875}"/>
                </a:ext>
              </a:extLst>
            </p:cNvPr>
            <p:cNvCxnSpPr>
              <a:cxnSpLocks/>
              <a:stCxn id="358" idx="2"/>
              <a:endCxn id="358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1CB9CF5B-18DC-74B3-9D8D-E7AB5B5EE627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6D3E0F74-D59D-1A34-DEAE-3427CFE22EBE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62" name="직선 연결선 361">
              <a:extLst>
                <a:ext uri="{FF2B5EF4-FFF2-40B4-BE49-F238E27FC236}">
                  <a16:creationId xmlns:a16="http://schemas.microsoft.com/office/drawing/2014/main" id="{2504FDD4-F3A7-A5DF-6ACA-627BB46783B1}"/>
                </a:ext>
              </a:extLst>
            </p:cNvPr>
            <p:cNvCxnSpPr>
              <a:cxnSpLocks/>
              <a:stCxn id="361" idx="2"/>
              <a:endCxn id="361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4" name="연결선: 구부러짐 363">
            <a:extLst>
              <a:ext uri="{FF2B5EF4-FFF2-40B4-BE49-F238E27FC236}">
                <a16:creationId xmlns:a16="http://schemas.microsoft.com/office/drawing/2014/main" id="{84561BF3-8152-8B34-DF55-C7809AE4A76C}"/>
              </a:ext>
            </a:extLst>
          </p:cNvPr>
          <p:cNvCxnSpPr>
            <a:cxnSpLocks/>
            <a:stCxn id="370" idx="7"/>
            <a:endCxn id="358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6" name="연결선: 구부러짐 365">
            <a:extLst>
              <a:ext uri="{FF2B5EF4-FFF2-40B4-BE49-F238E27FC236}">
                <a16:creationId xmlns:a16="http://schemas.microsoft.com/office/drawing/2014/main" id="{F785B7A1-A82C-2477-5930-DC0E25F19D46}"/>
              </a:ext>
            </a:extLst>
          </p:cNvPr>
          <p:cNvCxnSpPr>
            <a:cxnSpLocks/>
            <a:stCxn id="358" idx="3"/>
            <a:endCxn id="370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8" name="연결선: 구부러짐 367">
            <a:extLst>
              <a:ext uri="{FF2B5EF4-FFF2-40B4-BE49-F238E27FC236}">
                <a16:creationId xmlns:a16="http://schemas.microsoft.com/office/drawing/2014/main" id="{BCD15902-4B06-A73F-0B8B-F84136F9E7AA}"/>
              </a:ext>
            </a:extLst>
          </p:cNvPr>
          <p:cNvCxnSpPr>
            <a:cxnSpLocks/>
            <a:stCxn id="361" idx="3"/>
            <a:endCxn id="358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9FE228F2-4F13-6CF0-3B54-F0D8DC36253C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38379B1A-9E43-555A-23CB-62BB9F9C6ADC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CADC35EF-1048-2E85-9270-1B6DA88B29E9}"/>
                </a:ext>
              </a:extLst>
            </p:cNvPr>
            <p:cNvCxnSpPr>
              <a:cxnSpLocks/>
              <a:stCxn id="370" idx="2"/>
              <a:endCxn id="37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B918A741-0359-B247-A78B-4C91928BD772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5E856167-EEDF-57EB-F11D-4B41D41D3F5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74" name="직선 연결선 373">
              <a:extLst>
                <a:ext uri="{FF2B5EF4-FFF2-40B4-BE49-F238E27FC236}">
                  <a16:creationId xmlns:a16="http://schemas.microsoft.com/office/drawing/2014/main" id="{C38DC1A0-0092-5165-9E2C-70830C7A4F4A}"/>
                </a:ext>
              </a:extLst>
            </p:cNvPr>
            <p:cNvCxnSpPr>
              <a:stCxn id="373" idx="2"/>
              <a:endCxn id="373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E00AE174-CB3A-6115-EE45-509DB6ED4293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212DB179-5B9B-0B81-388C-E84420067CCC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82" name="직선 연결선 381">
              <a:extLst>
                <a:ext uri="{FF2B5EF4-FFF2-40B4-BE49-F238E27FC236}">
                  <a16:creationId xmlns:a16="http://schemas.microsoft.com/office/drawing/2014/main" id="{0F1E994A-5FE4-889B-E042-618F8D71951D}"/>
                </a:ext>
              </a:extLst>
            </p:cNvPr>
            <p:cNvCxnSpPr>
              <a:cxnSpLocks/>
              <a:stCxn id="381" idx="2"/>
              <a:endCxn id="38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3" name="연결선: 구부러짐 382">
            <a:extLst>
              <a:ext uri="{FF2B5EF4-FFF2-40B4-BE49-F238E27FC236}">
                <a16:creationId xmlns:a16="http://schemas.microsoft.com/office/drawing/2014/main" id="{A5D8C06F-E887-BE2B-3D22-F94BDFDA875F}"/>
              </a:ext>
            </a:extLst>
          </p:cNvPr>
          <p:cNvCxnSpPr>
            <a:cxnSpLocks/>
            <a:stCxn id="381" idx="6"/>
            <a:endCxn id="373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AD1F0E49-5C70-DC6C-D518-BC57313BD16A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10424C53-64A7-E09C-E305-9F3FD4F4775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92C93ACC-D6E2-1189-7371-DCCE928A27C5}"/>
                </a:ext>
              </a:extLst>
            </p:cNvPr>
            <p:cNvCxnSpPr>
              <a:stCxn id="385" idx="2"/>
              <a:endCxn id="38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9" name="연결선: 구부러짐 388">
            <a:extLst>
              <a:ext uri="{FF2B5EF4-FFF2-40B4-BE49-F238E27FC236}">
                <a16:creationId xmlns:a16="http://schemas.microsoft.com/office/drawing/2014/main" id="{093C6FFA-D73D-40C6-D30C-8263794B59C0}"/>
              </a:ext>
            </a:extLst>
          </p:cNvPr>
          <p:cNvCxnSpPr>
            <a:cxnSpLocks/>
            <a:stCxn id="373" idx="3"/>
            <a:endCxn id="385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0" name="연결선: 구부러짐 389">
            <a:extLst>
              <a:ext uri="{FF2B5EF4-FFF2-40B4-BE49-F238E27FC236}">
                <a16:creationId xmlns:a16="http://schemas.microsoft.com/office/drawing/2014/main" id="{A2EAD1C8-4E0F-5586-DEA6-A7C58D877F4C}"/>
              </a:ext>
            </a:extLst>
          </p:cNvPr>
          <p:cNvCxnSpPr>
            <a:cxnSpLocks/>
            <a:stCxn id="385" idx="6"/>
            <a:endCxn id="373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60A51074-43DE-815D-66ED-B9D0894E20F1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E1882E8C-FDF8-F90C-8A0C-AED449181D9A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91CA77FB-19EC-DF05-5EDB-E196272CEABD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7" name="연결선: 구부러짐 396">
            <a:extLst>
              <a:ext uri="{FF2B5EF4-FFF2-40B4-BE49-F238E27FC236}">
                <a16:creationId xmlns:a16="http://schemas.microsoft.com/office/drawing/2014/main" id="{ACD8EAE9-7EB9-5417-AB79-2DFC393C2AAF}"/>
              </a:ext>
            </a:extLst>
          </p:cNvPr>
          <p:cNvCxnSpPr>
            <a:cxnSpLocks/>
            <a:stCxn id="358" idx="6"/>
            <a:endCxn id="361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B9C92979-1230-1CDB-DF82-E72FF690F109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D37DD359-28CF-AF54-4BA2-A068F214FA1E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402" name="연결선: 꺾임 401">
            <a:extLst>
              <a:ext uri="{FF2B5EF4-FFF2-40B4-BE49-F238E27FC236}">
                <a16:creationId xmlns:a16="http://schemas.microsoft.com/office/drawing/2014/main" id="{3299AE4E-9921-4F47-BE53-9AFDD24F7003}"/>
              </a:ext>
            </a:extLst>
          </p:cNvPr>
          <p:cNvCxnSpPr>
            <a:cxnSpLocks/>
            <a:stCxn id="298" idx="1"/>
            <a:endCxn id="329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3" name="연결선: 꺾임 402">
            <a:extLst>
              <a:ext uri="{FF2B5EF4-FFF2-40B4-BE49-F238E27FC236}">
                <a16:creationId xmlns:a16="http://schemas.microsoft.com/office/drawing/2014/main" id="{52BF6692-79BC-9004-9531-506DDE2707A2}"/>
              </a:ext>
            </a:extLst>
          </p:cNvPr>
          <p:cNvCxnSpPr>
            <a:cxnSpLocks/>
            <a:stCxn id="297" idx="1"/>
            <a:endCxn id="330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4" name="화살표: 오각형 403">
            <a:extLst>
              <a:ext uri="{FF2B5EF4-FFF2-40B4-BE49-F238E27FC236}">
                <a16:creationId xmlns:a16="http://schemas.microsoft.com/office/drawing/2014/main" id="{7B0DE865-726B-4439-84E0-4F39CA8D9B7C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05" name="화살표: 오각형 404">
            <a:extLst>
              <a:ext uri="{FF2B5EF4-FFF2-40B4-BE49-F238E27FC236}">
                <a16:creationId xmlns:a16="http://schemas.microsoft.com/office/drawing/2014/main" id="{0B2CD712-BF4C-53DB-9DC4-D9735B2C0F7A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F05FF86-EE7E-9060-C68A-DE1CB1FA4951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409" name="연결선: 꺾임 408">
              <a:extLst>
                <a:ext uri="{FF2B5EF4-FFF2-40B4-BE49-F238E27FC236}">
                  <a16:creationId xmlns:a16="http://schemas.microsoft.com/office/drawing/2014/main" id="{198D5CDD-44EC-BB99-1628-DACF34A05206}"/>
                </a:ext>
              </a:extLst>
            </p:cNvPr>
            <p:cNvCxnSpPr>
              <a:cxnSpLocks/>
              <a:endCxn id="299" idx="3"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0" name="연결선: 꺾임 409">
              <a:extLst>
                <a:ext uri="{FF2B5EF4-FFF2-40B4-BE49-F238E27FC236}">
                  <a16:creationId xmlns:a16="http://schemas.microsoft.com/office/drawing/2014/main" id="{F21D1456-D468-F078-2ED2-0B679826FD83}"/>
                </a:ext>
              </a:extLst>
            </p:cNvPr>
            <p:cNvCxnSpPr>
              <a:cxnSpLocks/>
              <a:endCxn id="404" idx="1"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0" name="화살표: 오각형 429">
            <a:extLst>
              <a:ext uri="{FF2B5EF4-FFF2-40B4-BE49-F238E27FC236}">
                <a16:creationId xmlns:a16="http://schemas.microsoft.com/office/drawing/2014/main" id="{CDA65B79-40E8-BEDF-62A1-4D072FC18BB1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67FAA903-48E3-B107-A014-2BE3326911E4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36" name="그룹 435">
            <a:extLst>
              <a:ext uri="{FF2B5EF4-FFF2-40B4-BE49-F238E27FC236}">
                <a16:creationId xmlns:a16="http://schemas.microsoft.com/office/drawing/2014/main" id="{DDDDEB89-3834-604F-2509-325CB1BF45E9}"/>
              </a:ext>
            </a:extLst>
          </p:cNvPr>
          <p:cNvGrpSpPr/>
          <p:nvPr/>
        </p:nvGrpSpPr>
        <p:grpSpPr>
          <a:xfrm>
            <a:off x="1512000" y="4680000"/>
            <a:ext cx="823923" cy="576842"/>
            <a:chOff x="453224" y="3244132"/>
            <a:chExt cx="667910" cy="533400"/>
          </a:xfrm>
        </p:grpSpPr>
        <p:sp>
          <p:nvSpPr>
            <p:cNvPr id="437" name="타원 436">
              <a:extLst>
                <a:ext uri="{FF2B5EF4-FFF2-40B4-BE49-F238E27FC236}">
                  <a16:creationId xmlns:a16="http://schemas.microsoft.com/office/drawing/2014/main" id="{35C1607B-42A4-DDAC-1FF1-EB892E33912E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077CD875-E8CD-63C2-2015-3077B9BF9FA0}"/>
                </a:ext>
              </a:extLst>
            </p:cNvPr>
            <p:cNvCxnSpPr>
              <a:cxnSpLocks/>
              <a:stCxn id="437" idx="2"/>
              <a:endCxn id="43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9" name="그룹 438">
            <a:extLst>
              <a:ext uri="{FF2B5EF4-FFF2-40B4-BE49-F238E27FC236}">
                <a16:creationId xmlns:a16="http://schemas.microsoft.com/office/drawing/2014/main" id="{169875A4-78CF-A8AE-6CA6-6C2E0606FE7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47C69738-6F91-DAA0-1AD0-2E06E9AEF0EB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CC4D837E-B9F2-2FDB-3B89-2058424E80AB}"/>
                </a:ext>
              </a:extLst>
            </p:cNvPr>
            <p:cNvCxnSpPr>
              <a:stCxn id="440" idx="2"/>
              <a:endCxn id="44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2" name="화살표: 오각형 441">
            <a:extLst>
              <a:ext uri="{FF2B5EF4-FFF2-40B4-BE49-F238E27FC236}">
                <a16:creationId xmlns:a16="http://schemas.microsoft.com/office/drawing/2014/main" id="{AA91EF58-4D65-C3F7-CA9F-34274FE76F4E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F1678EF9-288C-00C1-91B6-1D670DF03B86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46" name="연결선: 구부러짐 445">
            <a:extLst>
              <a:ext uri="{FF2B5EF4-FFF2-40B4-BE49-F238E27FC236}">
                <a16:creationId xmlns:a16="http://schemas.microsoft.com/office/drawing/2014/main" id="{04DDFAE4-DB61-D56C-AC02-9B991EB7574E}"/>
              </a:ext>
            </a:extLst>
          </p:cNvPr>
          <p:cNvCxnSpPr>
            <a:cxnSpLocks/>
            <a:stCxn id="437" idx="6"/>
            <a:endCxn id="314" idx="2"/>
          </p:cNvCxnSpPr>
          <p:nvPr/>
        </p:nvCxnSpPr>
        <p:spPr bwMode="auto">
          <a:xfrm>
            <a:off x="2335923" y="4968421"/>
            <a:ext cx="1335019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4610685A-F15D-3D9C-6B5D-E87BD8190D38}"/>
              </a:ext>
            </a:extLst>
          </p:cNvPr>
          <p:cNvCxnSpPr>
            <a:cxnSpLocks/>
            <a:stCxn id="440" idx="6"/>
            <a:endCxn id="309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50" name="연결선: 꺾임 449">
            <a:extLst>
              <a:ext uri="{FF2B5EF4-FFF2-40B4-BE49-F238E27FC236}">
                <a16:creationId xmlns:a16="http://schemas.microsoft.com/office/drawing/2014/main" id="{8276FDDE-A09E-BB2E-1720-199067CCBC1A}"/>
              </a:ext>
            </a:extLst>
          </p:cNvPr>
          <p:cNvCxnSpPr>
            <a:cxnSpLocks/>
            <a:stCxn id="442" idx="1"/>
            <a:endCxn id="299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4CB8ADBA-B659-B9CC-9F63-723B60E93545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941C61F1-ABC3-E611-EFB6-166127431497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54" name="연결선: 구부러짐 453">
            <a:extLst>
              <a:ext uri="{FF2B5EF4-FFF2-40B4-BE49-F238E27FC236}">
                <a16:creationId xmlns:a16="http://schemas.microsoft.com/office/drawing/2014/main" id="{45FD91E8-B3BF-482C-5B62-362795870263}"/>
              </a:ext>
            </a:extLst>
          </p:cNvPr>
          <p:cNvCxnSpPr>
            <a:cxnSpLocks/>
            <a:stCxn id="314" idx="7"/>
            <a:endCxn id="309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56" name="TextBox 455">
            <a:extLst>
              <a:ext uri="{FF2B5EF4-FFF2-40B4-BE49-F238E27FC236}">
                <a16:creationId xmlns:a16="http://schemas.microsoft.com/office/drawing/2014/main" id="{C3EFB056-D158-01DF-461C-5D78FC3961D2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31B1FAE9-703F-D91C-AB3B-6864A464D0D8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845A303F-9E67-1D84-685B-4A762324BD78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9F844A0-3DC1-594E-D11B-07B4F12BFD2F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136A9BF2-667E-4443-5029-320C35E21D42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50E98C99-6A2E-F31C-7AF3-AEB9168814E7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28A7B27E-5871-D912-FA2A-B1EDA7E46D95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333BF880-30F7-B6DE-6D13-DD102ADABB2D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978AAA78-BC2A-3FAC-F889-7C516213BFFB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9E7FF52-6E38-E12D-0964-54F4E3867E56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DD1D615C-0C38-7950-CA0A-F7DD05640E5C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8" name="화살표: 오각형 477">
            <a:extLst>
              <a:ext uri="{FF2B5EF4-FFF2-40B4-BE49-F238E27FC236}">
                <a16:creationId xmlns:a16="http://schemas.microsoft.com/office/drawing/2014/main" id="{1B96F2E4-B0DF-BC44-1ACF-ABBD5D875CE9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53B75192-4B29-60E5-5674-83EC8703A62C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0" name="연결선: 꺾임 479">
            <a:extLst>
              <a:ext uri="{FF2B5EF4-FFF2-40B4-BE49-F238E27FC236}">
                <a16:creationId xmlns:a16="http://schemas.microsoft.com/office/drawing/2014/main" id="{E247191B-1EA6-C8A3-3034-C19D3861BD21}"/>
              </a:ext>
            </a:extLst>
          </p:cNvPr>
          <p:cNvCxnSpPr>
            <a:cxnSpLocks/>
            <a:stCxn id="478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95FA53B-A42B-8C36-D9DD-727F5D3CDC5C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485" name="연결선: 꺾임 484">
              <a:extLst>
                <a:ext uri="{FF2B5EF4-FFF2-40B4-BE49-F238E27FC236}">
                  <a16:creationId xmlns:a16="http://schemas.microsoft.com/office/drawing/2014/main" id="{0336B2E8-1224-E34E-DA2E-54C98F61917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6" name="연결선: 꺾임 485">
              <a:extLst>
                <a:ext uri="{FF2B5EF4-FFF2-40B4-BE49-F238E27FC236}">
                  <a16:creationId xmlns:a16="http://schemas.microsoft.com/office/drawing/2014/main" id="{73A0C068-8085-DE2E-7DE9-D0E2F40AFC11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99" name="연결선: 구부러짐 498">
            <a:extLst>
              <a:ext uri="{FF2B5EF4-FFF2-40B4-BE49-F238E27FC236}">
                <a16:creationId xmlns:a16="http://schemas.microsoft.com/office/drawing/2014/main" id="{27A9FA6F-6CDC-7F8F-CE8D-41217F91C229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0" name="연결선: 구부러짐 499">
            <a:extLst>
              <a:ext uri="{FF2B5EF4-FFF2-40B4-BE49-F238E27FC236}">
                <a16:creationId xmlns:a16="http://schemas.microsoft.com/office/drawing/2014/main" id="{5840C58B-F36F-A8A1-94DA-309627B191A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5" name="TextBox 504">
            <a:extLst>
              <a:ext uri="{FF2B5EF4-FFF2-40B4-BE49-F238E27FC236}">
                <a16:creationId xmlns:a16="http://schemas.microsoft.com/office/drawing/2014/main" id="{78118EAA-BF64-485E-536D-647836B2DC2F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B8545C-F89F-97DB-94BE-B62BEF9C35DF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9C40F-8254-6844-888B-07BD1AAFD850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13058-BFFE-B011-F37C-9FF2AAF10214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3265-4643-4AB9-5714-66CEA1ADFD95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7132F-5865-0DF4-989D-3E74DCC0CAFB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9BB4191-5BBE-CA60-F487-E6D0FF73C1EC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8BF57-38E7-001A-C840-8CD1E6A8CC4F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7F0232-7785-9F37-CD30-53C5DDCF8D4F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D93BD1-F5C9-222C-46C9-A1A4A929E7C2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B162DA2-7F43-5C57-785A-D56B53E8BF3E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FE87877-7761-051F-7573-4F84BA4CA527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346" name="연결선: 꺾임 345">
              <a:extLst>
                <a:ext uri="{FF2B5EF4-FFF2-40B4-BE49-F238E27FC236}">
                  <a16:creationId xmlns:a16="http://schemas.microsoft.com/office/drawing/2014/main" id="{47B04760-376C-BBA0-EBC2-11F6404B0AA9}"/>
                </a:ext>
              </a:extLst>
            </p:cNvPr>
            <p:cNvCxnSpPr>
              <a:cxnSpLocks/>
              <a:stCxn id="343" idx="1"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A6F26E96-BC9F-5021-8148-31E76DB40AF6}"/>
                </a:ext>
              </a:extLst>
            </p:cNvPr>
            <p:cNvCxnSpPr>
              <a:cxnSpLocks/>
              <a:endCxn id="8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84BCEB6-D66C-8AF9-9F73-8592F3792146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D0FC978-E413-E85D-DF86-0A4A501916B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D41DD0F4-C5D1-3BB1-44D0-25B2D81D2B3B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DC69619E-3110-F766-25FD-D9C5FE140BB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6F9E3756-5940-6CA9-79A7-07981A6D85F2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AD22855-6F0B-DEE5-8EC5-2A3E665CB7B5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25C50BAF-9FE9-9806-4C0A-95D803BF4DD4}"/>
                </a:ext>
              </a:extLst>
            </p:cNvPr>
            <p:cNvCxnSpPr>
              <a:cxnSpLocks/>
              <a:stCxn id="343" idx="1"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7ABEAFC5-BC06-A2F4-C733-E595791D43AD}"/>
                </a:ext>
              </a:extLst>
            </p:cNvPr>
            <p:cNvCxnSpPr>
              <a:cxnSpLocks/>
              <a:endCxn id="329" idx="3"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F5C33630-7477-F0ED-1EED-85C8BB5D3A7A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2759555" y="4631247"/>
            <a:ext cx="491988" cy="1574224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4D616ADB-AD38-83DC-72B6-58814CF58F70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2759493" y="3731309"/>
            <a:ext cx="492112" cy="1574224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9C37E1-B73B-9F58-1CD0-FF916148C483}"/>
              </a:ext>
            </a:extLst>
          </p:cNvPr>
          <p:cNvCxnSpPr>
            <a:cxnSpLocks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4A5865-6130-17B2-F013-87CC671D595C}"/>
              </a:ext>
            </a:extLst>
          </p:cNvPr>
          <p:cNvSpPr txBox="1"/>
          <p:nvPr/>
        </p:nvSpPr>
        <p:spPr>
          <a:xfrm>
            <a:off x="2666423" y="4242680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66CC6C-CCF1-2593-D6CF-8CDABA410D39}"/>
              </a:ext>
            </a:extLst>
          </p:cNvPr>
          <p:cNvSpPr txBox="1"/>
          <p:nvPr/>
        </p:nvSpPr>
        <p:spPr>
          <a:xfrm>
            <a:off x="2646523" y="5403649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E5A5B-81DB-8E27-AEC4-4F60421BA7BF}"/>
              </a:ext>
            </a:extLst>
          </p:cNvPr>
          <p:cNvSpPr txBox="1"/>
          <p:nvPr/>
        </p:nvSpPr>
        <p:spPr>
          <a:xfrm>
            <a:off x="2630844" y="450380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013C15-A53D-6971-087F-9FB54614A9D7}"/>
              </a:ext>
            </a:extLst>
          </p:cNvPr>
          <p:cNvSpPr txBox="1"/>
          <p:nvPr/>
        </p:nvSpPr>
        <p:spPr>
          <a:xfrm>
            <a:off x="2666423" y="5178715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2DBAA70-E03A-A5B9-784C-DF7ABD27B5A1}"/>
              </a:ext>
            </a:extLst>
          </p:cNvPr>
          <p:cNvCxnSpPr>
            <a:cxnSpLocks/>
          </p:cNvCxnSpPr>
          <p:nvPr/>
        </p:nvCxnSpPr>
        <p:spPr bwMode="auto">
          <a:xfrm>
            <a:off x="2335923" y="4968421"/>
            <a:ext cx="1335019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B09E3000-06E7-9485-D7D4-6BDA4B7C0A90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763970" y="4516833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8D4F2E-CD28-C2A1-316D-30BE15779D1A}"/>
              </a:ext>
            </a:extLst>
          </p:cNvPr>
          <p:cNvSpPr txBox="1"/>
          <p:nvPr/>
        </p:nvSpPr>
        <p:spPr>
          <a:xfrm>
            <a:off x="1855677" y="4355444"/>
            <a:ext cx="59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 OR ?PAUSE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OR </a:t>
            </a:r>
            <a:r>
              <a:rPr lang="en-US" altLang="ko-KR" sz="4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readyMap</a:t>
            </a:r>
            <a:r>
              <a:rPr lang="en-US" altLang="ko-KR" sz="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=false</a:t>
            </a:r>
            <a:endParaRPr kumimoji="0" lang="en-US" altLang="ko-K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4ADF75-12F9-A9B4-1AC2-808D79F8736A}"/>
              </a:ext>
            </a:extLst>
          </p:cNvPr>
          <p:cNvSpPr txBox="1"/>
          <p:nvPr/>
        </p:nvSpPr>
        <p:spPr>
          <a:xfrm>
            <a:off x="2689069" y="4798700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0BBBD443-286B-D6A6-4A40-63B40F7209A5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1388193" y="45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90EE3E0-770F-472F-D7F3-078C0500C802}"/>
              </a:ext>
            </a:extLst>
          </p:cNvPr>
          <p:cNvSpPr txBox="1"/>
          <p:nvPr/>
        </p:nvSpPr>
        <p:spPr>
          <a:xfrm>
            <a:off x="2662940" y="3811871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0EDA06-3F6A-101F-5DD2-538958303E43}"/>
              </a:ext>
            </a:extLst>
          </p:cNvPr>
          <p:cNvSpPr txBox="1"/>
          <p:nvPr/>
        </p:nvSpPr>
        <p:spPr>
          <a:xfrm>
            <a:off x="1305125" y="4456070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1402A4-34D0-3353-D55B-7DD7205302DE}"/>
              </a:ext>
            </a:extLst>
          </p:cNvPr>
          <p:cNvSpPr/>
          <p:nvPr/>
        </p:nvSpPr>
        <p:spPr bwMode="auto">
          <a:xfrm>
            <a:off x="108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m_init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120101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5323</TotalTime>
  <Words>1916</Words>
  <Application>Microsoft Office PowerPoint</Application>
  <PresentationFormat>사용자 지정</PresentationFormat>
  <Paragraphs>653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맑은 고딕 (본문)</vt:lpstr>
      <vt:lpstr>Arial</vt:lpstr>
      <vt:lpstr>Calibri</vt:lpstr>
      <vt:lpstr>Calibri Light</vt:lpstr>
      <vt:lpstr>Times New Roman</vt:lpstr>
      <vt:lpstr>Wingdings</vt:lpstr>
      <vt:lpstr>Office 테마</vt:lpstr>
      <vt:lpstr>공정 시뮬레이션  상태천이도</vt:lpstr>
      <vt:lpstr>1번 시나리오</vt:lpstr>
      <vt:lpstr>2번 시나리오</vt:lpstr>
      <vt:lpstr>3번 시나리오</vt:lpstr>
      <vt:lpstr>모델별 설계도</vt:lpstr>
      <vt:lpstr>모델별 설계도</vt:lpstr>
      <vt:lpstr>모델별 설계도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PRODUCT.H에 담겨야 할 변수</vt:lpstr>
      <vt:lpstr>Main 커플 모델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건호</dc:creator>
  <cp:lastModifiedBy>b</cp:lastModifiedBy>
  <cp:revision>392</cp:revision>
  <dcterms:created xsi:type="dcterms:W3CDTF">2023-02-02T07:33:06Z</dcterms:created>
  <dcterms:modified xsi:type="dcterms:W3CDTF">2023-03-16T07:42:11Z</dcterms:modified>
</cp:coreProperties>
</file>