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7" r:id="rId2"/>
    <p:sldId id="276" r:id="rId3"/>
    <p:sldId id="258" r:id="rId4"/>
    <p:sldId id="286" r:id="rId5"/>
    <p:sldId id="28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s407-ghelm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c04</a:t>
            </a:r>
            <a:endParaRPr lang="en-US" dirty="0"/>
          </a:p>
          <a:p>
            <a:r>
              <a:rPr lang="en-US" dirty="0" smtClean="0"/>
              <a:t>Guy Helmer</a:t>
            </a:r>
          </a:p>
          <a:p>
            <a:r>
              <a:rPr lang="en-US" dirty="0" smtClean="0"/>
              <a:t>(with thanks to Tim Smith)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 the basics of initializing and managing staging and commits to a local repos. </a:t>
            </a:r>
          </a:p>
          <a:p>
            <a:r>
              <a:rPr lang="en-US" dirty="0"/>
              <a:t>For today, you should have read sections 2.1 through 2.5 of the </a:t>
            </a:r>
            <a:r>
              <a:rPr lang="en-US" dirty="0" err="1"/>
              <a:t>ProGit</a:t>
            </a:r>
            <a:r>
              <a:rPr lang="en-US" dirty="0"/>
              <a:t> online book</a:t>
            </a:r>
          </a:p>
          <a:p>
            <a:pPr lvl="1"/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8139" y="729916"/>
            <a:ext cx="43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15692" y="2669500"/>
            <a:ext cx="77711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will continue our discussion of </a:t>
            </a:r>
            <a:r>
              <a:rPr lang="en-US" sz="2000" dirty="0" err="1"/>
              <a:t>Git</a:t>
            </a:r>
            <a:r>
              <a:rPr lang="en-US" sz="2000" dirty="0"/>
              <a:t>, and compress our discussion on Atom (we will cover a bit more about Atom at the start of next </a:t>
            </a:r>
            <a:r>
              <a:rPr lang="en-US" sz="2000" dirty="0" smtClean="0"/>
              <a:t>class, and then our first test will be Friday).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ICA for today. You’re welcomed to follow along with the commands I use, but it is not necessary.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/>
              <a:t>The four possible “states” of a of a file in your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8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switch to our class notes on GitHub…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8749"/>
            <a:ext cx="8229600" cy="3840163"/>
          </a:xfrm>
        </p:spPr>
        <p:txBody>
          <a:bodyPr>
            <a:normAutofit/>
          </a:bodyPr>
          <a:lstStyle/>
          <a:p>
            <a:r>
              <a:rPr lang="en-US" dirty="0" smtClean="0"/>
              <a:t>Go </a:t>
            </a:r>
            <a:r>
              <a:rPr lang="en-US" dirty="0"/>
              <a:t>to our GitHub site </a:t>
            </a:r>
            <a:r>
              <a:rPr lang="en-US" dirty="0" smtClean="0"/>
              <a:t>mis407-ghelmer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github.com/mis407-ghelmer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for the </a:t>
            </a:r>
            <a:r>
              <a:rPr lang="en-US" dirty="0" smtClean="0"/>
              <a:t>c04 </a:t>
            </a:r>
            <a:r>
              <a:rPr lang="en-US" dirty="0"/>
              <a:t>folder in the Class-Notes repo.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400" dirty="0"/>
              <a:t>For test 1 you should know how to…</a:t>
            </a:r>
          </a:p>
          <a:p>
            <a:pPr lvl="1"/>
            <a:r>
              <a:rPr lang="en-US" sz="1600" dirty="0" smtClean="0"/>
              <a:t>C03:</a:t>
            </a:r>
          </a:p>
          <a:p>
            <a:pPr lvl="2"/>
            <a:r>
              <a:rPr lang="en-US" sz="1200" dirty="0" smtClean="0"/>
              <a:t>Initialize </a:t>
            </a:r>
            <a:r>
              <a:rPr lang="en-US" sz="1200" dirty="0"/>
              <a:t>a repo from a local directory, and from a clone from GitHub</a:t>
            </a:r>
          </a:p>
          <a:p>
            <a:pPr lvl="2"/>
            <a:r>
              <a:rPr lang="en-US" sz="1200" dirty="0"/>
              <a:t>Add and remove files for staging.</a:t>
            </a:r>
          </a:p>
          <a:p>
            <a:pPr lvl="2"/>
            <a:r>
              <a:rPr lang="en-US" sz="1200" dirty="0"/>
              <a:t>Commit files with messages. </a:t>
            </a:r>
            <a:endParaRPr lang="en-US" sz="1200" dirty="0" smtClean="0"/>
          </a:p>
          <a:p>
            <a:pPr lvl="1"/>
            <a:r>
              <a:rPr lang="en-US" sz="1600" dirty="0" smtClean="0"/>
              <a:t>C04 (today):</a:t>
            </a:r>
            <a:endParaRPr lang="en-US" sz="1600" dirty="0"/>
          </a:p>
          <a:p>
            <a:pPr lvl="2"/>
            <a:r>
              <a:rPr lang="en-US" sz="1200" dirty="0"/>
              <a:t>Create a new Branch, switch between them</a:t>
            </a:r>
          </a:p>
          <a:p>
            <a:pPr lvl="2"/>
            <a:r>
              <a:rPr lang="en-US" sz="1200" dirty="0"/>
              <a:t>Merge branches, Delete Branches</a:t>
            </a:r>
          </a:p>
          <a:p>
            <a:pPr lvl="2"/>
            <a:r>
              <a:rPr lang="en-US" sz="1200" dirty="0"/>
              <a:t>Rollback a commit, amend a commit</a:t>
            </a:r>
          </a:p>
          <a:p>
            <a:pPr lvl="2"/>
            <a:r>
              <a:rPr lang="en-US" sz="1200" dirty="0"/>
              <a:t>Push and pull content to/from </a:t>
            </a:r>
            <a:r>
              <a:rPr lang="en-US" sz="1200" dirty="0" smtClean="0"/>
              <a:t>GitHub</a:t>
            </a:r>
          </a:p>
          <a:p>
            <a:pPr lvl="1"/>
            <a:r>
              <a:rPr lang="en-US" sz="1600" dirty="0" smtClean="0"/>
              <a:t>C05 (Wednesday)</a:t>
            </a:r>
            <a:endParaRPr lang="en-US" sz="1600" dirty="0"/>
          </a:p>
          <a:p>
            <a:pPr lvl="2"/>
            <a:r>
              <a:rPr lang="en-US" sz="1200" dirty="0" smtClean="0"/>
              <a:t>Open and edit files in Atom</a:t>
            </a:r>
            <a:endParaRPr lang="en-US" sz="1200" dirty="0" smtClean="0"/>
          </a:p>
          <a:p>
            <a:pPr lvl="2"/>
            <a:r>
              <a:rPr lang="en-US" sz="1200" dirty="0" smtClean="0"/>
              <a:t>Create </a:t>
            </a:r>
            <a:r>
              <a:rPr lang="en-US" sz="1200" dirty="0"/>
              <a:t>MD (markdown) file using </a:t>
            </a:r>
            <a:r>
              <a:rPr lang="en-US" sz="1200" dirty="0" smtClean="0"/>
              <a:t>Atom</a:t>
            </a:r>
          </a:p>
          <a:p>
            <a:pPr lvl="1"/>
            <a:r>
              <a:rPr lang="en-US" sz="1600" dirty="0" smtClean="0"/>
              <a:t>C06 (Friday)</a:t>
            </a:r>
          </a:p>
          <a:p>
            <a:pPr lvl="2"/>
            <a:r>
              <a:rPr lang="en-US" sz="1600" dirty="0"/>
              <a:t>Test 1 </a:t>
            </a:r>
          </a:p>
          <a:p>
            <a:pPr lvl="2"/>
            <a:r>
              <a:rPr lang="en-US" sz="1200" dirty="0"/>
              <a:t>It’s an open book test – you can use the internet to look things up, but cannot ask questions on the internet or share any content between classmates.</a:t>
            </a:r>
            <a:endParaRPr lang="en-US" sz="1200" dirty="0"/>
          </a:p>
          <a:p>
            <a:pPr lvl="1"/>
            <a:r>
              <a:rPr lang="en-US" sz="1600" dirty="0"/>
              <a:t>See class notes and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git-scm.com/book/en/v2</a:t>
            </a:r>
            <a:r>
              <a:rPr lang="en-US" sz="1600" dirty="0" smtClean="0"/>
              <a:t> sections </a:t>
            </a:r>
            <a:r>
              <a:rPr lang="en-US" sz="1600" dirty="0"/>
              <a:t>2.1 through 2.5 and sections 3.1 through </a:t>
            </a:r>
            <a:r>
              <a:rPr lang="en-US" sz="1600" dirty="0" smtClean="0"/>
              <a:t>3.3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300</Words>
  <Application>Microsoft Macintosh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ＭＳ Ｐゴシック</vt:lpstr>
      <vt:lpstr>Arial</vt:lpstr>
      <vt:lpstr>Office Theme</vt:lpstr>
      <vt:lpstr>MIS 407</vt:lpstr>
      <vt:lpstr>Recap</vt:lpstr>
      <vt:lpstr>For Today…</vt:lpstr>
      <vt:lpstr>The four possible “states” of a of a file in your repo</vt:lpstr>
      <vt:lpstr>Let’s switch to our class notes on GitHub…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2017-08-28T12:46:17Z</dcterms:modified>
</cp:coreProperties>
</file>