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45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73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070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037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2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8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17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06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34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44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990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5FAB-D22C-4267-ACAB-5E5EED83B622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E9D0-6C06-41F4-A357-2A609555E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9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/>
        </p:nvSpPr>
        <p:spPr>
          <a:xfrm>
            <a:off x="128587" y="0"/>
            <a:ext cx="11934825" cy="557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Pyöristetty suorakulmio 2"/>
          <p:cNvSpPr/>
          <p:nvPr/>
        </p:nvSpPr>
        <p:spPr>
          <a:xfrm>
            <a:off x="339634" y="174171"/>
            <a:ext cx="11512732" cy="1802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smtClean="0"/>
              <a:t>O-Levyasemalta löytyy jokaiselle opiskelijalle varatut resurssit koulun Linux-palvelimelta. </a:t>
            </a:r>
            <a:r>
              <a:rPr lang="fi-FI" sz="2800" b="1" dirty="0" smtClean="0">
                <a:solidFill>
                  <a:schemeClr val="tx1"/>
                </a:solidFill>
              </a:rPr>
              <a:t>Intra</a:t>
            </a:r>
            <a:r>
              <a:rPr lang="fi-FI" sz="2800" dirty="0" smtClean="0"/>
              <a:t>-kansion sisältöä pääsee katsomaan </a:t>
            </a:r>
            <a:r>
              <a:rPr lang="fi-FI" sz="2800" b="1" dirty="0" smtClean="0">
                <a:solidFill>
                  <a:schemeClr val="tx1"/>
                </a:solidFill>
              </a:rPr>
              <a:t>koulun lähiverkon kautta</a:t>
            </a:r>
            <a:r>
              <a:rPr lang="fi-FI" sz="2800" dirty="0" smtClean="0"/>
              <a:t>, Public-kansion sisältöä </a:t>
            </a:r>
            <a:r>
              <a:rPr lang="fi-FI" sz="2800" b="1" dirty="0" smtClean="0">
                <a:solidFill>
                  <a:schemeClr val="tx1"/>
                </a:solidFill>
              </a:rPr>
              <a:t>mistä tahansa </a:t>
            </a:r>
            <a:r>
              <a:rPr lang="fi-FI" sz="2800" dirty="0" smtClean="0"/>
              <a:t>internetin yli.</a:t>
            </a:r>
            <a:endParaRPr lang="fi-FI" sz="2800" dirty="0"/>
          </a:p>
        </p:txBody>
      </p:sp>
      <p:sp>
        <p:nvSpPr>
          <p:cNvPr id="4" name="Pyöristetty suorakulmio 3"/>
          <p:cNvSpPr/>
          <p:nvPr/>
        </p:nvSpPr>
        <p:spPr>
          <a:xfrm>
            <a:off x="7541623" y="2416628"/>
            <a:ext cx="4293326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Kansion O:\intra sisältöä pääsee katsomaan URL-osoitteesta</a:t>
            </a:r>
          </a:p>
          <a:p>
            <a:pPr algn="ctr"/>
            <a:r>
              <a:rPr lang="fi-FI" b="1" dirty="0" smtClean="0">
                <a:solidFill>
                  <a:schemeClr val="tx1"/>
                </a:solidFill>
              </a:rPr>
              <a:t>https://intra.bc.fi/s1900622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5" name="Pyöristetty suorakulmio 4"/>
          <p:cNvSpPr/>
          <p:nvPr/>
        </p:nvSpPr>
        <p:spPr>
          <a:xfrm>
            <a:off x="7541623" y="4075611"/>
            <a:ext cx="4293326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Kansion O:\public sisältöä pääsee katsomaan URL-osoitteesta</a:t>
            </a:r>
          </a:p>
          <a:p>
            <a:pPr algn="ctr"/>
            <a:r>
              <a:rPr lang="fi-FI" b="1" dirty="0" smtClean="0">
                <a:solidFill>
                  <a:schemeClr val="tx1"/>
                </a:solidFill>
              </a:rPr>
              <a:t>https://public.bc.fi/s1900622</a:t>
            </a:r>
            <a:endParaRPr lang="fi-FI" b="1" dirty="0">
              <a:solidFill>
                <a:schemeClr val="tx1"/>
              </a:solidFill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2095228"/>
            <a:ext cx="6064326" cy="3199583"/>
          </a:xfrm>
          <a:prstGeom prst="rect">
            <a:avLst/>
          </a:prstGeom>
        </p:spPr>
      </p:pic>
      <p:cxnSp>
        <p:nvCxnSpPr>
          <p:cNvPr id="8" name="Suora nuoliyhdysviiva 7"/>
          <p:cNvCxnSpPr/>
          <p:nvPr/>
        </p:nvCxnSpPr>
        <p:spPr>
          <a:xfrm flipH="1">
            <a:off x="2664823" y="2934789"/>
            <a:ext cx="5294811" cy="60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nuoliyhdysviiva 9"/>
          <p:cNvCxnSpPr/>
          <p:nvPr/>
        </p:nvCxnSpPr>
        <p:spPr>
          <a:xfrm flipH="1" flipV="1">
            <a:off x="2647406" y="3754210"/>
            <a:ext cx="5259977" cy="931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Vihreä-keltaine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</Words>
  <Application>Microsoft Office PowerPoint</Application>
  <PresentationFormat>Laajakuva</PresentationFormat>
  <Paragraphs>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Aaltonen Joonas</dc:creator>
  <cp:lastModifiedBy>Aaltonen Joonas</cp:lastModifiedBy>
  <cp:revision>8</cp:revision>
  <dcterms:created xsi:type="dcterms:W3CDTF">2019-03-25T11:10:10Z</dcterms:created>
  <dcterms:modified xsi:type="dcterms:W3CDTF">2019-03-25T11:57:39Z</dcterms:modified>
</cp:coreProperties>
</file>