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FB93-7544-4A47-BFAA-56727283CACA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CF7-1DA7-474F-B4D3-AC2E3C9C1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4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FB93-7544-4A47-BFAA-56727283CACA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CF7-1DA7-474F-B4D3-AC2E3C9C1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5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FB93-7544-4A47-BFAA-56727283CACA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CF7-1DA7-474F-B4D3-AC2E3C9C1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80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FB93-7544-4A47-BFAA-56727283CACA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CF7-1DA7-474F-B4D3-AC2E3C9C1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2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FB93-7544-4A47-BFAA-56727283CACA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CF7-1DA7-474F-B4D3-AC2E3C9C1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1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FB93-7544-4A47-BFAA-56727283CACA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CF7-1DA7-474F-B4D3-AC2E3C9C1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FB93-7544-4A47-BFAA-56727283CACA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CF7-1DA7-474F-B4D3-AC2E3C9C1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FB93-7544-4A47-BFAA-56727283CACA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CF7-1DA7-474F-B4D3-AC2E3C9C1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6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FB93-7544-4A47-BFAA-56727283CACA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CF7-1DA7-474F-B4D3-AC2E3C9C1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FB93-7544-4A47-BFAA-56727283CACA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CF7-1DA7-474F-B4D3-AC2E3C9C1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0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FB93-7544-4A47-BFAA-56727283CACA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4CF7-1DA7-474F-B4D3-AC2E3C9C1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3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FB93-7544-4A47-BFAA-56727283CACA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04CF7-1DA7-474F-B4D3-AC2E3C9C1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TEAM 5 </a:t>
            </a:r>
            <a:r>
              <a:rPr lang="ko-KR" altLang="en-US" dirty="0" smtClean="0"/>
              <a:t>회의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2020.6.6. </a:t>
            </a:r>
            <a:r>
              <a:rPr lang="ko-KR" altLang="en-US" dirty="0" smtClean="0"/>
              <a:t>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82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5745" y="545523"/>
            <a:ext cx="10474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지금까지 </a:t>
            </a:r>
            <a:r>
              <a:rPr lang="ko-KR" altLang="en-US" sz="5000" dirty="0" smtClean="0"/>
              <a:t>진행 </a:t>
            </a:r>
            <a:r>
              <a:rPr lang="ko-KR" altLang="en-US" sz="5000" dirty="0" smtClean="0"/>
              <a:t>사항</a:t>
            </a:r>
            <a:endParaRPr lang="ko-KR" altLang="en-US" sz="5000" dirty="0"/>
          </a:p>
        </p:txBody>
      </p:sp>
      <p:sp>
        <p:nvSpPr>
          <p:cNvPr id="7" name="TextBox 6"/>
          <p:cNvSpPr txBox="1"/>
          <p:nvPr/>
        </p:nvSpPr>
        <p:spPr>
          <a:xfrm>
            <a:off x="595745" y="1749245"/>
            <a:ext cx="1107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운영자 페이지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신규 매장 생성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매장관리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매장 검색 기능 완료</a:t>
            </a:r>
            <a:r>
              <a:rPr lang="en-US" altLang="ko-KR" sz="2000" dirty="0"/>
              <a:t> 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</a:rPr>
              <a:t>라벨관리 기능 개발만 남음</a:t>
            </a:r>
            <a:endParaRPr lang="en-US" altLang="ko-K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2000" dirty="0"/>
          </a:p>
          <a:p>
            <a:r>
              <a:rPr lang="ko-KR" altLang="en-US" sz="2000" dirty="0" smtClean="0"/>
              <a:t>소비자 페이지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가게 검색</a:t>
            </a:r>
            <a:r>
              <a:rPr lang="en-US" altLang="ko-KR" sz="2000" dirty="0" smtClean="0"/>
              <a:t>, QR</a:t>
            </a:r>
            <a:r>
              <a:rPr lang="ko-KR" altLang="en-US" sz="2000" dirty="0" smtClean="0"/>
              <a:t>코드 인식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개인정보 수집 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</a:rPr>
              <a:t>라벨메이커 기능 개발만 남음</a:t>
            </a:r>
            <a:endParaRPr lang="en-US" altLang="ko-K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160" y="3013111"/>
            <a:ext cx="2538374" cy="38448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561" y="3013111"/>
            <a:ext cx="2370306" cy="3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4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6582" y="1941382"/>
            <a:ext cx="10363200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dirty="0" smtClean="0"/>
              <a:t>라벨메이커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글자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사진 합성 기능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이미지 </a:t>
            </a:r>
            <a:r>
              <a:rPr lang="ko-KR" altLang="en-US" sz="2000" dirty="0" err="1" smtClean="0"/>
              <a:t>프로세싱</a:t>
            </a:r>
            <a:r>
              <a:rPr lang="ko-KR" altLang="en-US" sz="2000" dirty="0" smtClean="0"/>
              <a:t> 분야 </a:t>
            </a:r>
            <a:r>
              <a:rPr lang="en-US" altLang="ko-KR" sz="2000" dirty="0" smtClean="0"/>
              <a:t>but, </a:t>
            </a:r>
            <a:r>
              <a:rPr lang="ko-KR" altLang="en-US" sz="2000" dirty="0" err="1" smtClean="0"/>
              <a:t>멘토링</a:t>
            </a:r>
            <a:r>
              <a:rPr lang="ko-KR" altLang="en-US" sz="2000" dirty="0" smtClean="0"/>
              <a:t> 부족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기능적으로 구현이 힘듦</a:t>
            </a:r>
            <a:r>
              <a:rPr lang="en-US" altLang="ko-KR" sz="2000" dirty="0" smtClean="0"/>
              <a:t>) 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95745" y="645535"/>
            <a:ext cx="10474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에러사항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4740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6582" y="1987695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QR </a:t>
            </a:r>
            <a:r>
              <a:rPr lang="ko-KR" altLang="en-US" dirty="0" smtClean="0"/>
              <a:t>코드 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라벨 생성 시 </a:t>
            </a:r>
            <a:r>
              <a:rPr lang="en-US" altLang="ko-KR" dirty="0" smtClean="0"/>
              <a:t>QR </a:t>
            </a:r>
            <a:r>
              <a:rPr lang="ko-KR" altLang="en-US" dirty="0" smtClean="0"/>
              <a:t>코드 같이 생성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라벨 메이커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사진 합성 기능 </a:t>
            </a:r>
            <a:r>
              <a:rPr lang="ko-KR" altLang="en-US" dirty="0" err="1" smtClean="0"/>
              <a:t>대체안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디자인 부분 개선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그 외 매장관리자 페이지 부분과의 코드 병합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745" y="545523"/>
            <a:ext cx="10474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/>
              <a:t>앞으로의 진행 계획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46456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067" y="372533"/>
            <a:ext cx="1156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>
                <a:solidFill>
                  <a:srgbClr val="FF0000"/>
                </a:solidFill>
              </a:rPr>
              <a:t>DB </a:t>
            </a:r>
            <a:r>
              <a:rPr lang="ko-KR" altLang="en-US" sz="4500" dirty="0" smtClean="0">
                <a:solidFill>
                  <a:srgbClr val="FF0000"/>
                </a:solidFill>
              </a:rPr>
              <a:t>테이블 구조 변경사안 </a:t>
            </a:r>
            <a:r>
              <a:rPr lang="en-US" altLang="ko-KR" sz="5000" dirty="0" smtClean="0">
                <a:solidFill>
                  <a:srgbClr val="FF0000"/>
                </a:solidFill>
              </a:rPr>
              <a:t>- </a:t>
            </a:r>
            <a:r>
              <a:rPr lang="ko-KR" altLang="en-US" sz="3000" dirty="0" smtClean="0">
                <a:solidFill>
                  <a:srgbClr val="FF0000"/>
                </a:solidFill>
              </a:rPr>
              <a:t>나이 필드 추가</a:t>
            </a:r>
            <a:r>
              <a:rPr lang="en-US" altLang="ko-KR" sz="3000" dirty="0" smtClean="0">
                <a:solidFill>
                  <a:srgbClr val="FF0000"/>
                </a:solidFill>
              </a:rPr>
              <a:t>(TEXT)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595" y="1755943"/>
            <a:ext cx="5792259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/>
              <a:t>회원정보 </a:t>
            </a:r>
            <a:r>
              <a:rPr lang="ko-KR" altLang="en-US" sz="2500" b="1" dirty="0" smtClean="0"/>
              <a:t>테이블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아이디</a:t>
            </a:r>
            <a:r>
              <a:rPr lang="en-US" altLang="ko-KR" dirty="0"/>
              <a:t>-</a:t>
            </a:r>
            <a:r>
              <a:rPr lang="en-US" altLang="ko-KR" dirty="0" err="1"/>
              <a:t>stirng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패스워드</a:t>
            </a:r>
            <a:r>
              <a:rPr lang="en-US" altLang="ko-KR" dirty="0"/>
              <a:t>-</a:t>
            </a:r>
            <a:r>
              <a:rPr lang="en-US" altLang="ko-KR" dirty="0" err="1"/>
              <a:t>stirng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-string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연락처</a:t>
            </a:r>
            <a:r>
              <a:rPr lang="en-US" altLang="ko-KR" dirty="0"/>
              <a:t>-string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이메일</a:t>
            </a:r>
            <a:r>
              <a:rPr lang="en-US" altLang="ko-KR" dirty="0"/>
              <a:t>(string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성별</a:t>
            </a:r>
            <a:r>
              <a:rPr lang="en-US" altLang="ko-KR" dirty="0"/>
              <a:t>-</a:t>
            </a:r>
            <a:r>
              <a:rPr lang="en-US" altLang="ko-KR" dirty="0" err="1"/>
              <a:t>int</a:t>
            </a:r>
            <a:r>
              <a:rPr lang="en-US" altLang="ko-KR" dirty="0"/>
              <a:t>   (0=</a:t>
            </a:r>
            <a:r>
              <a:rPr lang="ko-KR" altLang="en-US" dirty="0"/>
              <a:t>남자</a:t>
            </a:r>
            <a:r>
              <a:rPr lang="en-US" altLang="ko-KR" dirty="0"/>
              <a:t>, 1=</a:t>
            </a:r>
            <a:r>
              <a:rPr lang="ko-KR" altLang="en-US" dirty="0"/>
              <a:t>여자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나이</a:t>
            </a:r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en-US" altLang="ko-KR" dirty="0" smtClean="0">
                <a:solidFill>
                  <a:srgbClr val="FF0000"/>
                </a:solidFill>
              </a:rPr>
              <a:t>TEXT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(10</a:t>
            </a:r>
            <a:r>
              <a:rPr lang="ko-KR" altLang="en-US" dirty="0">
                <a:solidFill>
                  <a:srgbClr val="FF0000"/>
                </a:solidFill>
              </a:rPr>
              <a:t>대</a:t>
            </a:r>
            <a:r>
              <a:rPr lang="en-US" altLang="ko-KR" dirty="0">
                <a:solidFill>
                  <a:srgbClr val="FF0000"/>
                </a:solidFill>
              </a:rPr>
              <a:t>~80</a:t>
            </a:r>
            <a:r>
              <a:rPr lang="ko-KR" altLang="en-US" dirty="0">
                <a:solidFill>
                  <a:srgbClr val="FF0000"/>
                </a:solidFill>
              </a:rPr>
              <a:t>대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아이디분류</a:t>
            </a:r>
            <a:r>
              <a:rPr lang="en-US" altLang="ko-KR" dirty="0"/>
              <a:t>-</a:t>
            </a:r>
            <a:r>
              <a:rPr lang="en-US" altLang="ko-KR" dirty="0" err="1"/>
              <a:t>int</a:t>
            </a:r>
            <a:r>
              <a:rPr lang="en-US" altLang="ko-KR" dirty="0"/>
              <a:t> (0=</a:t>
            </a:r>
            <a:r>
              <a:rPr lang="ko-KR" altLang="en-US" dirty="0"/>
              <a:t>운영자</a:t>
            </a:r>
            <a:r>
              <a:rPr lang="en-US" altLang="ko-KR" dirty="0"/>
              <a:t>, 1=</a:t>
            </a:r>
            <a:r>
              <a:rPr lang="ko-KR" altLang="en-US" dirty="0"/>
              <a:t>매장관리자</a:t>
            </a:r>
            <a:r>
              <a:rPr lang="en-US" altLang="ko-KR" dirty="0"/>
              <a:t>, 2=</a:t>
            </a:r>
            <a:r>
              <a:rPr lang="ko-KR" altLang="en-US" dirty="0"/>
              <a:t>고객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매장</a:t>
            </a:r>
            <a:r>
              <a:rPr lang="en-US" altLang="ko-KR" dirty="0"/>
              <a:t>ID (</a:t>
            </a:r>
            <a:r>
              <a:rPr lang="ko-KR" altLang="en-US" dirty="0"/>
              <a:t>매장</a:t>
            </a:r>
            <a:r>
              <a:rPr lang="en-US" altLang="ko-KR" dirty="0"/>
              <a:t>DB</a:t>
            </a:r>
            <a:r>
              <a:rPr lang="ko-KR" altLang="en-US" dirty="0" err="1"/>
              <a:t>외래키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274062" y="1755943"/>
            <a:ext cx="5433580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/>
              <a:t>매장 </a:t>
            </a:r>
            <a:r>
              <a:rPr lang="ko-KR" altLang="en-US" sz="2500" b="1" dirty="0" smtClean="0"/>
              <a:t>테이블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카테고리 </a:t>
            </a:r>
            <a:r>
              <a:rPr lang="en-US" altLang="ko-KR" dirty="0"/>
              <a:t>(</a:t>
            </a:r>
            <a:r>
              <a:rPr lang="ko-KR" altLang="en-US" dirty="0"/>
              <a:t>분류</a:t>
            </a:r>
            <a:r>
              <a:rPr lang="en-US" altLang="ko-KR" dirty="0"/>
              <a:t>) -string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매장 </a:t>
            </a:r>
            <a:r>
              <a:rPr lang="en-US" altLang="ko-KR" dirty="0"/>
              <a:t>No. - 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매장명 </a:t>
            </a:r>
            <a:r>
              <a:rPr lang="en-US" altLang="ko-KR" dirty="0"/>
              <a:t>- string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매장</a:t>
            </a:r>
            <a:r>
              <a:rPr lang="en-US" altLang="ko-KR" dirty="0"/>
              <a:t>ID - string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매장패스워드 </a:t>
            </a:r>
            <a:r>
              <a:rPr lang="en-US" altLang="ko-KR" dirty="0"/>
              <a:t>- string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주소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/>
              <a:t>- string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주소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string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연락처 </a:t>
            </a:r>
            <a:r>
              <a:rPr lang="en-US" altLang="ko-KR" dirty="0"/>
              <a:t>- string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대표이미지 </a:t>
            </a:r>
            <a:r>
              <a:rPr lang="en-US" altLang="ko-KR" dirty="0"/>
              <a:t>- string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QR</a:t>
            </a:r>
            <a:r>
              <a:rPr lang="ko-KR" altLang="en-US" dirty="0"/>
              <a:t>코드식별번호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22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969" y="1380854"/>
            <a:ext cx="9076892" cy="523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 smtClean="0"/>
              <a:t>라벨</a:t>
            </a:r>
            <a:r>
              <a:rPr lang="en-US" altLang="ko-KR" sz="2500" b="1" dirty="0"/>
              <a:t> </a:t>
            </a:r>
            <a:r>
              <a:rPr lang="ko-KR" altLang="en-US" sz="2500" b="1" dirty="0" smtClean="0"/>
              <a:t>테이블</a:t>
            </a:r>
            <a:r>
              <a:rPr lang="en-US" altLang="ko-KR" sz="2500" b="1" dirty="0" smtClean="0"/>
              <a:t>  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소비자성향파악</a:t>
            </a:r>
            <a:r>
              <a:rPr lang="en-US" altLang="ko-KR" sz="2500" b="1" dirty="0"/>
              <a:t>,</a:t>
            </a:r>
            <a:r>
              <a:rPr lang="ko-KR" altLang="en-US" sz="2500" b="1" dirty="0" err="1"/>
              <a:t>일월별</a:t>
            </a:r>
            <a:r>
              <a:rPr lang="ko-KR" altLang="en-US" sz="2500" b="1" dirty="0"/>
              <a:t> 매출파악에 사용</a:t>
            </a:r>
            <a:r>
              <a:rPr lang="en-US" altLang="ko-KR" sz="25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trike="sngStrike" dirty="0"/>
              <a:t>일시 </a:t>
            </a:r>
            <a:r>
              <a:rPr lang="en-US" altLang="ko-KR" strike="sngStrike" dirty="0"/>
              <a:t>(date</a:t>
            </a:r>
            <a:r>
              <a:rPr lang="en-US" altLang="ko-KR" strike="sngStrike" dirty="0" smtClean="0"/>
              <a:t>) -&gt; </a:t>
            </a:r>
            <a:r>
              <a:rPr lang="ko-KR" altLang="en-US" strike="sngStrike" dirty="0" smtClean="0"/>
              <a:t>타임스탬프 이용</a:t>
            </a:r>
            <a:endParaRPr lang="en-US" altLang="ko-KR" strike="sngStrike" dirty="0"/>
          </a:p>
          <a:p>
            <a:pPr>
              <a:lnSpc>
                <a:spcPct val="150000"/>
              </a:lnSpc>
            </a:pPr>
            <a:r>
              <a:rPr lang="ko-KR" altLang="en-US" dirty="0"/>
              <a:t>주문자 </a:t>
            </a:r>
            <a:r>
              <a:rPr lang="en-US" altLang="ko-KR" dirty="0"/>
              <a:t>(string)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연락처</a:t>
            </a:r>
            <a:r>
              <a:rPr lang="en-US" altLang="ko-KR" dirty="0"/>
              <a:t>(string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/>
              <a:t>(string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라벨정보  </a:t>
            </a:r>
            <a:r>
              <a:rPr lang="en-US" altLang="ko-KR" dirty="0"/>
              <a:t>(string)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성별 </a:t>
            </a:r>
            <a:r>
              <a:rPr lang="en-US" altLang="ko-KR" dirty="0"/>
              <a:t>(string)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나이</a:t>
            </a:r>
            <a:r>
              <a:rPr lang="en-US" altLang="ko-KR" dirty="0"/>
              <a:t>-</a:t>
            </a:r>
            <a:r>
              <a:rPr lang="en-US" altLang="ko-KR" dirty="0" err="1"/>
              <a:t>int</a:t>
            </a:r>
            <a:r>
              <a:rPr lang="en-US" altLang="ko-KR" dirty="0"/>
              <a:t> (10</a:t>
            </a:r>
            <a:r>
              <a:rPr lang="ko-KR" altLang="en-US" dirty="0"/>
              <a:t>대</a:t>
            </a:r>
            <a:r>
              <a:rPr lang="en-US" altLang="ko-KR" dirty="0"/>
              <a:t>~80</a:t>
            </a:r>
            <a:r>
              <a:rPr lang="ko-KR" altLang="en-US" dirty="0"/>
              <a:t>대</a:t>
            </a:r>
            <a:r>
              <a:rPr lang="en-US" altLang="ko-KR" dirty="0"/>
              <a:t>) (0=10</a:t>
            </a:r>
            <a:r>
              <a:rPr lang="ko-KR" altLang="en-US" dirty="0"/>
              <a:t>대 </a:t>
            </a:r>
            <a:r>
              <a:rPr lang="en-US" altLang="ko-KR" dirty="0"/>
              <a:t>... 7=80</a:t>
            </a:r>
            <a:r>
              <a:rPr lang="ko-KR" altLang="en-US" dirty="0"/>
              <a:t>대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매장</a:t>
            </a:r>
            <a:r>
              <a:rPr lang="en-US" altLang="ko-KR" dirty="0"/>
              <a:t>ID(</a:t>
            </a:r>
            <a:r>
              <a:rPr lang="ko-KR" altLang="en-US" dirty="0" err="1"/>
              <a:t>외래키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라벨 </a:t>
            </a:r>
            <a:r>
              <a:rPr lang="ko-KR" altLang="en-US" dirty="0" smtClean="0"/>
              <a:t>이미지 </a:t>
            </a:r>
            <a:r>
              <a:rPr lang="en-US" altLang="ko-KR" dirty="0"/>
              <a:t>– string (</a:t>
            </a:r>
            <a:r>
              <a:rPr lang="ko-KR" altLang="en-US" dirty="0"/>
              <a:t>파일이름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커스텀</a:t>
            </a:r>
            <a:r>
              <a:rPr lang="ko-KR" altLang="en-US" dirty="0" smtClean="0"/>
              <a:t> 라벨 디자인</a:t>
            </a:r>
            <a:r>
              <a:rPr lang="en-US" altLang="ko-KR" dirty="0" smtClean="0"/>
              <a:t>(=</a:t>
            </a:r>
            <a:r>
              <a:rPr lang="ko-KR" altLang="en-US" dirty="0" smtClean="0"/>
              <a:t>저장될 파일이름</a:t>
            </a:r>
            <a:r>
              <a:rPr lang="en-US" altLang="ko-KR" dirty="0" smtClean="0"/>
              <a:t>) – </a:t>
            </a:r>
            <a:r>
              <a:rPr lang="en-US" altLang="ko-KR" dirty="0" err="1" smtClean="0"/>
              <a:t>srting</a:t>
            </a:r>
            <a:r>
              <a:rPr lang="en-US" altLang="ko-KR" dirty="0" smtClean="0"/>
              <a:t> (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나이</a:t>
            </a:r>
            <a:r>
              <a:rPr lang="en-US" altLang="ko-KR" dirty="0" smtClean="0">
                <a:solidFill>
                  <a:srgbClr val="FF0000"/>
                </a:solidFill>
              </a:rPr>
              <a:t>-TEXT (10</a:t>
            </a:r>
            <a:r>
              <a:rPr lang="ko-KR" altLang="en-US" dirty="0" smtClean="0">
                <a:solidFill>
                  <a:srgbClr val="FF0000"/>
                </a:solidFill>
              </a:rPr>
              <a:t>대</a:t>
            </a:r>
            <a:r>
              <a:rPr lang="en-US" altLang="ko-KR" dirty="0" smtClean="0">
                <a:solidFill>
                  <a:srgbClr val="FF0000"/>
                </a:solidFill>
              </a:rPr>
              <a:t>~80</a:t>
            </a:r>
            <a:r>
              <a:rPr lang="ko-KR" altLang="en-US" dirty="0" smtClean="0">
                <a:solidFill>
                  <a:srgbClr val="FF0000"/>
                </a:solidFill>
              </a:rPr>
              <a:t>대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969" y="303522"/>
            <a:ext cx="1156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0000"/>
                </a:solidFill>
              </a:rPr>
              <a:t>DB </a:t>
            </a:r>
            <a:r>
              <a:rPr lang="ko-KR" altLang="en-US" sz="5000" dirty="0" smtClean="0">
                <a:solidFill>
                  <a:srgbClr val="FF0000"/>
                </a:solidFill>
              </a:rPr>
              <a:t>테이블 구조 변경사안</a:t>
            </a:r>
            <a:endParaRPr lang="ko-KR" altLang="en-US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6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309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TEAM 5 회의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회의</dc:title>
  <dc:creator>예 진화</dc:creator>
  <cp:lastModifiedBy>예 진화</cp:lastModifiedBy>
  <cp:revision>15</cp:revision>
  <dcterms:created xsi:type="dcterms:W3CDTF">2020-06-06T05:54:09Z</dcterms:created>
  <dcterms:modified xsi:type="dcterms:W3CDTF">2020-06-06T06:19:13Z</dcterms:modified>
</cp:coreProperties>
</file>