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8" r:id="rId8"/>
    <p:sldId id="269" r:id="rId9"/>
    <p:sldId id="270" r:id="rId10"/>
    <p:sldId id="261" r:id="rId11"/>
    <p:sldId id="263" r:id="rId12"/>
    <p:sldId id="264" r:id="rId13"/>
    <p:sldId id="271" r:id="rId14"/>
    <p:sldId id="26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47" autoAdjust="0"/>
    <p:restoredTop sz="94154" autoAdjust="0"/>
  </p:normalViewPr>
  <p:slideViewPr>
    <p:cSldViewPr snapToGrid="0">
      <p:cViewPr varScale="1">
        <p:scale>
          <a:sx n="44" d="100"/>
          <a:sy n="44" d="100"/>
        </p:scale>
        <p:origin x="5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5914F-C87C-4018-9AEF-B6AEC979C496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0712C-9CE4-4F35-9AE8-7E3AB2234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2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0712C-9CE4-4F35-9AE8-7E3AB22342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970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A996-2295-4C46-8516-99BDFF209EEC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A214-AF90-4A38-B989-568C3FE43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75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A996-2295-4C46-8516-99BDFF209EEC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A214-AF90-4A38-B989-568C3FE43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77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A996-2295-4C46-8516-99BDFF209EEC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A214-AF90-4A38-B989-568C3FE43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50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A996-2295-4C46-8516-99BDFF209EEC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A214-AF90-4A38-B989-568C3FE43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42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A996-2295-4C46-8516-99BDFF209EEC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A214-AF90-4A38-B989-568C3FE43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28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A996-2295-4C46-8516-99BDFF209EEC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A214-AF90-4A38-B989-568C3FE43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76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A996-2295-4C46-8516-99BDFF209EEC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A214-AF90-4A38-B989-568C3FE43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28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A996-2295-4C46-8516-99BDFF209EEC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A214-AF90-4A38-B989-568C3FE43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03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A996-2295-4C46-8516-99BDFF209EEC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A214-AF90-4A38-B989-568C3FE43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910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A996-2295-4C46-8516-99BDFF209EEC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A214-AF90-4A38-B989-568C3FE43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38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A996-2295-4C46-8516-99BDFF209EEC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A214-AF90-4A38-B989-568C3FE43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23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1A996-2295-4C46-8516-99BDFF209EEC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BA214-AF90-4A38-B989-568C3FE43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23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TEAM 5 </a:t>
            </a:r>
            <a:r>
              <a:rPr lang="ko-KR" altLang="en-US" dirty="0" smtClean="0"/>
              <a:t>회의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20692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2020.5.30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682536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95745" y="645535"/>
            <a:ext cx="104740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err="1" smtClean="0"/>
              <a:t>커스텀</a:t>
            </a:r>
            <a:r>
              <a:rPr lang="ko-KR" altLang="en-US" sz="5000" dirty="0" smtClean="0"/>
              <a:t> 라벨 디자인 부분 </a:t>
            </a:r>
            <a:endParaRPr lang="ko-KR" altLang="en-US" sz="5000" dirty="0"/>
          </a:p>
        </p:txBody>
      </p:sp>
      <p:sp>
        <p:nvSpPr>
          <p:cNvPr id="2" name="TextBox 1"/>
          <p:cNvSpPr txBox="1"/>
          <p:nvPr/>
        </p:nvSpPr>
        <p:spPr>
          <a:xfrm>
            <a:off x="595745" y="1885950"/>
            <a:ext cx="1116286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운영자 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컴퓨터에 저장돼 있던 사진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)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매장테이블</a:t>
            </a:r>
            <a:r>
              <a:rPr lang="ko-KR" altLang="en-US" dirty="0" smtClean="0"/>
              <a:t>에 저장</a:t>
            </a:r>
            <a:r>
              <a:rPr lang="en-US" altLang="ko-KR" dirty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파일이름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소비자 페이지 </a:t>
            </a:r>
            <a:r>
              <a:rPr lang="en-US" altLang="ko-KR" dirty="0" smtClean="0"/>
              <a:t>–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매장테이블</a:t>
            </a:r>
            <a:r>
              <a:rPr lang="ko-KR" altLang="en-US" dirty="0" smtClean="0"/>
              <a:t>에 저장된 해당 매장 라벨 이미지 불러오기</a:t>
            </a:r>
            <a:r>
              <a:rPr lang="en-US" altLang="ko-KR" dirty="0" smtClean="0"/>
              <a:t> =&gt; </a:t>
            </a:r>
            <a:r>
              <a:rPr lang="ko-KR" altLang="en-US" dirty="0" smtClean="0"/>
              <a:t>파일이름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사진 첨부</a:t>
            </a:r>
            <a:r>
              <a:rPr lang="en-US" altLang="ko-KR" dirty="0" smtClean="0"/>
              <a:t> </a:t>
            </a:r>
            <a:r>
              <a:rPr lang="ko-KR" altLang="en-US" dirty="0" smtClean="0"/>
              <a:t>후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라벨테이블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</a:t>
            </a:r>
            <a:r>
              <a:rPr lang="en-US" altLang="ko-KR" dirty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파일이름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매장관리자 페이지 </a:t>
            </a:r>
            <a:r>
              <a:rPr lang="en-US" altLang="ko-KR" dirty="0" smtClean="0"/>
              <a:t>–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라벨테이블</a:t>
            </a:r>
            <a:r>
              <a:rPr lang="ko-KR" altLang="en-US" dirty="0" smtClean="0"/>
              <a:t>에 저장된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이미지 </a:t>
            </a:r>
            <a:r>
              <a:rPr lang="ko-KR" altLang="en-US" dirty="0" err="1" smtClean="0"/>
              <a:t>미리보기</a:t>
            </a:r>
            <a:r>
              <a:rPr lang="ko-KR" altLang="en-US" dirty="0" smtClean="0"/>
              <a:t> 불러오기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파일이름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**</a:t>
            </a:r>
            <a:r>
              <a:rPr lang="ko-KR" altLang="en-US" dirty="0" smtClean="0"/>
              <a:t>경로는 모두 동일하니 제외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8802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95745" y="645535"/>
            <a:ext cx="104740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/>
              <a:t>QR</a:t>
            </a:r>
            <a:r>
              <a:rPr lang="ko-KR" altLang="en-US" sz="5000" dirty="0" smtClean="0"/>
              <a:t>코드 생성 </a:t>
            </a:r>
            <a:endParaRPr lang="ko-KR" altLang="en-US" sz="5000" dirty="0"/>
          </a:p>
        </p:txBody>
      </p:sp>
      <p:sp>
        <p:nvSpPr>
          <p:cNvPr id="2" name="TextBox 1"/>
          <p:cNvSpPr txBox="1"/>
          <p:nvPr/>
        </p:nvSpPr>
        <p:spPr>
          <a:xfrm>
            <a:off x="595745" y="1885950"/>
            <a:ext cx="11162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운영자 페이지 </a:t>
            </a:r>
            <a:r>
              <a:rPr lang="en-US" altLang="ko-KR" dirty="0" smtClean="0"/>
              <a:t>–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</a:rPr>
              <a:t>매장 테이블 </a:t>
            </a:r>
            <a:r>
              <a:rPr lang="ko-KR" altLang="en-US" dirty="0" smtClean="0"/>
              <a:t>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매장 </a:t>
            </a:r>
            <a:r>
              <a:rPr lang="en-US" altLang="ko-KR" dirty="0" smtClean="0"/>
              <a:t>No’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QR</a:t>
            </a:r>
            <a:r>
              <a:rPr lang="ko-KR" altLang="en-US" dirty="0" smtClean="0"/>
              <a:t>코드 생성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소비자 페이지 </a:t>
            </a:r>
            <a:r>
              <a:rPr lang="en-US" altLang="ko-KR" dirty="0" smtClean="0"/>
              <a:t>– QR</a:t>
            </a:r>
            <a:r>
              <a:rPr lang="ko-KR" altLang="en-US" dirty="0" smtClean="0"/>
              <a:t>코드 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매장 </a:t>
            </a:r>
            <a:r>
              <a:rPr lang="en-US" altLang="ko-KR" dirty="0" smtClean="0"/>
              <a:t>No’ </a:t>
            </a:r>
            <a:r>
              <a:rPr lang="ko-KR" altLang="en-US" dirty="0" smtClean="0"/>
              <a:t>읽어와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</a:rPr>
              <a:t>매장테이블</a:t>
            </a:r>
            <a:r>
              <a:rPr lang="ko-KR" altLang="en-US" dirty="0" smtClean="0"/>
              <a:t> 내 라벨 디자인 읽어오기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파일이름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90689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65" y="0"/>
            <a:ext cx="9172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45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DE603B4-03DB-4B8A-8943-4771E617E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460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가이드라인 </a:t>
            </a:r>
            <a:r>
              <a:rPr lang="en-US" altLang="ko-KR" sz="2800" dirty="0"/>
              <a:t>– </a:t>
            </a:r>
            <a:r>
              <a:rPr lang="ko-KR" altLang="en-US" sz="2800" dirty="0"/>
              <a:t>운영자</a:t>
            </a:r>
            <a:r>
              <a:rPr lang="en-US" altLang="ko-KR" sz="2800" dirty="0"/>
              <a:t>&amp;</a:t>
            </a:r>
            <a:r>
              <a:rPr lang="ko-KR" altLang="en-US" sz="2800" dirty="0"/>
              <a:t>소비자페이지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C66DC14-4402-4967-B58B-0E604AF63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15" y="1178169"/>
            <a:ext cx="10855569" cy="51922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b="1" dirty="0"/>
              <a:t>&lt;</a:t>
            </a:r>
            <a:r>
              <a:rPr lang="ko-KR" altLang="en-US" sz="1800" b="1" dirty="0"/>
              <a:t>운영자 </a:t>
            </a:r>
            <a:r>
              <a:rPr lang="en-US" altLang="ko-KR" sz="1800" b="1" dirty="0"/>
              <a:t>- java&gt;</a:t>
            </a:r>
          </a:p>
          <a:p>
            <a:pPr marL="0" indent="0">
              <a:buNone/>
            </a:pPr>
            <a:r>
              <a:rPr lang="en-US" altLang="ko-KR" sz="1800" dirty="0"/>
              <a:t>Login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로그인 화면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Main : </a:t>
            </a:r>
            <a:r>
              <a:rPr lang="ko-KR" altLang="en-US" sz="1800" dirty="0"/>
              <a:t>운영자 페이지 메인 화면</a:t>
            </a:r>
            <a:r>
              <a:rPr lang="en-US" altLang="ko-KR" sz="1800" dirty="0"/>
              <a:t>(</a:t>
            </a:r>
            <a:r>
              <a:rPr lang="ko-KR" altLang="en-US" sz="1800" dirty="0"/>
              <a:t>매장정보 간략히 확인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 - </a:t>
            </a:r>
            <a:r>
              <a:rPr lang="en-US" altLang="ko-KR" sz="1800" dirty="0" err="1"/>
              <a:t>ListViewItem</a:t>
            </a:r>
            <a:r>
              <a:rPr lang="en-US" altLang="ko-KR" sz="1800" dirty="0"/>
              <a:t> : </a:t>
            </a:r>
            <a:r>
              <a:rPr lang="ko-KR" altLang="en-US" sz="1800" dirty="0"/>
              <a:t>간단한 매장 정보를 </a:t>
            </a:r>
            <a:r>
              <a:rPr lang="en-US" altLang="ko-KR" sz="1800" dirty="0" err="1"/>
              <a:t>listView</a:t>
            </a:r>
            <a:r>
              <a:rPr lang="ko-KR" altLang="en-US" sz="1800" dirty="0"/>
              <a:t>에 표시하기 위한 아이템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- </a:t>
            </a:r>
            <a:r>
              <a:rPr lang="en-US" altLang="ko-KR" sz="1800" dirty="0" err="1"/>
              <a:t>ListViewAdapter</a:t>
            </a:r>
            <a:r>
              <a:rPr lang="en-US" altLang="ko-KR" sz="1800" dirty="0"/>
              <a:t> : </a:t>
            </a:r>
            <a:r>
              <a:rPr lang="ko-KR" altLang="en-US" sz="1800" dirty="0"/>
              <a:t>매장 정보를 </a:t>
            </a:r>
            <a:r>
              <a:rPr lang="ko-KR" altLang="en-US" sz="1800" dirty="0" err="1"/>
              <a:t>리스트뷰에</a:t>
            </a:r>
            <a:r>
              <a:rPr lang="ko-KR" altLang="en-US" sz="1800" dirty="0"/>
              <a:t> 뿌리기 위한 어댑터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Create_New_Store</a:t>
            </a:r>
            <a:r>
              <a:rPr lang="en-US" altLang="ko-KR" sz="1800" dirty="0"/>
              <a:t> : </a:t>
            </a:r>
            <a:r>
              <a:rPr lang="ko-KR" altLang="en-US" sz="1800" dirty="0"/>
              <a:t>신규매장생성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Store_Information</a:t>
            </a:r>
            <a:r>
              <a:rPr lang="en-US" altLang="ko-KR" sz="1800" dirty="0"/>
              <a:t> : </a:t>
            </a:r>
            <a:r>
              <a:rPr lang="ko-KR" altLang="en-US" sz="1800" dirty="0"/>
              <a:t>매장 상세 정보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Modify_Information</a:t>
            </a:r>
            <a:r>
              <a:rPr lang="en-US" altLang="ko-KR" sz="1800" dirty="0"/>
              <a:t> : </a:t>
            </a:r>
            <a:r>
              <a:rPr lang="ko-KR" altLang="en-US" sz="1800" dirty="0"/>
              <a:t>매장정보수정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Label_Info</a:t>
            </a:r>
            <a:r>
              <a:rPr lang="en-US" altLang="ko-KR" sz="1800" dirty="0"/>
              <a:t> : </a:t>
            </a:r>
            <a:r>
              <a:rPr lang="ko-KR" altLang="en-US" sz="1800" dirty="0"/>
              <a:t>라벨 정보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- </a:t>
            </a:r>
            <a:r>
              <a:rPr lang="en-US" altLang="ko-KR" sz="1800" dirty="0" err="1"/>
              <a:t>LabelViewItem</a:t>
            </a:r>
            <a:r>
              <a:rPr lang="en-US" altLang="ko-KR" sz="1800" dirty="0"/>
              <a:t> : </a:t>
            </a:r>
            <a:r>
              <a:rPr lang="ko-KR" altLang="en-US" sz="1800" dirty="0"/>
              <a:t>라벨 정보를 </a:t>
            </a:r>
            <a:r>
              <a:rPr lang="ko-KR" altLang="en-US" sz="1800" dirty="0" err="1"/>
              <a:t>리스트뷰에</a:t>
            </a:r>
            <a:r>
              <a:rPr lang="ko-KR" altLang="en-US" sz="1800" dirty="0"/>
              <a:t> 표시하기 위한 아이템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- </a:t>
            </a:r>
            <a:r>
              <a:rPr lang="en-US" altLang="ko-KR" sz="1800" dirty="0" err="1"/>
              <a:t>LabelViewAdapter</a:t>
            </a:r>
            <a:r>
              <a:rPr lang="en-US" altLang="ko-KR" sz="1800" dirty="0"/>
              <a:t> : </a:t>
            </a:r>
            <a:r>
              <a:rPr lang="ko-KR" altLang="en-US" sz="1800" dirty="0"/>
              <a:t>라벨 정보를 </a:t>
            </a:r>
            <a:r>
              <a:rPr lang="ko-KR" altLang="en-US" sz="1800" dirty="0" err="1"/>
              <a:t>리스트뷰에</a:t>
            </a:r>
            <a:r>
              <a:rPr lang="ko-KR" altLang="en-US" sz="1800" dirty="0"/>
              <a:t> 뿌리기 위한 어댑터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Add_Label</a:t>
            </a:r>
            <a:r>
              <a:rPr lang="en-US" altLang="ko-KR" sz="1800" dirty="0"/>
              <a:t> : </a:t>
            </a:r>
            <a:r>
              <a:rPr lang="ko-KR" altLang="en-US" sz="1800" dirty="0"/>
              <a:t>라벨 추가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Modify_Label</a:t>
            </a:r>
            <a:r>
              <a:rPr lang="en-US" altLang="ko-KR" sz="1800" dirty="0"/>
              <a:t>: </a:t>
            </a:r>
            <a:r>
              <a:rPr lang="ko-KR" altLang="en-US" sz="1800" dirty="0"/>
              <a:t>라벨 수정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URLConnector</a:t>
            </a:r>
            <a:r>
              <a:rPr lang="en-US" altLang="ko-KR" sz="1800" dirty="0"/>
              <a:t> : Apache-PHP-</a:t>
            </a:r>
            <a:r>
              <a:rPr lang="en-US" altLang="ko-KR" sz="1800" dirty="0" err="1"/>
              <a:t>mysql</a:t>
            </a:r>
            <a:r>
              <a:rPr lang="en-US" altLang="ko-KR" sz="1800" dirty="0"/>
              <a:t> </a:t>
            </a:r>
            <a:r>
              <a:rPr lang="ko-KR" altLang="en-US" sz="1800" dirty="0" err="1"/>
              <a:t>연동시</a:t>
            </a:r>
            <a:r>
              <a:rPr lang="ko-KR" altLang="en-US" sz="1800" dirty="0"/>
              <a:t> 웹 서버에 연결하기 위한 커넥터</a:t>
            </a:r>
            <a:r>
              <a:rPr lang="en-US" altLang="ko-KR" sz="1800" dirty="0"/>
              <a:t>, </a:t>
            </a:r>
            <a:r>
              <a:rPr lang="ko-KR" altLang="en-US" sz="1800" dirty="0"/>
              <a:t>현재는 사용하지 않음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54442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6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가이드라인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운영자</a:t>
            </a:r>
            <a:r>
              <a:rPr lang="en-US" altLang="ko-KR" sz="4000" dirty="0" smtClean="0"/>
              <a:t>&amp;</a:t>
            </a:r>
            <a:r>
              <a:rPr lang="ko-KR" altLang="en-US" sz="4000" dirty="0" smtClean="0"/>
              <a:t>소비자페이지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6751" y="1133475"/>
            <a:ext cx="10515600" cy="53816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ko-KR" altLang="en-US" dirty="0" smtClean="0"/>
              <a:t>소비자 </a:t>
            </a:r>
            <a:r>
              <a:rPr lang="en-US" altLang="ko-KR" dirty="0" smtClean="0"/>
              <a:t>– java&gt;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o_mainactivity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소비자 메인 페이지</a:t>
            </a:r>
            <a:r>
              <a:rPr lang="en-US" altLang="ko-KR" dirty="0" smtClean="0"/>
              <a:t>_</a:t>
            </a:r>
            <a:r>
              <a:rPr lang="ko-KR" altLang="en-US" dirty="0" smtClean="0"/>
              <a:t>카테고리 선택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qr_scanner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en-US" altLang="ko-KR" dirty="0" err="1" smtClean="0"/>
              <a:t>qr</a:t>
            </a:r>
            <a:r>
              <a:rPr lang="ko-KR" altLang="en-US" dirty="0" smtClean="0"/>
              <a:t>코드 테마 </a:t>
            </a:r>
            <a:r>
              <a:rPr lang="ko-KR" altLang="en-US" dirty="0" err="1" smtClean="0"/>
              <a:t>액티비티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So_storlist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가게 검색 페이지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아직 </a:t>
            </a:r>
            <a:r>
              <a:rPr lang="en-US" altLang="ko-KR" dirty="0" smtClean="0"/>
              <a:t>intent</a:t>
            </a:r>
            <a:r>
              <a:rPr lang="ko-KR" altLang="en-US" dirty="0" smtClean="0"/>
              <a:t>이동 </a:t>
            </a:r>
            <a:r>
              <a:rPr lang="en-US" altLang="ko-KR" dirty="0" smtClean="0"/>
              <a:t>X</a:t>
            </a:r>
          </a:p>
          <a:p>
            <a:pPr marL="0" indent="0">
              <a:buNone/>
            </a:pP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So_customlabel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 smtClean="0"/>
              <a:t>라벨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페이지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So_personaldata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 smtClean="0"/>
              <a:t>소비자 성향 수집 페이지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=&gt;</a:t>
            </a:r>
            <a:r>
              <a:rPr lang="en-US" altLang="ko-KR" dirty="0" err="1" smtClean="0"/>
              <a:t>b_click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통해 </a:t>
            </a:r>
            <a:r>
              <a:rPr lang="en-US" altLang="ko-KR" dirty="0" smtClean="0"/>
              <a:t>intent</a:t>
            </a:r>
            <a:r>
              <a:rPr lang="ko-KR" altLang="en-US" dirty="0" smtClean="0"/>
              <a:t>간 이동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&lt;layout&gt;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Content_ + *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전체적인 테마</a:t>
            </a:r>
            <a:r>
              <a:rPr lang="en-US" altLang="ko-KR" dirty="0" smtClean="0"/>
              <a:t>, xml</a:t>
            </a:r>
            <a:r>
              <a:rPr lang="ko-KR" altLang="en-US" dirty="0" smtClean="0"/>
              <a:t>요소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주로 여기서 작업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* : </a:t>
            </a:r>
            <a:r>
              <a:rPr lang="ko-KR" altLang="en-US" dirty="0" err="1" smtClean="0"/>
              <a:t>앱바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툴바</a:t>
            </a:r>
            <a:r>
              <a:rPr lang="ko-KR" altLang="en-US" dirty="0" smtClean="0"/>
              <a:t> 등 대표적인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content_so_main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 </a:t>
            </a:r>
            <a:r>
              <a:rPr lang="en-US" altLang="ko-KR" dirty="0" err="1" smtClean="0">
                <a:sym typeface="Wingdings" panose="05000000000000000000" pitchFamily="2" charset="2"/>
              </a:rPr>
              <a:t>so_main</a:t>
            </a:r>
            <a:r>
              <a:rPr lang="en-US" altLang="ko-KR" dirty="0" smtClean="0">
                <a:sym typeface="Wingdings" panose="05000000000000000000" pitchFamily="2" charset="2"/>
              </a:rPr>
              <a:t> (</a:t>
            </a:r>
            <a:r>
              <a:rPr lang="ko-KR" altLang="en-US" dirty="0" smtClean="0">
                <a:sym typeface="Wingdings" panose="05000000000000000000" pitchFamily="2" charset="2"/>
              </a:rPr>
              <a:t>짝꿍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271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06582" y="1987695"/>
            <a:ext cx="1036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핵심기능들 위주로 개발 후 디자인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/>
              <a:t>	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라벨 디자인 부분 </a:t>
            </a:r>
            <a:r>
              <a:rPr lang="en-US" altLang="ko-KR" dirty="0" smtClean="0"/>
              <a:t>(DB</a:t>
            </a:r>
            <a:r>
              <a:rPr lang="ko-KR" altLang="en-US" dirty="0" smtClean="0"/>
              <a:t>구축</a:t>
            </a:r>
            <a:r>
              <a:rPr lang="en-US" altLang="ko-KR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	- QR</a:t>
            </a:r>
            <a:r>
              <a:rPr lang="ko-KR" altLang="en-US" dirty="0" smtClean="0"/>
              <a:t>코드 생성 및 가게 정보 관리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endParaRPr lang="ko-KR" altLang="en-US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=&gt; </a:t>
            </a:r>
            <a:r>
              <a:rPr lang="ko-KR" altLang="en-US" dirty="0" smtClean="0"/>
              <a:t>중간 보고 </a:t>
            </a:r>
            <a:r>
              <a:rPr lang="en-US" altLang="ko-KR" dirty="0" smtClean="0"/>
              <a:t>PPT </a:t>
            </a:r>
            <a:r>
              <a:rPr lang="ko-KR" altLang="en-US" dirty="0" smtClean="0"/>
              <a:t>내 기능 정리 부분 참고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빨간색 표시 부분</a:t>
            </a:r>
            <a:r>
              <a:rPr lang="en-US" altLang="ko-KR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DB</a:t>
            </a:r>
            <a:r>
              <a:rPr lang="ko-KR" altLang="en-US" dirty="0" smtClean="0"/>
              <a:t>관련 공부하며 진행 할 예정입니다</a:t>
            </a:r>
            <a:r>
              <a:rPr lang="en-US" altLang="ko-KR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/>
              <a:t>일단 계획은 </a:t>
            </a:r>
            <a:r>
              <a:rPr lang="en-US" altLang="ko-KR" dirty="0" smtClean="0"/>
              <a:t>6/7</a:t>
            </a:r>
            <a:r>
              <a:rPr lang="ko-KR" altLang="en-US" dirty="0" smtClean="0"/>
              <a:t>까지 기능 개발 완료가 목표입니다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5745" y="545523"/>
            <a:ext cx="104740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/>
              <a:t>앞으로의 진행 계획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24164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06582" y="1665337"/>
            <a:ext cx="10363200" cy="3432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dirty="0" err="1" smtClean="0"/>
              <a:t>인턴쉽</a:t>
            </a:r>
            <a:r>
              <a:rPr lang="ko-KR" altLang="en-US" dirty="0" smtClean="0"/>
              <a:t> 진행 여부</a:t>
            </a:r>
          </a:p>
          <a:p>
            <a:pPr>
              <a:lnSpc>
                <a:spcPct val="250000"/>
              </a:lnSpc>
            </a:pPr>
            <a:r>
              <a:rPr lang="ko-KR" altLang="en-US" dirty="0" smtClean="0"/>
              <a:t>얼마 전 연락 드렸을 때 담당 교수님과 상의하신다 하셨는데 어떻게 되셨는지 궁금합니다</a:t>
            </a:r>
            <a:r>
              <a:rPr lang="en-US" altLang="ko-KR" dirty="0" smtClean="0"/>
              <a:t>.</a:t>
            </a:r>
          </a:p>
          <a:p>
            <a:pPr>
              <a:lnSpc>
                <a:spcPct val="250000"/>
              </a:lnSpc>
            </a:pPr>
            <a:r>
              <a:rPr lang="ko-KR" altLang="en-US" dirty="0" smtClean="0"/>
              <a:t>교수님께서 일주일 전 </a:t>
            </a:r>
            <a:r>
              <a:rPr lang="ko-KR" altLang="en-US" dirty="0" err="1" smtClean="0"/>
              <a:t>멘토님과</a:t>
            </a:r>
            <a:r>
              <a:rPr lang="ko-KR" altLang="en-US" dirty="0" smtClean="0"/>
              <a:t> 상의하여 인턴 여부를 확정 짓고 </a:t>
            </a:r>
            <a:r>
              <a:rPr lang="ko-KR" altLang="en-US" dirty="0" err="1" smtClean="0"/>
              <a:t>인턴쉽</a:t>
            </a:r>
            <a:r>
              <a:rPr lang="ko-KR" altLang="en-US" dirty="0" smtClean="0"/>
              <a:t> 진행을 요구하셨습니다</a:t>
            </a:r>
            <a:r>
              <a:rPr lang="en-US" altLang="ko-KR" dirty="0" smtClean="0"/>
              <a:t>.</a:t>
            </a:r>
          </a:p>
          <a:p>
            <a:pPr>
              <a:lnSpc>
                <a:spcPct val="250000"/>
              </a:lnSpc>
            </a:pPr>
            <a:r>
              <a:rPr lang="ko-KR" altLang="en-US" dirty="0" smtClean="0"/>
              <a:t>저희는 인턴이 졸업과 연관되어 있어 서둘러 정해져야 계획에 </a:t>
            </a:r>
            <a:r>
              <a:rPr lang="ko-KR" altLang="en-US" dirty="0" err="1" smtClean="0"/>
              <a:t>차질없이</a:t>
            </a:r>
            <a:r>
              <a:rPr lang="ko-KR" altLang="en-US" dirty="0" smtClean="0"/>
              <a:t> 진행할 수 있습니다</a:t>
            </a:r>
            <a:r>
              <a:rPr lang="en-US" altLang="ko-KR" dirty="0" smtClean="0"/>
              <a:t>.</a:t>
            </a:r>
          </a:p>
          <a:p>
            <a:pPr>
              <a:lnSpc>
                <a:spcPct val="250000"/>
              </a:lnSpc>
            </a:pPr>
            <a:r>
              <a:rPr lang="ko-KR" altLang="en-US" dirty="0" err="1" smtClean="0"/>
              <a:t>인턴쉽</a:t>
            </a:r>
            <a:r>
              <a:rPr lang="ko-KR" altLang="en-US" dirty="0" smtClean="0"/>
              <a:t> 여부에 대해 확답을 해주셨으면 좋겠습니다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5745" y="632113"/>
            <a:ext cx="104740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err="1" smtClean="0"/>
              <a:t>인턴쉽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070721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06582" y="1665337"/>
            <a:ext cx="10363200" cy="325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dirty="0" smtClean="0"/>
              <a:t>DB</a:t>
            </a:r>
            <a:r>
              <a:rPr lang="ko-KR" altLang="en-US" dirty="0" smtClean="0"/>
              <a:t>관련하여 전용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서버용 컴퓨터를 필요로 하기에 일반 기업이나 </a:t>
            </a:r>
            <a:r>
              <a:rPr lang="ko-KR" altLang="en-US" dirty="0" err="1" smtClean="0"/>
              <a:t>학부생이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상업화</a:t>
            </a:r>
          </a:p>
          <a:p>
            <a:pPr>
              <a:lnSpc>
                <a:spcPct val="300000"/>
              </a:lnSpc>
            </a:pPr>
            <a:r>
              <a:rPr lang="ko-KR" altLang="en-US" dirty="0" smtClean="0"/>
              <a:t>목적으로 활용하기에는 어렵다고 사료됩니다</a:t>
            </a:r>
            <a:r>
              <a:rPr lang="en-US" altLang="ko-KR" dirty="0" smtClean="0"/>
              <a:t>.  </a:t>
            </a:r>
          </a:p>
          <a:p>
            <a:pPr>
              <a:lnSpc>
                <a:spcPct val="300000"/>
              </a:lnSpc>
            </a:pPr>
            <a:r>
              <a:rPr lang="ko-KR" altLang="en-US" dirty="0" err="1" smtClean="0"/>
              <a:t>앱개발에</a:t>
            </a:r>
            <a:r>
              <a:rPr lang="ko-KR" altLang="en-US" dirty="0" smtClean="0"/>
              <a:t> 관하여 상업화 할 수 있는 수준의 전문적인 기술이 부족하여 진행에 막힘이 많았습니다</a:t>
            </a:r>
            <a:r>
              <a:rPr lang="en-US" altLang="ko-KR" dirty="0" smtClean="0"/>
              <a:t>. </a:t>
            </a:r>
          </a:p>
          <a:p>
            <a:pPr>
              <a:lnSpc>
                <a:spcPct val="300000"/>
              </a:lnSpc>
            </a:pPr>
            <a:r>
              <a:rPr lang="ko-KR" altLang="en-US" dirty="0" err="1" smtClean="0"/>
              <a:t>개발관련하여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멘토가</a:t>
            </a:r>
            <a:r>
              <a:rPr lang="ko-KR" altLang="en-US" dirty="0" smtClean="0"/>
              <a:t> 따로 계시다면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도움이 많이 될 것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5745" y="645535"/>
            <a:ext cx="104740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/>
              <a:t>에러사항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3462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5746" y="1736774"/>
            <a:ext cx="5433580" cy="4408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/>
              <a:t>회원정보 </a:t>
            </a:r>
            <a:r>
              <a:rPr lang="ko-KR" altLang="en-US" sz="2500" b="1" dirty="0" smtClean="0"/>
              <a:t>테이블</a:t>
            </a:r>
            <a:endParaRPr lang="en-US" altLang="ko-KR" sz="2500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아이디</a:t>
            </a:r>
            <a:r>
              <a:rPr lang="en-US" altLang="ko-KR" dirty="0"/>
              <a:t>-</a:t>
            </a:r>
            <a:r>
              <a:rPr lang="en-US" altLang="ko-KR" dirty="0" err="1"/>
              <a:t>stirng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패스워드</a:t>
            </a:r>
            <a:r>
              <a:rPr lang="en-US" altLang="ko-KR" dirty="0"/>
              <a:t>-</a:t>
            </a:r>
            <a:r>
              <a:rPr lang="en-US" altLang="ko-KR" dirty="0" err="1"/>
              <a:t>stirng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이름</a:t>
            </a:r>
            <a:r>
              <a:rPr lang="en-US" altLang="ko-KR" dirty="0"/>
              <a:t>-string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연락처</a:t>
            </a:r>
            <a:r>
              <a:rPr lang="en-US" altLang="ko-KR" dirty="0"/>
              <a:t>-string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이메일</a:t>
            </a:r>
            <a:r>
              <a:rPr lang="en-US" altLang="ko-KR" dirty="0"/>
              <a:t>(string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성별</a:t>
            </a:r>
            <a:r>
              <a:rPr lang="en-US" altLang="ko-KR" dirty="0"/>
              <a:t>-</a:t>
            </a:r>
            <a:r>
              <a:rPr lang="en-US" altLang="ko-KR" dirty="0" err="1"/>
              <a:t>int</a:t>
            </a:r>
            <a:r>
              <a:rPr lang="en-US" altLang="ko-KR" dirty="0"/>
              <a:t>   (0=</a:t>
            </a:r>
            <a:r>
              <a:rPr lang="ko-KR" altLang="en-US" dirty="0"/>
              <a:t>남자</a:t>
            </a:r>
            <a:r>
              <a:rPr lang="en-US" altLang="ko-KR" dirty="0"/>
              <a:t>, 1=</a:t>
            </a:r>
            <a:r>
              <a:rPr lang="ko-KR" altLang="en-US" dirty="0"/>
              <a:t>여자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나이</a:t>
            </a:r>
            <a:r>
              <a:rPr lang="en-US" altLang="ko-KR" dirty="0"/>
              <a:t>-</a:t>
            </a:r>
            <a:r>
              <a:rPr lang="en-US" altLang="ko-KR" dirty="0" err="1"/>
              <a:t>int</a:t>
            </a:r>
            <a:r>
              <a:rPr lang="en-US" altLang="ko-KR" dirty="0"/>
              <a:t> (10</a:t>
            </a:r>
            <a:r>
              <a:rPr lang="ko-KR" altLang="en-US" dirty="0"/>
              <a:t>대</a:t>
            </a:r>
            <a:r>
              <a:rPr lang="en-US" altLang="ko-KR" dirty="0"/>
              <a:t>~80</a:t>
            </a:r>
            <a:r>
              <a:rPr lang="ko-KR" altLang="en-US" dirty="0"/>
              <a:t>대</a:t>
            </a:r>
            <a:r>
              <a:rPr lang="en-US" altLang="ko-KR" dirty="0"/>
              <a:t>) (0=10</a:t>
            </a:r>
            <a:r>
              <a:rPr lang="ko-KR" altLang="en-US" dirty="0"/>
              <a:t>대 </a:t>
            </a:r>
            <a:r>
              <a:rPr lang="en-US" altLang="ko-KR" dirty="0"/>
              <a:t>... 7=80</a:t>
            </a:r>
            <a:r>
              <a:rPr lang="ko-KR" altLang="en-US" dirty="0"/>
              <a:t>대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아이디분류</a:t>
            </a:r>
            <a:r>
              <a:rPr lang="en-US" altLang="ko-KR" dirty="0"/>
              <a:t>-</a:t>
            </a:r>
            <a:r>
              <a:rPr lang="en-US" altLang="ko-KR" dirty="0" err="1"/>
              <a:t>int</a:t>
            </a:r>
            <a:r>
              <a:rPr lang="en-US" altLang="ko-KR" dirty="0"/>
              <a:t> (0=</a:t>
            </a:r>
            <a:r>
              <a:rPr lang="ko-KR" altLang="en-US" dirty="0"/>
              <a:t>운영자</a:t>
            </a:r>
            <a:r>
              <a:rPr lang="en-US" altLang="ko-KR" dirty="0"/>
              <a:t>, 1=</a:t>
            </a:r>
            <a:r>
              <a:rPr lang="ko-KR" altLang="en-US" dirty="0"/>
              <a:t>매장관리자</a:t>
            </a:r>
            <a:r>
              <a:rPr lang="en-US" altLang="ko-KR" dirty="0"/>
              <a:t>, 2=</a:t>
            </a:r>
            <a:r>
              <a:rPr lang="ko-KR" altLang="en-US" dirty="0"/>
              <a:t>고객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매장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ID (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매장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DB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</a:rPr>
              <a:t>외래키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ko-K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745" y="645535"/>
            <a:ext cx="104740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/>
              <a:t>DB </a:t>
            </a:r>
            <a:r>
              <a:rPr lang="ko-KR" altLang="en-US" sz="5000" dirty="0" smtClean="0"/>
              <a:t>테이블 구조</a:t>
            </a:r>
            <a:endParaRPr lang="ko-KR" altLang="en-US" sz="5000" dirty="0"/>
          </a:p>
        </p:txBody>
      </p:sp>
      <p:sp>
        <p:nvSpPr>
          <p:cNvPr id="4" name="TextBox 3"/>
          <p:cNvSpPr txBox="1"/>
          <p:nvPr/>
        </p:nvSpPr>
        <p:spPr>
          <a:xfrm>
            <a:off x="6643688" y="1736774"/>
            <a:ext cx="5433580" cy="4824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/>
              <a:t>매장 </a:t>
            </a:r>
            <a:r>
              <a:rPr lang="ko-KR" altLang="en-US" sz="2500" b="1" dirty="0" smtClean="0"/>
              <a:t>테이블</a:t>
            </a:r>
            <a:endParaRPr lang="en-US" altLang="ko-KR" sz="2500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카테고리 </a:t>
            </a:r>
            <a:r>
              <a:rPr lang="en-US" altLang="ko-KR" dirty="0"/>
              <a:t>(</a:t>
            </a:r>
            <a:r>
              <a:rPr lang="ko-KR" altLang="en-US" dirty="0"/>
              <a:t>분류</a:t>
            </a:r>
            <a:r>
              <a:rPr lang="en-US" altLang="ko-KR" dirty="0"/>
              <a:t>) -string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매장 </a:t>
            </a:r>
            <a:r>
              <a:rPr lang="en-US" altLang="ko-KR" dirty="0"/>
              <a:t>No. - </a:t>
            </a:r>
            <a:r>
              <a:rPr lang="en-US" altLang="ko-KR" dirty="0" err="1"/>
              <a:t>int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매장명 </a:t>
            </a:r>
            <a:r>
              <a:rPr lang="en-US" altLang="ko-KR" dirty="0"/>
              <a:t>- string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매장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ID - string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매장패스워드 </a:t>
            </a:r>
            <a:r>
              <a:rPr lang="en-US" altLang="ko-KR" dirty="0"/>
              <a:t>- string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주소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r>
              <a:rPr lang="en-US" altLang="ko-KR" dirty="0"/>
              <a:t>- string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주소</a:t>
            </a:r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r>
              <a:rPr lang="en-US" altLang="ko-KR" dirty="0"/>
              <a:t>- </a:t>
            </a:r>
            <a:r>
              <a:rPr lang="en-US" altLang="ko-KR" dirty="0" smtClean="0"/>
              <a:t>string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연락처 </a:t>
            </a:r>
            <a:r>
              <a:rPr lang="en-US" altLang="ko-KR" dirty="0"/>
              <a:t>- string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대표이미지 </a:t>
            </a:r>
            <a:r>
              <a:rPr lang="en-US" altLang="ko-KR" dirty="0"/>
              <a:t>- string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파일이름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QR</a:t>
            </a:r>
            <a:r>
              <a:rPr lang="ko-KR" altLang="en-US" dirty="0"/>
              <a:t>코드식별번호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3312536" y="3929063"/>
            <a:ext cx="3259714" cy="190023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46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5746" y="1736774"/>
            <a:ext cx="9076892" cy="4824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 smtClean="0"/>
              <a:t>라벨</a:t>
            </a:r>
            <a:r>
              <a:rPr lang="en-US" altLang="ko-KR" sz="2500" b="1" dirty="0"/>
              <a:t> </a:t>
            </a:r>
            <a:r>
              <a:rPr lang="ko-KR" altLang="en-US" sz="2500" b="1" dirty="0" smtClean="0"/>
              <a:t>테이블</a:t>
            </a:r>
            <a:r>
              <a:rPr lang="en-US" altLang="ko-KR" sz="2500" b="1" dirty="0" smtClean="0"/>
              <a:t>  </a:t>
            </a:r>
            <a:r>
              <a:rPr lang="en-US" altLang="ko-KR" sz="2500" b="1" dirty="0"/>
              <a:t>(</a:t>
            </a:r>
            <a:r>
              <a:rPr lang="ko-KR" altLang="en-US" sz="2500" b="1" dirty="0"/>
              <a:t>소비자성향파악</a:t>
            </a:r>
            <a:r>
              <a:rPr lang="en-US" altLang="ko-KR" sz="2500" b="1" dirty="0"/>
              <a:t>,</a:t>
            </a:r>
            <a:r>
              <a:rPr lang="ko-KR" altLang="en-US" sz="2500" b="1" dirty="0" err="1"/>
              <a:t>일월별</a:t>
            </a:r>
            <a:r>
              <a:rPr lang="ko-KR" altLang="en-US" sz="2500" b="1" dirty="0"/>
              <a:t> 매출파악에 사용</a:t>
            </a:r>
            <a:r>
              <a:rPr lang="en-US" altLang="ko-KR" sz="2500" b="1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trike="sngStrike" dirty="0"/>
              <a:t>일시 </a:t>
            </a:r>
            <a:r>
              <a:rPr lang="en-US" altLang="ko-KR" strike="sngStrike" dirty="0"/>
              <a:t>(date</a:t>
            </a:r>
            <a:r>
              <a:rPr lang="en-US" altLang="ko-KR" strike="sngStrike" dirty="0" smtClean="0"/>
              <a:t>) -&gt; </a:t>
            </a:r>
            <a:r>
              <a:rPr lang="ko-KR" altLang="en-US" strike="sngStrike" dirty="0" smtClean="0"/>
              <a:t>타임스탬프 이용</a:t>
            </a:r>
            <a:endParaRPr lang="en-US" altLang="ko-KR" strike="sngStrike" dirty="0"/>
          </a:p>
          <a:p>
            <a:pPr>
              <a:lnSpc>
                <a:spcPct val="150000"/>
              </a:lnSpc>
            </a:pPr>
            <a:r>
              <a:rPr lang="ko-KR" altLang="en-US" dirty="0"/>
              <a:t>주문자 </a:t>
            </a:r>
            <a:r>
              <a:rPr lang="en-US" altLang="ko-KR" dirty="0"/>
              <a:t>(string)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연락처</a:t>
            </a:r>
            <a:r>
              <a:rPr lang="en-US" altLang="ko-KR" dirty="0"/>
              <a:t>(string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이메일</a:t>
            </a:r>
            <a:r>
              <a:rPr lang="ko-KR" altLang="en-US" dirty="0" smtClean="0"/>
              <a:t> </a:t>
            </a:r>
            <a:r>
              <a:rPr lang="en-US" altLang="ko-KR" dirty="0"/>
              <a:t>(string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라벨정보  </a:t>
            </a:r>
            <a:r>
              <a:rPr lang="en-US" altLang="ko-KR" dirty="0"/>
              <a:t>(string)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성별 </a:t>
            </a:r>
            <a:r>
              <a:rPr lang="en-US" altLang="ko-KR" dirty="0"/>
              <a:t>(string)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나이</a:t>
            </a:r>
            <a:r>
              <a:rPr lang="en-US" altLang="ko-KR" dirty="0"/>
              <a:t>-</a:t>
            </a:r>
            <a:r>
              <a:rPr lang="en-US" altLang="ko-KR" dirty="0" err="1"/>
              <a:t>int</a:t>
            </a:r>
            <a:r>
              <a:rPr lang="en-US" altLang="ko-KR" dirty="0"/>
              <a:t> (10</a:t>
            </a:r>
            <a:r>
              <a:rPr lang="ko-KR" altLang="en-US" dirty="0"/>
              <a:t>대</a:t>
            </a:r>
            <a:r>
              <a:rPr lang="en-US" altLang="ko-KR" dirty="0"/>
              <a:t>~80</a:t>
            </a:r>
            <a:r>
              <a:rPr lang="ko-KR" altLang="en-US" dirty="0"/>
              <a:t>대</a:t>
            </a:r>
            <a:r>
              <a:rPr lang="en-US" altLang="ko-KR" dirty="0"/>
              <a:t>) (0=10</a:t>
            </a:r>
            <a:r>
              <a:rPr lang="ko-KR" altLang="en-US" dirty="0"/>
              <a:t>대 </a:t>
            </a:r>
            <a:r>
              <a:rPr lang="en-US" altLang="ko-KR" dirty="0"/>
              <a:t>... 7=80</a:t>
            </a:r>
            <a:r>
              <a:rPr lang="ko-KR" altLang="en-US" dirty="0"/>
              <a:t>대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매장</a:t>
            </a:r>
            <a:r>
              <a:rPr lang="en-US" altLang="ko-KR" dirty="0"/>
              <a:t>ID(</a:t>
            </a:r>
            <a:r>
              <a:rPr lang="ko-KR" altLang="en-US" dirty="0" err="1"/>
              <a:t>외래키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라벨 </a:t>
            </a:r>
            <a:r>
              <a:rPr lang="ko-KR" altLang="en-US" dirty="0" smtClean="0"/>
              <a:t>이미지 </a:t>
            </a:r>
            <a:r>
              <a:rPr lang="en-US" altLang="ko-KR" dirty="0"/>
              <a:t>– string (</a:t>
            </a:r>
            <a:r>
              <a:rPr lang="ko-KR" altLang="en-US" dirty="0"/>
              <a:t>파일이름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커스텀</a:t>
            </a:r>
            <a:r>
              <a:rPr lang="ko-KR" altLang="en-US" dirty="0" smtClean="0"/>
              <a:t> 라벨 디자인</a:t>
            </a:r>
            <a:r>
              <a:rPr lang="en-US" altLang="ko-KR" dirty="0" smtClean="0"/>
              <a:t>(=</a:t>
            </a:r>
            <a:r>
              <a:rPr lang="ko-KR" altLang="en-US" dirty="0" smtClean="0"/>
              <a:t>저장될 파일이름</a:t>
            </a:r>
            <a:r>
              <a:rPr lang="en-US" altLang="ko-KR" dirty="0" smtClean="0"/>
              <a:t>) – </a:t>
            </a:r>
            <a:r>
              <a:rPr lang="en-US" altLang="ko-KR" dirty="0" err="1" smtClean="0"/>
              <a:t>srting</a:t>
            </a:r>
            <a:r>
              <a:rPr lang="en-US" altLang="ko-KR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파일이름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5745" y="645535"/>
            <a:ext cx="104740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/>
              <a:t>DB </a:t>
            </a:r>
            <a:r>
              <a:rPr lang="ko-KR" altLang="en-US" sz="5000" dirty="0" smtClean="0"/>
              <a:t>테이블 구조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69761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8B1C493-590B-466A-BAED-F0F75CC6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0E0DCF7-7A59-45A6-AD93-8E21ADEEF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CREATE</a:t>
            </a:r>
            <a:r>
              <a:rPr lang="ko-KR" altLang="en-US" dirty="0"/>
              <a:t> </a:t>
            </a:r>
            <a:r>
              <a:rPr lang="en-US" altLang="ko-KR" dirty="0"/>
              <a:t>TABLE</a:t>
            </a:r>
            <a:r>
              <a:rPr lang="ko-KR" altLang="en-US" dirty="0"/>
              <a:t> </a:t>
            </a:r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NOT</a:t>
            </a:r>
            <a:r>
              <a:rPr lang="ko-KR" altLang="en-US" dirty="0"/>
              <a:t> </a:t>
            </a:r>
            <a:r>
              <a:rPr lang="en-US" altLang="ko-KR" dirty="0"/>
              <a:t>EXIST </a:t>
            </a:r>
            <a:r>
              <a:rPr lang="en-US" altLang="ko-KR" dirty="0" err="1"/>
              <a:t>member_info</a:t>
            </a:r>
            <a:r>
              <a:rPr lang="en-US" altLang="ko-KR" dirty="0"/>
              <a:t> { //</a:t>
            </a:r>
            <a:r>
              <a:rPr lang="ko-KR" altLang="en-US" dirty="0"/>
              <a:t>회원정보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id varchar(20), //</a:t>
            </a:r>
            <a:r>
              <a:rPr lang="ko-KR" altLang="en-US" dirty="0"/>
              <a:t>아이디 </a:t>
            </a:r>
            <a:r>
              <a:rPr lang="en-US" altLang="ko-KR" dirty="0"/>
              <a:t>- </a:t>
            </a:r>
            <a:r>
              <a:rPr lang="ko-KR" altLang="en-US" dirty="0"/>
              <a:t>중복불가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pwd</a:t>
            </a:r>
            <a:r>
              <a:rPr lang="en-US" altLang="ko-KR" dirty="0"/>
              <a:t> varchar(20), //</a:t>
            </a:r>
            <a:r>
              <a:rPr lang="ko-KR" altLang="en-US" dirty="0"/>
              <a:t>비밀번호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name varchar(20), //</a:t>
            </a:r>
            <a:r>
              <a:rPr lang="ko-KR" altLang="en-US" dirty="0"/>
              <a:t>회원이름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phoneNumber</a:t>
            </a:r>
            <a:r>
              <a:rPr lang="en-US" altLang="ko-KR" dirty="0"/>
              <a:t> varchar(20), //</a:t>
            </a:r>
            <a:r>
              <a:rPr lang="ko-KR" altLang="en-US" dirty="0"/>
              <a:t>전화번호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email varchar(50), //</a:t>
            </a:r>
            <a:r>
              <a:rPr lang="ko-KR" altLang="en-US" dirty="0"/>
              <a:t>이메일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gender int(2), //</a:t>
            </a:r>
            <a:r>
              <a:rPr lang="ko-KR" altLang="en-US" dirty="0"/>
              <a:t>성별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age int(2), //</a:t>
            </a:r>
            <a:r>
              <a:rPr lang="ko-KR" altLang="en-US" dirty="0"/>
              <a:t>연령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grade int(2), //</a:t>
            </a:r>
            <a:r>
              <a:rPr lang="ko-KR" altLang="en-US" dirty="0"/>
              <a:t>회원등급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storeId</a:t>
            </a:r>
            <a:r>
              <a:rPr lang="en-US" altLang="ko-KR" dirty="0"/>
              <a:t> varchar(20) foreign key, //</a:t>
            </a:r>
            <a:r>
              <a:rPr lang="ko-KR" altLang="en-US" dirty="0"/>
              <a:t>매장</a:t>
            </a:r>
            <a:r>
              <a:rPr lang="en-US" altLang="ko-KR" dirty="0"/>
              <a:t>ID - </a:t>
            </a:r>
            <a:r>
              <a:rPr lang="ko-KR" altLang="en-US" dirty="0" err="1"/>
              <a:t>외래키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UNIQUE(id) </a:t>
            </a:r>
          </a:p>
          <a:p>
            <a:pPr marL="0" indent="0">
              <a:buNone/>
            </a:pPr>
            <a:r>
              <a:rPr lang="en-US" altLang="ko-KR" dirty="0"/>
              <a:t>} default charset=utf8;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771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8B1C493-590B-466A-BAED-F0F75CC6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0E0DCF7-7A59-45A6-AD93-8E21ADEEF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CREATE</a:t>
            </a:r>
            <a:r>
              <a:rPr lang="ko-KR" altLang="en-US" dirty="0"/>
              <a:t> </a:t>
            </a:r>
            <a:r>
              <a:rPr lang="en-US" altLang="ko-KR" dirty="0"/>
              <a:t>TABLE</a:t>
            </a:r>
            <a:r>
              <a:rPr lang="ko-KR" altLang="en-US" dirty="0"/>
              <a:t> </a:t>
            </a:r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NOT</a:t>
            </a:r>
            <a:r>
              <a:rPr lang="ko-KR" altLang="en-US" dirty="0"/>
              <a:t> </a:t>
            </a:r>
            <a:r>
              <a:rPr lang="en-US" altLang="ko-KR" dirty="0"/>
              <a:t>EXIST </a:t>
            </a:r>
            <a:r>
              <a:rPr lang="en-US" altLang="ko-KR" dirty="0" err="1"/>
              <a:t>store_info</a:t>
            </a:r>
            <a:r>
              <a:rPr lang="en-US" altLang="ko-KR" dirty="0"/>
              <a:t>{ //</a:t>
            </a:r>
            <a:r>
              <a:rPr lang="ko-KR" altLang="en-US" dirty="0"/>
              <a:t>매장정보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category varchar(20), //</a:t>
            </a:r>
            <a:r>
              <a:rPr lang="ko-KR" altLang="en-US" dirty="0"/>
              <a:t>매장 카테고리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storeNum</a:t>
            </a:r>
            <a:r>
              <a:rPr lang="en-US" altLang="ko-KR" dirty="0"/>
              <a:t> int(20), //</a:t>
            </a:r>
            <a:r>
              <a:rPr lang="ko-KR" altLang="en-US" dirty="0"/>
              <a:t>매장번호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storeName</a:t>
            </a:r>
            <a:r>
              <a:rPr lang="en-US" altLang="ko-KR" dirty="0"/>
              <a:t> varchar(20), //</a:t>
            </a:r>
            <a:r>
              <a:rPr lang="ko-KR" altLang="en-US" dirty="0"/>
              <a:t>매장이름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storeId</a:t>
            </a:r>
            <a:r>
              <a:rPr lang="en-US" altLang="ko-KR" dirty="0"/>
              <a:t> varchar(20), //</a:t>
            </a:r>
            <a:r>
              <a:rPr lang="ko-KR" altLang="en-US" dirty="0"/>
              <a:t>매장</a:t>
            </a:r>
            <a:r>
              <a:rPr lang="en-US" altLang="ko-KR" dirty="0"/>
              <a:t>ID - </a:t>
            </a:r>
            <a:r>
              <a:rPr lang="ko-KR" altLang="en-US" dirty="0"/>
              <a:t>중복불가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storePassword</a:t>
            </a:r>
            <a:r>
              <a:rPr lang="en-US" altLang="ko-KR" dirty="0"/>
              <a:t> varchar(50), //</a:t>
            </a:r>
            <a:r>
              <a:rPr lang="ko-KR" altLang="en-US" dirty="0"/>
              <a:t>매장 비밀번호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address1 varchar(60), //</a:t>
            </a:r>
            <a:r>
              <a:rPr lang="ko-KR" altLang="en-US" dirty="0"/>
              <a:t>기본주소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address2 varchar(60), //</a:t>
            </a:r>
            <a:r>
              <a:rPr lang="ko-KR" altLang="en-US" dirty="0"/>
              <a:t>상세주소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phone varchar(20), //</a:t>
            </a:r>
            <a:r>
              <a:rPr lang="ko-KR" altLang="en-US" dirty="0"/>
              <a:t>연락처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emblem string(50), //</a:t>
            </a:r>
            <a:r>
              <a:rPr lang="ko-KR" altLang="en-US" dirty="0"/>
              <a:t>매장 이미지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QRcode</a:t>
            </a:r>
            <a:r>
              <a:rPr lang="en-US" altLang="ko-KR" dirty="0"/>
              <a:t> int(10), //</a:t>
            </a:r>
            <a:r>
              <a:rPr lang="ko-KR" altLang="en-US" dirty="0"/>
              <a:t>매장 </a:t>
            </a:r>
            <a:r>
              <a:rPr lang="en-US" altLang="ko-KR" dirty="0"/>
              <a:t>QR</a:t>
            </a:r>
            <a:r>
              <a:rPr lang="ko-KR" altLang="en-US" dirty="0"/>
              <a:t>코드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UNIQUE(</a:t>
            </a:r>
            <a:r>
              <a:rPr lang="en-US" altLang="ko-KR" dirty="0" err="1"/>
              <a:t>storeId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} default charset=utf8;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8304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8B1C493-590B-466A-BAED-F0F75CC6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0E0DCF7-7A59-45A6-AD93-8E21ADEEF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CREATE</a:t>
            </a:r>
            <a:r>
              <a:rPr lang="ko-KR" altLang="en-US" dirty="0"/>
              <a:t> </a:t>
            </a:r>
            <a:r>
              <a:rPr lang="en-US" altLang="ko-KR" dirty="0"/>
              <a:t>TABLE</a:t>
            </a:r>
            <a:r>
              <a:rPr lang="ko-KR" altLang="en-US" dirty="0"/>
              <a:t> </a:t>
            </a:r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NOT</a:t>
            </a:r>
            <a:r>
              <a:rPr lang="ko-KR" altLang="en-US" dirty="0"/>
              <a:t> </a:t>
            </a:r>
            <a:r>
              <a:rPr lang="en-US" altLang="ko-KR" dirty="0"/>
              <a:t>EXIST </a:t>
            </a:r>
            <a:r>
              <a:rPr lang="en-US" altLang="ko-KR" dirty="0" err="1"/>
              <a:t>label_info</a:t>
            </a:r>
            <a:r>
              <a:rPr lang="en-US" altLang="ko-KR" dirty="0"/>
              <a:t>{ //</a:t>
            </a:r>
            <a:r>
              <a:rPr lang="ko-KR" altLang="en-US" dirty="0"/>
              <a:t>라벨정보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created timestamp, //</a:t>
            </a:r>
            <a:r>
              <a:rPr lang="ko-KR" altLang="en-US" dirty="0"/>
              <a:t>생성시간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customer varchar(20), //</a:t>
            </a:r>
            <a:r>
              <a:rPr lang="ko-KR" altLang="en-US" dirty="0"/>
              <a:t>주문자 이름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phone varchar(20), //</a:t>
            </a:r>
            <a:r>
              <a:rPr lang="ko-KR" altLang="en-US" dirty="0"/>
              <a:t>연락처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email varchar(50), //</a:t>
            </a:r>
            <a:r>
              <a:rPr lang="ko-KR" altLang="en-US" dirty="0"/>
              <a:t>이메일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labelNum</a:t>
            </a:r>
            <a:r>
              <a:rPr lang="en-US" altLang="ko-KR" dirty="0"/>
              <a:t> varchar(30), //</a:t>
            </a:r>
            <a:r>
              <a:rPr lang="ko-KR" altLang="en-US" dirty="0"/>
              <a:t>라벨 고유번호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gender int(2), //</a:t>
            </a:r>
            <a:r>
              <a:rPr lang="ko-KR" altLang="en-US" dirty="0"/>
              <a:t>성별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storeId</a:t>
            </a:r>
            <a:r>
              <a:rPr lang="en-US" altLang="ko-KR" dirty="0"/>
              <a:t> varchar(20) foreign key, //</a:t>
            </a:r>
            <a:r>
              <a:rPr lang="ko-KR" altLang="en-US" dirty="0"/>
              <a:t>매장</a:t>
            </a:r>
            <a:r>
              <a:rPr lang="en-US" altLang="ko-KR" dirty="0"/>
              <a:t>ID - </a:t>
            </a:r>
            <a:r>
              <a:rPr lang="ko-KR" altLang="en-US" dirty="0" err="1"/>
              <a:t>외래키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labelImage</a:t>
            </a:r>
            <a:r>
              <a:rPr lang="en-US" altLang="ko-KR" dirty="0"/>
              <a:t> string(50); //</a:t>
            </a:r>
            <a:r>
              <a:rPr lang="ko-KR" altLang="en-US" dirty="0"/>
              <a:t>라벨 이미지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custom_labeldesign</a:t>
            </a:r>
            <a:r>
              <a:rPr lang="en-US" altLang="ko-KR" dirty="0"/>
              <a:t> string(50), //</a:t>
            </a:r>
            <a:r>
              <a:rPr lang="ko-KR" altLang="en-US" dirty="0"/>
              <a:t>생성될 라벨 이름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 default charset=utf8;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12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810</Words>
  <Application>Microsoft Office PowerPoint</Application>
  <PresentationFormat>와이드스크린</PresentationFormat>
  <Paragraphs>138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Wingdings</vt:lpstr>
      <vt:lpstr>Office 테마</vt:lpstr>
      <vt:lpstr>TEAM 5 회의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SQL문</vt:lpstr>
      <vt:lpstr>SQL문</vt:lpstr>
      <vt:lpstr>SQL문</vt:lpstr>
      <vt:lpstr>PowerPoint 프레젠테이션</vt:lpstr>
      <vt:lpstr>PowerPoint 프레젠테이션</vt:lpstr>
      <vt:lpstr>PowerPoint 프레젠테이션</vt:lpstr>
      <vt:lpstr>가이드라인 – 운영자&amp;소비자페이지</vt:lpstr>
      <vt:lpstr>가이드라인 – 운영자&amp;소비자페이지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 회의</dc:title>
  <dc:creator>예 진화</dc:creator>
  <cp:lastModifiedBy>예 진화</cp:lastModifiedBy>
  <cp:revision>39</cp:revision>
  <dcterms:created xsi:type="dcterms:W3CDTF">2020-05-30T06:29:30Z</dcterms:created>
  <dcterms:modified xsi:type="dcterms:W3CDTF">2020-05-30T08:29:56Z</dcterms:modified>
</cp:coreProperties>
</file>