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notesMasterIdLst>
    <p:notesMasterId r:id="rId31"/>
  </p:notesMasterIdLst>
  <p:sldIdLst>
    <p:sldId id="256" r:id="rId2"/>
    <p:sldId id="257" r:id="rId3"/>
    <p:sldId id="259" r:id="rId4"/>
    <p:sldId id="297" r:id="rId5"/>
    <p:sldId id="262" r:id="rId6"/>
    <p:sldId id="263" r:id="rId7"/>
    <p:sldId id="273" r:id="rId8"/>
    <p:sldId id="260" r:id="rId9"/>
    <p:sldId id="270" r:id="rId10"/>
    <p:sldId id="267" r:id="rId11"/>
    <p:sldId id="271" r:id="rId12"/>
    <p:sldId id="274" r:id="rId13"/>
    <p:sldId id="276" r:id="rId14"/>
    <p:sldId id="293" r:id="rId15"/>
    <p:sldId id="279" r:id="rId16"/>
    <p:sldId id="294" r:id="rId17"/>
    <p:sldId id="278" r:id="rId18"/>
    <p:sldId id="280" r:id="rId19"/>
    <p:sldId id="281" r:id="rId20"/>
    <p:sldId id="282" r:id="rId21"/>
    <p:sldId id="299" r:id="rId22"/>
    <p:sldId id="286" r:id="rId23"/>
    <p:sldId id="284" r:id="rId24"/>
    <p:sldId id="287" r:id="rId25"/>
    <p:sldId id="289" r:id="rId26"/>
    <p:sldId id="290" r:id="rId27"/>
    <p:sldId id="291" r:id="rId28"/>
    <p:sldId id="288" r:id="rId29"/>
    <p:sldId id="295" r:id="rId30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62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DD732-4446-8345-A957-8C0007B01B06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BBF3-F816-8440-A84B-F0EBBCAB8E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373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BBF3-F816-8440-A84B-F0EBBCAB8E8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445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BBF3-F816-8440-A84B-F0EBBCAB8E8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445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關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E6602D3-771A-BA48-B3FA-79175EE2D861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gi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homepage.ntu.edu.tw/~b02902062/painter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homepage.ntu.edu.tw/~b02902062/map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24.gi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bitbucket.org/tenyoku8478/the-tank-war/commits/al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3110753"/>
            <a:ext cx="7120467" cy="204893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8000" dirty="0" smtClean="0">
                <a:latin typeface="Bank Gothic"/>
                <a:cs typeface="Bank Gothic"/>
              </a:rPr>
              <a:t>Tank</a:t>
            </a:r>
            <a:r>
              <a:rPr kumimoji="1" lang="zh-TW" altLang="en-US" sz="8000" dirty="0" smtClean="0">
                <a:latin typeface="Bank Gothic"/>
                <a:cs typeface="Bank Gothic"/>
              </a:rPr>
              <a:t> </a:t>
            </a:r>
            <a:r>
              <a:rPr kumimoji="1" lang="en-US" altLang="zh-TW" sz="8000" dirty="0" smtClean="0">
                <a:latin typeface="Bank Gothic"/>
                <a:cs typeface="Bank Gothic"/>
              </a:rPr>
              <a:t>War</a:t>
            </a:r>
            <a:endParaRPr kumimoji="1" lang="zh-TW" altLang="en-US" sz="8000" dirty="0">
              <a:latin typeface="Bank Gothic"/>
              <a:cs typeface="Bank Gothic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5159686"/>
            <a:ext cx="5867400" cy="573741"/>
          </a:xfrm>
        </p:spPr>
        <p:txBody>
          <a:bodyPr>
            <a:noAutofit/>
          </a:bodyPr>
          <a:lstStyle/>
          <a:p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陳璽安</a:t>
            </a:r>
            <a:r>
              <a:rPr kumimoji="1" lang="en-US" altLang="zh-TW" sz="3200" dirty="0" smtClean="0"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林天翼</a:t>
            </a:r>
            <a:r>
              <a:rPr kumimoji="1" lang="en-US" altLang="zh-TW" sz="3200" dirty="0" smtClean="0"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邱筱晴</a:t>
            </a:r>
            <a:endParaRPr kumimoji="1" lang="zh-TW" altLang="en-US" sz="3200" dirty="0">
              <a:latin typeface="Apple LiGothic Medium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8127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Other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objects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9" name="燕尾形向右箭號 8"/>
          <p:cNvSpPr/>
          <p:nvPr/>
        </p:nvSpPr>
        <p:spPr>
          <a:xfrm>
            <a:off x="4182533" y="3505200"/>
            <a:ext cx="1316565" cy="846667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" name="圖片 1" descr="螢幕快照 2014-01-10 下午5.50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628900"/>
            <a:ext cx="2362200" cy="2345206"/>
          </a:xfrm>
          <a:prstGeom prst="rect">
            <a:avLst/>
          </a:prstGeom>
        </p:spPr>
      </p:pic>
      <p:pic>
        <p:nvPicPr>
          <p:cNvPr id="5" name="圖片 4" descr="螢幕快照 2014-01-13 下午4.03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98" y="2956984"/>
            <a:ext cx="4423833" cy="47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7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Soft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Brick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3" name="圖片 2" descr="螢幕快照 2014-01-13 下午4.10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58" y="1921928"/>
            <a:ext cx="4880897" cy="40894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6666" y="1133047"/>
            <a:ext cx="43349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3200" dirty="0" err="1" smtClean="0">
                <a:latin typeface="Bank Gothic"/>
                <a:ea typeface="微軟正黑體"/>
                <a:cs typeface="Bank Gothic"/>
              </a:rPr>
              <a:t>Compeleted</a:t>
            </a:r>
            <a:r>
              <a:rPr kumimoji="1" lang="en-US" altLang="zh-TW" sz="3200" dirty="0" smtClean="0">
                <a:latin typeface="Bank Gothic"/>
                <a:ea typeface="微軟正黑體"/>
                <a:cs typeface="Bank Gothic"/>
              </a:rPr>
              <a:t>!</a:t>
            </a:r>
            <a:endParaRPr kumimoji="1" lang="zh-TW" altLang="en-US" sz="3200" dirty="0">
              <a:latin typeface="Bank Gothic"/>
              <a:ea typeface="微軟正黑體"/>
              <a:cs typeface="Bank Gothic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01131" y="2239035"/>
            <a:ext cx="540657" cy="525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187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QB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5" name="圖片 4" descr="螢幕快照 2014-01-10 下午5.33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33" y="1659466"/>
            <a:ext cx="5267417" cy="4521200"/>
          </a:xfrm>
          <a:prstGeom prst="rect">
            <a:avLst/>
          </a:prstGeom>
        </p:spPr>
      </p:pic>
      <p:pic>
        <p:nvPicPr>
          <p:cNvPr id="2" name="圖片 1" descr="螢幕快照 2014-01-13 下午4.25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32" y="1659466"/>
            <a:ext cx="5825341" cy="46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4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Map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3" name="圖片 2" descr="螢幕快照 2014-01-13 下午4.27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312334"/>
            <a:ext cx="7319434" cy="48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If the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die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螢幕快照 2014-01-13 下午6.05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7" y="1405467"/>
            <a:ext cx="2551356" cy="2336800"/>
          </a:xfrm>
          <a:prstGeom prst="rect">
            <a:avLst/>
          </a:prstGeom>
        </p:spPr>
      </p:pic>
      <p:pic>
        <p:nvPicPr>
          <p:cNvPr id="5" name="圖片 4" descr="螢幕快照 2014-01-13 下午6.05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22" y="1405467"/>
            <a:ext cx="2537365" cy="2336800"/>
          </a:xfrm>
          <a:prstGeom prst="rect">
            <a:avLst/>
          </a:prstGeom>
        </p:spPr>
      </p:pic>
      <p:pic>
        <p:nvPicPr>
          <p:cNvPr id="7" name="圖片 6" descr="螢幕快照 2014-01-13 下午6.06.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88" y="1405467"/>
            <a:ext cx="2542439" cy="2336800"/>
          </a:xfrm>
          <a:prstGeom prst="rect">
            <a:avLst/>
          </a:prstGeom>
        </p:spPr>
      </p:pic>
      <p:pic>
        <p:nvPicPr>
          <p:cNvPr id="8" name="圖片 7" descr="螢幕快照 2014-01-13 下午6.04.0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0"/>
          <a:stretch/>
        </p:blipFill>
        <p:spPr>
          <a:xfrm>
            <a:off x="1015999" y="4207931"/>
            <a:ext cx="1910577" cy="1774107"/>
          </a:xfrm>
          <a:prstGeom prst="rect">
            <a:avLst/>
          </a:prstGeom>
        </p:spPr>
      </p:pic>
      <p:pic>
        <p:nvPicPr>
          <p:cNvPr id="9" name="圖片 8" descr="螢幕快照 2014-01-13 下午6.04.08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/>
          <a:stretch/>
        </p:blipFill>
        <p:spPr>
          <a:xfrm>
            <a:off x="3589866" y="4207931"/>
            <a:ext cx="1744131" cy="1774107"/>
          </a:xfrm>
          <a:prstGeom prst="rect">
            <a:avLst/>
          </a:prstGeom>
        </p:spPr>
      </p:pic>
      <p:pic>
        <p:nvPicPr>
          <p:cNvPr id="10" name="圖片 9" descr="螢幕快照 2014-01-13 下午6.04.15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533"/>
          <a:stretch/>
        </p:blipFill>
        <p:spPr>
          <a:xfrm>
            <a:off x="6011588" y="4207931"/>
            <a:ext cx="1743879" cy="1774107"/>
          </a:xfrm>
          <a:prstGeom prst="rect">
            <a:avLst/>
          </a:prstGeom>
        </p:spPr>
      </p:pic>
      <p:pic>
        <p:nvPicPr>
          <p:cNvPr id="12" name="圖片 11" descr="AChin1311_1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99" y="412750"/>
            <a:ext cx="67733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7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8" y="163493"/>
            <a:ext cx="873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Painter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0000" l="2500" r="95000">
                        <a14:foregroundMark x1="53333" y1="52500" x2="53333" y2="52500"/>
                        <a14:foregroundMark x1="54167" y1="22500" x2="54167" y2="22500"/>
                        <a14:foregroundMark x1="63333" y1="20000" x2="63333" y2="20000"/>
                        <a14:foregroundMark x1="55000" y1="15000" x2="55000" y2="15000"/>
                        <a14:foregroundMark x1="47500" y1="26667" x2="47500" y2="26667"/>
                        <a14:foregroundMark x1="35833" y1="17500" x2="35833" y2="17500"/>
                        <a14:foregroundMark x1="32500" y1="6667" x2="32500" y2="6667"/>
                        <a14:foregroundMark x1="77500" y1="32500" x2="77500" y2="32500"/>
                        <a14:foregroundMark x1="87500" y1="44167" x2="87500" y2="44167"/>
                        <a14:foregroundMark x1="82500" y1="48333" x2="82500" y2="48333"/>
                        <a14:foregroundMark x1="93333" y1="58333" x2="93333" y2="58333"/>
                        <a14:foregroundMark x1="95833" y1="51667" x2="95833" y2="51667"/>
                        <a14:foregroundMark x1="71667" y1="46667" x2="71667" y2="46667"/>
                        <a14:foregroundMark x1="65833" y1="73333" x2="65833" y2="73333"/>
                        <a14:foregroundMark x1="38333" y1="80000" x2="38333" y2="80000"/>
                        <a14:foregroundMark x1="27500" y1="74167" x2="27500" y2="74167"/>
                        <a14:foregroundMark x1="21667" y1="70833" x2="21667" y2="70833"/>
                        <a14:foregroundMark x1="26667" y1="69167" x2="26667" y2="69167"/>
                        <a14:foregroundMark x1="15833" y1="73333" x2="15833" y2="73333"/>
                        <a14:foregroundMark x1="10000" y1="85833" x2="10000" y2="85833"/>
                        <a14:foregroundMark x1="3333" y1="84167" x2="3333" y2="84167"/>
                        <a14:foregroundMark x1="17500" y1="47500" x2="17500" y2="47500"/>
                        <a14:foregroundMark x1="25000" y1="35000" x2="25000" y2="35000"/>
                        <a14:foregroundMark x1="67500" y1="1667" x2="67500" y2="1667"/>
                        <a14:backgroundMark x1="5833" y1="68333" x2="5833" y2="68333"/>
                        <a14:backgroundMark x1="29167" y1="54167" x2="29167" y2="54167"/>
                        <a14:backgroundMark x1="50000" y1="4167" x2="50000" y2="4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9751" y="4170855"/>
            <a:ext cx="1505907" cy="15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8" y="163493"/>
            <a:ext cx="873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Map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0000" l="2500" r="95000">
                        <a14:foregroundMark x1="53333" y1="52500" x2="53333" y2="52500"/>
                        <a14:foregroundMark x1="54167" y1="22500" x2="54167" y2="22500"/>
                        <a14:foregroundMark x1="63333" y1="20000" x2="63333" y2="20000"/>
                        <a14:foregroundMark x1="55000" y1="15000" x2="55000" y2="15000"/>
                        <a14:foregroundMark x1="47500" y1="26667" x2="47500" y2="26667"/>
                        <a14:foregroundMark x1="35833" y1="17500" x2="35833" y2="17500"/>
                        <a14:foregroundMark x1="32500" y1="6667" x2="32500" y2="6667"/>
                        <a14:foregroundMark x1="77500" y1="32500" x2="77500" y2="32500"/>
                        <a14:foregroundMark x1="87500" y1="44167" x2="87500" y2="44167"/>
                        <a14:foregroundMark x1="82500" y1="48333" x2="82500" y2="48333"/>
                        <a14:foregroundMark x1="93333" y1="58333" x2="93333" y2="58333"/>
                        <a14:foregroundMark x1="95833" y1="51667" x2="95833" y2="51667"/>
                        <a14:foregroundMark x1="71667" y1="46667" x2="71667" y2="46667"/>
                        <a14:foregroundMark x1="65833" y1="73333" x2="65833" y2="73333"/>
                        <a14:foregroundMark x1="38333" y1="80000" x2="38333" y2="80000"/>
                        <a14:foregroundMark x1="27500" y1="74167" x2="27500" y2="74167"/>
                        <a14:foregroundMark x1="21667" y1="70833" x2="21667" y2="70833"/>
                        <a14:foregroundMark x1="26667" y1="69167" x2="26667" y2="69167"/>
                        <a14:foregroundMark x1="15833" y1="73333" x2="15833" y2="73333"/>
                        <a14:foregroundMark x1="10000" y1="85833" x2="10000" y2="85833"/>
                        <a14:foregroundMark x1="3333" y1="84167" x2="3333" y2="84167"/>
                        <a14:foregroundMark x1="17500" y1="47500" x2="17500" y2="47500"/>
                        <a14:foregroundMark x1="25000" y1="35000" x2="25000" y2="35000"/>
                        <a14:foregroundMark x1="67500" y1="1667" x2="67500" y2="1667"/>
                        <a14:backgroundMark x1="5833" y1="68333" x2="5833" y2="68333"/>
                        <a14:backgroundMark x1="29167" y1="54167" x2="29167" y2="54167"/>
                        <a14:backgroundMark x1="50000" y1="4167" x2="50000" y2="4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9751" y="4170855"/>
            <a:ext cx="1505907" cy="15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4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8" y="163493"/>
            <a:ext cx="87376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000" dirty="0" smtClean="0">
                <a:latin typeface="Bank Gothic"/>
                <a:cs typeface="Bank Gothic"/>
              </a:rPr>
              <a:t>Screen</a:t>
            </a:r>
            <a:r>
              <a:rPr kumimoji="1" lang="zh-TW" altLang="en-US" sz="50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000" dirty="0" smtClean="0">
                <a:latin typeface="Bank Gothic"/>
                <a:cs typeface="Bank Gothic"/>
              </a:rPr>
              <a:t>Arrangement</a:t>
            </a:r>
            <a:endParaRPr kumimoji="1" lang="zh-TW" altLang="en-US" sz="50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34533" y="1845734"/>
            <a:ext cx="7179734" cy="3606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6536267" y="1845734"/>
            <a:ext cx="16933" cy="360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1151466" y="1981202"/>
            <a:ext cx="540173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/>
          <p:cNvCxnSpPr/>
          <p:nvPr/>
        </p:nvCxnSpPr>
        <p:spPr>
          <a:xfrm>
            <a:off x="1134533" y="1574801"/>
            <a:ext cx="717973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453468" y="939800"/>
            <a:ext cx="1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512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pixel(s)</a:t>
            </a:r>
            <a:endParaRPr kumimoji="1"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997202" y="1981202"/>
            <a:ext cx="1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2400" dirty="0" smtClean="0">
                <a:solidFill>
                  <a:srgbClr val="353535"/>
                </a:solidFill>
              </a:rPr>
              <a:t>3</a:t>
            </a:r>
            <a:r>
              <a:rPr kumimoji="1" lang="en-US" altLang="zh-TW" sz="2400" dirty="0" smtClean="0">
                <a:solidFill>
                  <a:srgbClr val="353535"/>
                </a:solidFill>
              </a:rPr>
              <a:t>60</a:t>
            </a:r>
            <a:r>
              <a:rPr kumimoji="1" lang="zh-TW" altLang="en-US" sz="2400" dirty="0" smtClean="0">
                <a:solidFill>
                  <a:srgbClr val="353535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353535"/>
                </a:solidFill>
              </a:rPr>
              <a:t>pixel(s)</a:t>
            </a:r>
            <a:endParaRPr kumimoji="1" lang="zh-TW" altLang="en-US" sz="2400" dirty="0">
              <a:solidFill>
                <a:srgbClr val="353535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37865" y="2957099"/>
            <a:ext cx="159173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353535"/>
                </a:solidFill>
              </a:rPr>
              <a:t>Statement</a:t>
            </a:r>
            <a:endParaRPr kumimoji="1" lang="zh-TW" altLang="en-US" sz="2400" dirty="0">
              <a:solidFill>
                <a:srgbClr val="353535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471332" y="3603261"/>
            <a:ext cx="76200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353535"/>
                </a:solidFill>
              </a:rPr>
              <a:t>Map</a:t>
            </a:r>
            <a:endParaRPr kumimoji="1" lang="zh-TW" altLang="en-US" sz="2400" dirty="0">
              <a:solidFill>
                <a:srgbClr val="353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1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03866" y="146560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 Coding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3" name="圖片 2" descr="螢幕快照 2014-01-13 下午5.33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/>
          <a:stretch/>
        </p:blipFill>
        <p:spPr>
          <a:xfrm>
            <a:off x="169334" y="414866"/>
            <a:ext cx="639183" cy="685801"/>
          </a:xfrm>
          <a:prstGeom prst="rect">
            <a:avLst/>
          </a:prstGeom>
        </p:spPr>
      </p:pic>
      <p:pic>
        <p:nvPicPr>
          <p:cNvPr id="5" name="圖片 4" descr="IMG_20140113_1745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7" y="1454149"/>
            <a:ext cx="6392333" cy="47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Class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22400" y="1151467"/>
            <a:ext cx="6468533" cy="501675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kumimoji="1" lang="en-US" altLang="zh-TW" sz="3200" dirty="0" smtClean="0">
                <a:latin typeface="Bank Gothic"/>
                <a:cs typeface="Bank Gothic"/>
              </a:rPr>
              <a:t>Main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Game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Menu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Album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Image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Scalable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Book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Map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Statement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Label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Tank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Bullet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AI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Player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Bomb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List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Node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Rand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C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******</a:t>
            </a:r>
            <a:r>
              <a:rPr kumimoji="1" lang="zh-TW" altLang="zh-TW" sz="3200" dirty="0">
                <a:latin typeface="Bank Gothic"/>
                <a:cs typeface="Bank Gothic"/>
              </a:rPr>
              <a:t>*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C????</a:t>
            </a:r>
            <a:endParaRPr kumimoji="1" lang="zh-TW" altLang="en-US" sz="3200" dirty="0"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271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5266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err="1" smtClean="0">
                <a:latin typeface="Bank Gothic"/>
                <a:cs typeface="Bank Gothic"/>
              </a:rPr>
              <a:t>Motivaiton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7" name="圖片 6" descr="螢幕快照 2014-01-13 下午3.50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7" y="1717823"/>
            <a:ext cx="5469466" cy="460820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6667" y="1133048"/>
            <a:ext cx="40978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經典坦克大戰</a:t>
            </a:r>
            <a:endParaRPr kumimoji="1" lang="zh-TW" altLang="en-US" sz="3200" dirty="0">
              <a:latin typeface="Apple LiGothic Medium"/>
              <a:ea typeface="Apple LiGothic Medium"/>
              <a:cs typeface="Apple LiGothic Medium"/>
            </a:endParaRPr>
          </a:p>
        </p:txBody>
      </p:sp>
      <p:pic>
        <p:nvPicPr>
          <p:cNvPr id="9" name="圖片 8" descr="螢幕快照 2014-01-13 下午3.50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7" y="1717824"/>
            <a:ext cx="5442794" cy="46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List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100665" y="1253067"/>
            <a:ext cx="6807201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class List{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void reset()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	</a:t>
            </a:r>
            <a:r>
              <a:rPr kumimoji="1" lang="zh-TW" altLang="en-US" sz="3200" dirty="0" smtClean="0">
                <a:latin typeface="MS Reference Sans Serif"/>
                <a:cs typeface="MS Reference Sans Serif"/>
              </a:rPr>
              <a:t> 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method </a:t>
            </a:r>
            <a:r>
              <a:rPr kumimoji="1" lang="en-US" altLang="zh-TW" sz="3200" dirty="0" err="1" smtClean="0">
                <a:latin typeface="MS Reference Sans Serif"/>
                <a:cs typeface="MS Reference Sans Serif"/>
              </a:rPr>
              <a:t>boolean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end()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</a:t>
            </a:r>
            <a:r>
              <a:rPr kumimoji="1" lang="en-US" altLang="zh-TW" sz="3200" dirty="0" err="1" smtClean="0">
                <a:latin typeface="MS Reference Sans Serif"/>
                <a:cs typeface="MS Reference Sans Serif"/>
              </a:rPr>
              <a:t>boolean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next()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</a:t>
            </a:r>
            <a:r>
              <a:rPr kumimoji="1" lang="en-US" altLang="zh-TW" sz="3200" dirty="0" err="1" smtClean="0">
                <a:latin typeface="MS Reference Sans Serif"/>
                <a:cs typeface="MS Reference Sans Serif"/>
              </a:rPr>
              <a:t>int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get()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void insert(</a:t>
            </a:r>
            <a:r>
              <a:rPr kumimoji="1" lang="en-US" altLang="zh-TW" sz="3200" dirty="0" err="1" smtClean="0">
                <a:latin typeface="MS Reference Sans Serif"/>
                <a:cs typeface="MS Reference Sans Serif"/>
              </a:rPr>
              <a:t>int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data)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void delete()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}</a:t>
            </a:r>
            <a:endParaRPr kumimoji="1" lang="zh-TW" altLang="en-US" sz="3200" dirty="0">
              <a:latin typeface="MS Reference Sans Serif"/>
              <a:cs typeface="MS Reference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09271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Random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100665" y="1253067"/>
            <a:ext cx="680720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MS Reference Sans Serif"/>
                <a:cs typeface="MS Reference Sans Serif"/>
              </a:rPr>
              <a:t>function </a:t>
            </a:r>
            <a:r>
              <a:rPr lang="en-US" altLang="zh-TW" sz="3200" dirty="0" err="1">
                <a:latin typeface="MS Reference Sans Serif"/>
                <a:cs typeface="MS Reference Sans Serif"/>
              </a:rPr>
              <a:t>int</a:t>
            </a:r>
            <a:r>
              <a:rPr lang="en-US" altLang="zh-TW" sz="3200" dirty="0">
                <a:latin typeface="MS Reference Sans Serif"/>
                <a:cs typeface="MS Reference Sans Serif"/>
              </a:rPr>
              <a:t> rand()</a:t>
            </a:r>
          </a:p>
          <a:p>
            <a:r>
              <a:rPr lang="en-US" altLang="zh-TW" sz="3200" dirty="0" smtClean="0">
                <a:latin typeface="MS Reference Sans Serif"/>
                <a:cs typeface="MS Reference Sans Serif"/>
              </a:rPr>
              <a:t>{</a:t>
            </a:r>
            <a:endParaRPr lang="en-US" altLang="zh-TW" sz="3200" dirty="0">
              <a:latin typeface="MS Reference Sans Serif"/>
              <a:cs typeface="MS Reference Sans Serif"/>
            </a:endParaRPr>
          </a:p>
          <a:p>
            <a:r>
              <a:rPr lang="cs-CZ" altLang="zh-TW" sz="3200" dirty="0">
                <a:latin typeface="MS Reference Sans Serif"/>
                <a:cs typeface="MS Reference Sans Serif"/>
              </a:rPr>
              <a:t>        let a = a*</a:t>
            </a:r>
            <a:r>
              <a:rPr lang="cs-CZ" altLang="zh-TW" sz="3200" dirty="0" err="1">
                <a:latin typeface="MS Reference Sans Serif"/>
                <a:cs typeface="MS Reference Sans Serif"/>
              </a:rPr>
              <a:t>a+t</a:t>
            </a:r>
            <a:r>
              <a:rPr lang="cs-CZ" altLang="zh-TW" sz="3200" dirty="0">
                <a:latin typeface="MS Reference Sans Serif"/>
                <a:cs typeface="MS Reference Sans Serif"/>
              </a:rPr>
              <a:t>/16&amp;127;</a:t>
            </a:r>
          </a:p>
          <a:p>
            <a:r>
              <a:rPr lang="cs-CZ" altLang="zh-TW" sz="3200" dirty="0">
                <a:latin typeface="MS Reference Sans Serif"/>
                <a:cs typeface="MS Reference Sans Serif"/>
              </a:rPr>
              <a:t>        let t = t+1;</a:t>
            </a:r>
          </a:p>
          <a:p>
            <a:r>
              <a:rPr lang="is-IS" altLang="zh-TW" sz="3200" dirty="0">
                <a:latin typeface="MS Reference Sans Serif"/>
                <a:cs typeface="MS Reference Sans Serif"/>
              </a:rPr>
              <a:t>        return a;</a:t>
            </a:r>
          </a:p>
          <a:p>
            <a:r>
              <a:rPr lang="is-IS" altLang="zh-TW" sz="3200" dirty="0" smtClean="0">
                <a:latin typeface="MS Reference Sans Serif"/>
                <a:cs typeface="MS Reference Sans Serif"/>
              </a:rPr>
              <a:t>}</a:t>
            </a:r>
            <a:endParaRPr lang="is-IS" altLang="zh-TW" sz="3200" dirty="0">
              <a:latin typeface="MS Reference Sans Serif"/>
              <a:cs typeface="MS Reference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61385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Menu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3" name="圖片 2" descr="螢幕快照 2014-01-13 下午5.16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549399"/>
            <a:ext cx="7536249" cy="4224867"/>
          </a:xfrm>
          <a:prstGeom prst="rect">
            <a:avLst/>
          </a:prstGeom>
        </p:spPr>
      </p:pic>
      <p:pic>
        <p:nvPicPr>
          <p:cNvPr id="5" name="圖片 4" descr="螢幕快照 2014-01-13 下午5.17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49" y="245178"/>
            <a:ext cx="2462884" cy="11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5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Album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6667" y="1133048"/>
            <a:ext cx="56726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3500" dirty="0" smtClean="0">
                <a:latin typeface="Bank Gothic"/>
                <a:ea typeface="微軟正黑體"/>
                <a:cs typeface="Bank Gothic"/>
              </a:rPr>
              <a:t>Contain Images</a:t>
            </a:r>
            <a:endParaRPr kumimoji="1" lang="zh-TW" altLang="en-US" sz="3500" dirty="0">
              <a:latin typeface="Bank Gothic"/>
              <a:ea typeface="微軟正黑體"/>
              <a:cs typeface="Bank Gothic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54666" y="1413063"/>
            <a:ext cx="51646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TW" sz="3200" dirty="0" smtClean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TANK1 (I)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TANK2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(E) 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Bricks (H) 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Bricks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(S)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endParaRPr kumimoji="1" lang="en-US" altLang="zh-TW" sz="3200" dirty="0" smtClean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QB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 smtClean="0">
                <a:latin typeface="Bank Gothic"/>
                <a:cs typeface="Bank Gothic"/>
              </a:rPr>
              <a:t> Bullet  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Bomb</a:t>
            </a:r>
          </a:p>
        </p:txBody>
      </p:sp>
      <p:pic>
        <p:nvPicPr>
          <p:cNvPr id="8" name="圖片 7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73" y="2040467"/>
            <a:ext cx="381000" cy="355600"/>
          </a:xfrm>
          <a:prstGeom prst="rect">
            <a:avLst/>
          </a:prstGeom>
        </p:spPr>
      </p:pic>
      <p:pic>
        <p:nvPicPr>
          <p:cNvPr id="9" name="圖片 8" descr="螢幕快照 2014-01-13 下午4.21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9" y="2519349"/>
            <a:ext cx="393700" cy="368300"/>
          </a:xfrm>
          <a:prstGeom prst="rect">
            <a:avLst/>
          </a:prstGeom>
        </p:spPr>
      </p:pic>
      <p:pic>
        <p:nvPicPr>
          <p:cNvPr id="10" name="圖片 9" descr="螢幕快照 2014-01-13 下午4.25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548" y="3783805"/>
            <a:ext cx="977900" cy="787400"/>
          </a:xfrm>
          <a:prstGeom prst="rect">
            <a:avLst/>
          </a:prstGeom>
        </p:spPr>
      </p:pic>
      <p:pic>
        <p:nvPicPr>
          <p:cNvPr id="11" name="圖片 10" descr="螢幕快照 2014-01-13 下午4.10.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9" y="3018367"/>
            <a:ext cx="825500" cy="508000"/>
          </a:xfrm>
          <a:prstGeom prst="rect">
            <a:avLst/>
          </a:prstGeom>
        </p:spPr>
      </p:pic>
      <p:pic>
        <p:nvPicPr>
          <p:cNvPr id="2" name="圖片 1" descr="AChin1311_1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26" y="4916806"/>
            <a:ext cx="673312" cy="7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1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Album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螢幕快照 2014-01-13 下午5.10.2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54"/>
          <a:stretch/>
        </p:blipFill>
        <p:spPr>
          <a:xfrm>
            <a:off x="0" y="1219198"/>
            <a:ext cx="9144000" cy="51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2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err="1" smtClean="0">
                <a:latin typeface="Bank Gothic"/>
                <a:cs typeface="Bank Gothic"/>
              </a:rPr>
              <a:t>Git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in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err="1" smtClean="0">
                <a:latin typeface="Bank Gothic"/>
                <a:cs typeface="Bank Gothic"/>
              </a:rPr>
              <a:t>bitbucket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螢幕快照 2014-01-13 下午5.13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5" y="1117600"/>
            <a:ext cx="8143935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4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8" y="163493"/>
            <a:ext cx="873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Statistic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72066" y="1358403"/>
            <a:ext cx="78655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p"/>
            </a:pP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Class 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20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endParaRPr kumimoji="1" lang="en-US" altLang="zh-TW" sz="3200" dirty="0" smtClean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Function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45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 smtClean="0">
                <a:latin typeface="Bank Gothic"/>
                <a:cs typeface="Bank Gothic"/>
              </a:rPr>
              <a:t> Method 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45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Constructor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13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Commit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80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 </a:t>
            </a:r>
            <a:endParaRPr kumimoji="1" lang="en-US" altLang="zh-TW" sz="3200" dirty="0" smtClean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Time Consumption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30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err="1">
                <a:latin typeface="Bank Gothic"/>
                <a:cs typeface="Bank Gothic"/>
              </a:rPr>
              <a:t>hr</a:t>
            </a:r>
            <a:endParaRPr kumimoji="1" lang="en-US" altLang="zh-TW" sz="3200" dirty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Code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(with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&amp;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without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Album)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: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	2853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/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1364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lines</a:t>
            </a:r>
            <a:endParaRPr kumimoji="1" lang="en-US" altLang="zh-TW" sz="3200" dirty="0"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1726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05466" y="3911600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600" dirty="0" smtClean="0">
                <a:latin typeface="Bank Gothic"/>
                <a:cs typeface="Bank Gothic"/>
              </a:rPr>
              <a:t>Demo</a:t>
            </a:r>
            <a:r>
              <a:rPr kumimoji="1" lang="zh-TW" altLang="en-US" sz="6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6600" dirty="0" smtClean="0">
                <a:latin typeface="Bank Gothic"/>
                <a:cs typeface="Bank Gothic"/>
              </a:rPr>
              <a:t>Time!!!!!</a:t>
            </a:r>
            <a:endParaRPr kumimoji="1" lang="zh-TW" altLang="en-US" sz="6600" dirty="0"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175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10391" y="3686935"/>
            <a:ext cx="594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600" dirty="0" smtClean="0">
                <a:latin typeface="Bank Gothic"/>
                <a:cs typeface="Bank Gothic"/>
              </a:rPr>
              <a:t>Q&amp;A</a:t>
            </a:r>
            <a:endParaRPr kumimoji="1" lang="zh-TW" altLang="en-US" sz="6600" dirty="0"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3452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04239" y="2874061"/>
            <a:ext cx="806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 smtClean="0">
                <a:latin typeface="Bank Gothic"/>
                <a:cs typeface="Bank Gothic"/>
              </a:rPr>
              <a:t>Thanks</a:t>
            </a:r>
            <a:r>
              <a:rPr kumimoji="1" lang="zh-TW" altLang="en-US" sz="4000" dirty="0" smtClean="0">
                <a:latin typeface="Bank Gothic"/>
                <a:cs typeface="Bank Gothic"/>
              </a:rPr>
              <a:t> </a:t>
            </a:r>
            <a:r>
              <a:rPr kumimoji="1" lang="en-US" altLang="zh-TW" sz="4000" dirty="0" smtClean="0">
                <a:latin typeface="Bank Gothic"/>
                <a:cs typeface="Bank Gothic"/>
              </a:rPr>
              <a:t>for</a:t>
            </a:r>
            <a:r>
              <a:rPr kumimoji="1" lang="zh-TW" altLang="en-US" sz="4000" dirty="0" smtClean="0">
                <a:latin typeface="Bank Gothic"/>
                <a:cs typeface="Bank Gothic"/>
              </a:rPr>
              <a:t> </a:t>
            </a:r>
            <a:r>
              <a:rPr kumimoji="1" lang="en-US" altLang="zh-TW" sz="4000" dirty="0" smtClean="0">
                <a:latin typeface="Bank Gothic"/>
                <a:cs typeface="Bank Gothic"/>
              </a:rPr>
              <a:t>Your</a:t>
            </a:r>
            <a:r>
              <a:rPr kumimoji="1" lang="zh-TW" altLang="en-US" sz="4000" dirty="0" smtClean="0">
                <a:latin typeface="Bank Gothic"/>
                <a:cs typeface="Bank Gothic"/>
              </a:rPr>
              <a:t> </a:t>
            </a:r>
            <a:r>
              <a:rPr kumimoji="1" lang="en-US" altLang="zh-TW" sz="4000" dirty="0" smtClean="0">
                <a:latin typeface="Bank Gothic"/>
                <a:cs typeface="Bank Gothic"/>
              </a:rPr>
              <a:t>Attention</a:t>
            </a:r>
            <a:endParaRPr kumimoji="1" lang="zh-TW" altLang="en-US" sz="4000" dirty="0">
              <a:latin typeface="Bank Gothic"/>
              <a:cs typeface="Bank Gothic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7" b="90000" l="2500" r="95000">
                        <a14:foregroundMark x1="53333" y1="52500" x2="53333" y2="52500"/>
                        <a14:foregroundMark x1="54167" y1="22500" x2="54167" y2="22500"/>
                        <a14:foregroundMark x1="63333" y1="20000" x2="63333" y2="20000"/>
                        <a14:foregroundMark x1="55000" y1="15000" x2="55000" y2="15000"/>
                        <a14:foregroundMark x1="47500" y1="26667" x2="47500" y2="26667"/>
                        <a14:foregroundMark x1="35833" y1="17500" x2="35833" y2="17500"/>
                        <a14:foregroundMark x1="32500" y1="6667" x2="32500" y2="6667"/>
                        <a14:foregroundMark x1="77500" y1="32500" x2="77500" y2="32500"/>
                        <a14:foregroundMark x1="87500" y1="44167" x2="87500" y2="44167"/>
                        <a14:foregroundMark x1="82500" y1="48333" x2="82500" y2="48333"/>
                        <a14:foregroundMark x1="93333" y1="58333" x2="93333" y2="58333"/>
                        <a14:foregroundMark x1="95833" y1="51667" x2="95833" y2="51667"/>
                        <a14:foregroundMark x1="71667" y1="46667" x2="71667" y2="46667"/>
                        <a14:foregroundMark x1="65833" y1="73333" x2="65833" y2="73333"/>
                        <a14:foregroundMark x1="38333" y1="80000" x2="38333" y2="80000"/>
                        <a14:foregroundMark x1="27500" y1="74167" x2="27500" y2="74167"/>
                        <a14:foregroundMark x1="21667" y1="70833" x2="21667" y2="70833"/>
                        <a14:foregroundMark x1="26667" y1="69167" x2="26667" y2="69167"/>
                        <a14:foregroundMark x1="15833" y1="73333" x2="15833" y2="73333"/>
                        <a14:foregroundMark x1="10000" y1="85833" x2="10000" y2="85833"/>
                        <a14:foregroundMark x1="3333" y1="84167" x2="3333" y2="84167"/>
                        <a14:foregroundMark x1="17500" y1="47500" x2="17500" y2="47500"/>
                        <a14:foregroundMark x1="25000" y1="35000" x2="25000" y2="35000"/>
                        <a14:foregroundMark x1="67500" y1="1667" x2="67500" y2="1667"/>
                        <a14:backgroundMark x1="5833" y1="68333" x2="5833" y2="68333"/>
                        <a14:backgroundMark x1="29167" y1="54167" x2="29167" y2="54167"/>
                        <a14:backgroundMark x1="50000" y1="4167" x2="50000" y2="4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9751" y="4170855"/>
            <a:ext cx="1505907" cy="15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9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Introduction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68206" y="1270073"/>
            <a:ext cx="75252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p"/>
            </a:pPr>
            <a:r>
              <a:rPr kumimoji="1" lang="zh-TW" altLang="en-US" sz="3200" dirty="0">
                <a:latin typeface="Apple LiGothic Medium"/>
                <a:ea typeface="Apple LiGothic Medium"/>
                <a:cs typeface="Apple LiGothic Medium"/>
              </a:rPr>
              <a:t>坦</a:t>
            </a:r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克大戰</a:t>
            </a:r>
            <a:endParaRPr kumimoji="1" lang="zh-TW" altLang="en-US" sz="3200" dirty="0">
              <a:latin typeface="Apple LiGothic Medium"/>
              <a:ea typeface="Apple LiGothic Medium"/>
              <a:cs typeface="Apple LiGothic Medium"/>
            </a:endParaRPr>
          </a:p>
          <a:p>
            <a:r>
              <a:rPr kumimoji="1" lang="en-US" altLang="zh-TW" sz="3200" dirty="0" smtClean="0">
                <a:latin typeface="Apple LiGothic Medium"/>
                <a:ea typeface="Apple LiGothic Medium"/>
                <a:cs typeface="Apple LiGothic Medium"/>
              </a:rPr>
              <a:t>	</a:t>
            </a:r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雖</a:t>
            </a:r>
            <a:r>
              <a:rPr kumimoji="1" lang="zh-TW" altLang="en-US" sz="3200" dirty="0">
                <a:latin typeface="Apple LiGothic Medium"/>
                <a:ea typeface="Apple LiGothic Medium"/>
                <a:cs typeface="Apple LiGothic Medium"/>
              </a:rPr>
              <a:t>然</a:t>
            </a:r>
            <a:r>
              <a:rPr kumimoji="1" lang="en-US" altLang="zh-TW" sz="3200" dirty="0">
                <a:latin typeface="Apple LiGothic Medium"/>
                <a:ea typeface="Apple LiGothic Medium"/>
                <a:cs typeface="Apple LiGothic Medium"/>
              </a:rPr>
              <a:t>Jack </a:t>
            </a:r>
            <a:r>
              <a:rPr kumimoji="1" lang="zh-TW" altLang="en-US" sz="3200" dirty="0">
                <a:solidFill>
                  <a:schemeClr val="tx1">
                    <a:lumMod val="65000"/>
                  </a:schemeClr>
                </a:solidFill>
                <a:latin typeface="Apple LiGothic Medium"/>
                <a:ea typeface="Apple LiGothic Medium"/>
                <a:cs typeface="Apple LiGothic Medium"/>
              </a:rPr>
              <a:t>破破</a:t>
            </a:r>
            <a:r>
              <a:rPr kumimoji="1" lang="zh-TW" altLang="en-US" sz="3200" dirty="0">
                <a:latin typeface="Apple LiGothic Medium"/>
                <a:ea typeface="Apple LiGothic Medium"/>
                <a:cs typeface="Apple LiGothic Medium"/>
              </a:rPr>
              <a:t> 的，</a:t>
            </a:r>
            <a:r>
              <a:rPr kumimoji="1" lang="en-US" altLang="zh-TW" sz="3200" dirty="0">
                <a:latin typeface="Apple LiGothic Medium"/>
                <a:ea typeface="Apple LiGothic Medium"/>
                <a:cs typeface="Apple LiGothic Medium"/>
              </a:rPr>
              <a:t>VM </a:t>
            </a:r>
            <a:r>
              <a:rPr kumimoji="1" lang="zh-TW" altLang="en-US" sz="3200" dirty="0" smtClean="0">
                <a:solidFill>
                  <a:srgbClr val="A6A6A6"/>
                </a:solidFill>
                <a:latin typeface="Apple LiGothic Medium"/>
                <a:ea typeface="Apple LiGothic Medium"/>
                <a:cs typeface="Apple LiGothic Medium"/>
              </a:rPr>
              <a:t>慢慢</a:t>
            </a:r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zh-TW" altLang="en-US" sz="3200" dirty="0">
                <a:latin typeface="Apple LiGothic Medium"/>
                <a:ea typeface="Apple LiGothic Medium"/>
                <a:cs typeface="Apple LiGothic Medium"/>
              </a:rPr>
              <a:t>的，但還</a:t>
            </a:r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是</a:t>
            </a:r>
            <a:r>
              <a:rPr kumimoji="1" lang="en-US" altLang="zh-TW" sz="3200" dirty="0" smtClean="0">
                <a:latin typeface="Apple LiGothic Medium"/>
                <a:ea typeface="Apple LiGothic Medium"/>
                <a:cs typeface="Apple LiGothic Medium"/>
              </a:rPr>
              <a:t>	</a:t>
            </a:r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試著做了每</a:t>
            </a:r>
            <a:r>
              <a:rPr kumimoji="1" lang="zh-TW" altLang="en-US" sz="3200" dirty="0">
                <a:latin typeface="Apple LiGothic Medium"/>
                <a:ea typeface="Apple LiGothic Medium"/>
                <a:cs typeface="Apple LiGothic Medium"/>
              </a:rPr>
              <a:t>個人的童年回憶－－坦克</a:t>
            </a:r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大</a:t>
            </a:r>
            <a:r>
              <a:rPr kumimoji="1" lang="en-US" altLang="zh-TW" sz="3200" dirty="0" smtClean="0">
                <a:latin typeface="Apple LiGothic Medium"/>
                <a:ea typeface="Apple LiGothic Medium"/>
                <a:cs typeface="Apple LiGothic Medium"/>
              </a:rPr>
              <a:t>	</a:t>
            </a:r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戰遊戲</a:t>
            </a:r>
            <a:r>
              <a:rPr kumimoji="1" lang="zh-TW" altLang="en-US" sz="3200" dirty="0">
                <a:latin typeface="Apple LiGothic Medium"/>
                <a:ea typeface="Apple LiGothic Medium"/>
                <a:cs typeface="Apple LiGothic Medium"/>
              </a:rPr>
              <a:t>！！</a:t>
            </a:r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！</a:t>
            </a:r>
            <a:endParaRPr kumimoji="1" lang="en-US" altLang="zh-TW" sz="3200" dirty="0" smtClean="0">
              <a:latin typeface="Apple LiGothic Medium"/>
              <a:ea typeface="Apple LiGothic Medium"/>
              <a:cs typeface="Apple LiGothic Medium"/>
            </a:endParaRPr>
          </a:p>
          <a:p>
            <a:endParaRPr kumimoji="1" lang="zh-TW" altLang="en-US" sz="3200" dirty="0">
              <a:latin typeface="Apple LiGothic Medium"/>
              <a:ea typeface="Apple LiGothic Medium"/>
              <a:cs typeface="Apple LiGothic Medium"/>
            </a:endParaRPr>
          </a:p>
          <a:p>
            <a:pPr marL="457200" indent="-457200">
              <a:buFont typeface="Wingdings" charset="2"/>
              <a:buChar char="p"/>
            </a:pPr>
            <a:r>
              <a:rPr kumimoji="1" lang="zh-TW" altLang="en-US" sz="3200" dirty="0">
                <a:latin typeface="Apple LiGothic Medium"/>
                <a:ea typeface="Apple LiGothic Medium"/>
                <a:cs typeface="Apple LiGothic Medium"/>
              </a:rPr>
              <a:t>特色</a:t>
            </a:r>
          </a:p>
          <a:p>
            <a:r>
              <a:rPr kumimoji="1" lang="en-US" altLang="zh-TW" sz="3200" dirty="0" smtClean="0">
                <a:latin typeface="Apple LiGothic Medium"/>
                <a:ea typeface="Apple LiGothic Medium"/>
                <a:cs typeface="Apple LiGothic Medium"/>
              </a:rPr>
              <a:t>	</a:t>
            </a:r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精緻的圖片繪製，</a:t>
            </a:r>
            <a:r>
              <a:rPr kumimoji="1" lang="zh-TW" altLang="en-US" sz="3200" dirty="0">
                <a:latin typeface="Apple LiGothic Medium"/>
                <a:ea typeface="Apple LiGothic Medium"/>
                <a:cs typeface="Apple LiGothic Medium"/>
              </a:rPr>
              <a:t>讓你看不出這是</a:t>
            </a:r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用</a:t>
            </a:r>
            <a:r>
              <a:rPr kumimoji="1" lang="en-US" altLang="zh-TW" sz="3200" dirty="0" smtClean="0">
                <a:latin typeface="Apple LiGothic Medium"/>
                <a:ea typeface="Apple LiGothic Medium"/>
                <a:cs typeface="Apple LiGothic Medium"/>
              </a:rPr>
              <a:t>	Jack</a:t>
            </a:r>
            <a:r>
              <a:rPr kumimoji="1" lang="zh-TW" altLang="en-US" sz="3200" dirty="0">
                <a:latin typeface="Apple LiGothic Medium"/>
                <a:ea typeface="Apple LiGothic Medium"/>
                <a:cs typeface="Apple LiGothic Medium"/>
              </a:rPr>
              <a:t>寫出來的！</a:t>
            </a:r>
          </a:p>
        </p:txBody>
      </p:sp>
    </p:spTree>
    <p:extLst>
      <p:ext uri="{BB962C8B-B14F-4D97-AF65-F5344CB8AC3E}">
        <p14:creationId xmlns:p14="http://schemas.microsoft.com/office/powerpoint/2010/main" val="224681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with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1608642_579525995457029_1335287860_n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18" b="22223"/>
          <a:stretch/>
        </p:blipFill>
        <p:spPr>
          <a:xfrm>
            <a:off x="1722968" y="1261534"/>
            <a:ext cx="51435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1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with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1608642_579525995457029_1335287860_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8" b="22223"/>
          <a:stretch/>
        </p:blipFill>
        <p:spPr>
          <a:xfrm>
            <a:off x="1722968" y="1261534"/>
            <a:ext cx="5143500" cy="4749800"/>
          </a:xfrm>
          <a:prstGeom prst="rect">
            <a:avLst/>
          </a:prstGeom>
        </p:spPr>
      </p:pic>
      <p:pic>
        <p:nvPicPr>
          <p:cNvPr id="3" name="圖片 2" descr="螢幕快照 2014-01-13 下午3.56.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9" y="1261534"/>
            <a:ext cx="5550349" cy="50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9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with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5" name="圖片 4" descr="螢幕快照 2014-01-13 下午3.47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251200"/>
            <a:ext cx="381000" cy="355600"/>
          </a:xfrm>
          <a:prstGeom prst="rect">
            <a:avLst/>
          </a:prstGeom>
        </p:spPr>
      </p:pic>
      <p:pic>
        <p:nvPicPr>
          <p:cNvPr id="7" name="圖片 6" descr="螢幕快照 2014-01-13 下午3.47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89" y="2103965"/>
            <a:ext cx="3220360" cy="300566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39900" y="5554134"/>
            <a:ext cx="6045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我方坦克</a:t>
            </a:r>
            <a:r>
              <a:rPr kumimoji="1" lang="en-US" altLang="zh-TW" sz="3200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3200" dirty="0" err="1" smtClean="0">
                <a:latin typeface="Bank Gothic"/>
                <a:ea typeface="微軟正黑體"/>
                <a:cs typeface="Bank Gothic"/>
              </a:rPr>
              <a:t>compeleted</a:t>
            </a:r>
            <a:r>
              <a:rPr kumimoji="1" lang="en-US" altLang="zh-TW" sz="3200" dirty="0" smtClean="0">
                <a:latin typeface="Bank Gothic"/>
                <a:ea typeface="微軟正黑體"/>
                <a:cs typeface="Bank Gothic"/>
              </a:rPr>
              <a:t>!</a:t>
            </a:r>
            <a:endParaRPr kumimoji="1" lang="zh-TW" altLang="en-US" sz="3200" dirty="0">
              <a:latin typeface="Bank Gothic"/>
              <a:ea typeface="微軟正黑體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6269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with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39900" y="5554134"/>
            <a:ext cx="6045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dirty="0" smtClean="0">
                <a:latin typeface="Apple LiGothic Medium"/>
                <a:ea typeface="Apple LiGothic Medium"/>
                <a:cs typeface="Apple LiGothic Medium"/>
              </a:rPr>
              <a:t>敵方坦克</a:t>
            </a:r>
            <a:r>
              <a:rPr kumimoji="1" lang="en-US" altLang="zh-TW" sz="3200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3200" dirty="0" err="1" smtClean="0">
                <a:latin typeface="Bank Gothic"/>
                <a:ea typeface="微軟正黑體"/>
                <a:cs typeface="Bank Gothic"/>
              </a:rPr>
              <a:t>compeleted</a:t>
            </a:r>
            <a:r>
              <a:rPr kumimoji="1" lang="en-US" altLang="zh-TW" sz="3200" dirty="0" smtClean="0">
                <a:latin typeface="Bank Gothic"/>
                <a:ea typeface="微軟正黑體"/>
                <a:cs typeface="Bank Gothic"/>
              </a:rPr>
              <a:t>!</a:t>
            </a:r>
            <a:endParaRPr kumimoji="1" lang="zh-TW" altLang="en-US" sz="3200" dirty="0">
              <a:latin typeface="Bank Gothic"/>
              <a:ea typeface="微軟正黑體"/>
              <a:cs typeface="Bank Gothic"/>
            </a:endParaRPr>
          </a:p>
        </p:txBody>
      </p:sp>
      <p:pic>
        <p:nvPicPr>
          <p:cNvPr id="2" name="圖片 1" descr="螢幕快照 2014-01-13 下午4.21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05" y="1888067"/>
            <a:ext cx="3602129" cy="33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0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Other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objects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3" name="圖片 2" descr="螢幕快照 2014-01-10 下午5.51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" y="2332566"/>
            <a:ext cx="2781300" cy="2514600"/>
          </a:xfrm>
          <a:prstGeom prst="rect">
            <a:avLst/>
          </a:prstGeom>
        </p:spPr>
      </p:pic>
      <p:pic>
        <p:nvPicPr>
          <p:cNvPr id="7" name="圖片 6" descr="螢幕快照 2014-01-13 下午4.04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65" y="1858543"/>
            <a:ext cx="4542705" cy="5977245"/>
          </a:xfrm>
          <a:prstGeom prst="rect">
            <a:avLst/>
          </a:prstGeom>
        </p:spPr>
      </p:pic>
      <p:sp>
        <p:nvSpPr>
          <p:cNvPr id="9" name="燕尾形向右箭號 8"/>
          <p:cNvSpPr/>
          <p:nvPr/>
        </p:nvSpPr>
        <p:spPr>
          <a:xfrm>
            <a:off x="4368800" y="3234267"/>
            <a:ext cx="1316565" cy="846667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974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Hard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Brick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螢幕快照 2014-01-13 下午4.10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65" y="1862666"/>
            <a:ext cx="5211235" cy="320691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6666" y="1133047"/>
            <a:ext cx="43349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3200" dirty="0" err="1" smtClean="0">
                <a:latin typeface="Bank Gothic"/>
                <a:ea typeface="微軟正黑體"/>
                <a:cs typeface="Bank Gothic"/>
              </a:rPr>
              <a:t>Compeleted</a:t>
            </a:r>
            <a:r>
              <a:rPr kumimoji="1" lang="en-US" altLang="zh-TW" sz="3200" dirty="0" smtClean="0">
                <a:latin typeface="Bank Gothic"/>
                <a:ea typeface="微軟正黑體"/>
                <a:cs typeface="Bank Gothic"/>
              </a:rPr>
              <a:t>!</a:t>
            </a:r>
            <a:endParaRPr kumimoji="1" lang="zh-TW" altLang="en-US" sz="3200" dirty="0">
              <a:latin typeface="Bank Gothic"/>
              <a:ea typeface="微軟正黑體"/>
              <a:cs typeface="Bank Gothic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8335" y="2501700"/>
            <a:ext cx="974203" cy="971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17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像素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像素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360</TotalTime>
  <Words>232</Words>
  <Application>Microsoft Macintosh PowerPoint</Application>
  <PresentationFormat>如螢幕大小 (4:3)</PresentationFormat>
  <Paragraphs>96</Paragraphs>
  <Slides>29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像素</vt:lpstr>
      <vt:lpstr>Tank War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 War</dc:title>
  <dc:creator>Daphne Chiou</dc:creator>
  <cp:lastModifiedBy>Daphne Chiou</cp:lastModifiedBy>
  <cp:revision>33</cp:revision>
  <dcterms:created xsi:type="dcterms:W3CDTF">2014-01-13T07:37:49Z</dcterms:created>
  <dcterms:modified xsi:type="dcterms:W3CDTF">2014-01-14T06:42:12Z</dcterms:modified>
</cp:coreProperties>
</file>