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0" r:id="rId1"/>
  </p:sldMasterIdLst>
  <p:notesMasterIdLst>
    <p:notesMasterId r:id="rId29"/>
  </p:notesMasterIdLst>
  <p:sldIdLst>
    <p:sldId id="256" r:id="rId2"/>
    <p:sldId id="257" r:id="rId3"/>
    <p:sldId id="259" r:id="rId4"/>
    <p:sldId id="262" r:id="rId5"/>
    <p:sldId id="263" r:id="rId6"/>
    <p:sldId id="273" r:id="rId7"/>
    <p:sldId id="260" r:id="rId8"/>
    <p:sldId id="270" r:id="rId9"/>
    <p:sldId id="267" r:id="rId10"/>
    <p:sldId id="271" r:id="rId11"/>
    <p:sldId id="274" r:id="rId12"/>
    <p:sldId id="276" r:id="rId13"/>
    <p:sldId id="293" r:id="rId14"/>
    <p:sldId id="279" r:id="rId15"/>
    <p:sldId id="294" r:id="rId16"/>
    <p:sldId id="278" r:id="rId17"/>
    <p:sldId id="280" r:id="rId18"/>
    <p:sldId id="281" r:id="rId19"/>
    <p:sldId id="282" r:id="rId20"/>
    <p:sldId id="286" r:id="rId21"/>
    <p:sldId id="284" r:id="rId22"/>
    <p:sldId id="287" r:id="rId23"/>
    <p:sldId id="289" r:id="rId24"/>
    <p:sldId id="290" r:id="rId25"/>
    <p:sldId id="291" r:id="rId26"/>
    <p:sldId id="288" r:id="rId27"/>
    <p:sldId id="295" r:id="rId28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624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DD732-4446-8345-A957-8C0007B01B06}" type="datetimeFigureOut">
              <a:rPr kumimoji="1" lang="zh-TW" altLang="en-US" smtClean="0"/>
              <a:t>14/1/14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8BBF3-F816-8440-A84B-F0EBBCAB8E8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43732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8BBF3-F816-8440-A84B-F0EBBCAB8E8F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64455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8BBF3-F816-8440-A84B-F0EBBCAB8E8F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64455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按一下以編輯母片子標題樣式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E6602D3-771A-BA48-B3FA-79175EE2D861}" type="datetimeFigureOut">
              <a:rPr kumimoji="1" lang="zh-TW" altLang="en-US" smtClean="0"/>
              <a:t>14/1/14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2E6602D3-771A-BA48-B3FA-79175EE2D861}" type="datetimeFigureOut">
              <a:rPr kumimoji="1" lang="zh-TW" altLang="en-US" smtClean="0"/>
              <a:t>14/1/14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D42F44F3-D168-5141-A06C-939DFF5BA8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上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602D3-771A-BA48-B3FA-79175EE2D861}" type="datetimeFigureOut">
              <a:rPr kumimoji="1" lang="zh-TW" altLang="en-US" smtClean="0"/>
              <a:t>14/1/14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44F3-D168-5141-A06C-939DFF5BA884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關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602D3-771A-BA48-B3FA-79175EE2D861}" type="datetimeFigureOut">
              <a:rPr kumimoji="1" lang="zh-TW" altLang="en-US" smtClean="0"/>
              <a:t>14/1/14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44F3-D168-5141-A06C-939DFF5BA8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602D3-771A-BA48-B3FA-79175EE2D861}" type="datetimeFigureOut">
              <a:rPr kumimoji="1" lang="zh-TW" altLang="en-US" smtClean="0"/>
              <a:t>14/1/14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44F3-D168-5141-A06C-939DFF5BA8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602D3-771A-BA48-B3FA-79175EE2D861}" type="datetimeFigureOut">
              <a:rPr kumimoji="1" lang="zh-TW" altLang="en-US" smtClean="0"/>
              <a:t>14/1/14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44F3-D168-5141-A06C-939DFF5BA8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602D3-771A-BA48-B3FA-79175EE2D861}" type="datetimeFigureOut">
              <a:rPr kumimoji="1" lang="zh-TW" altLang="en-US" smtClean="0"/>
              <a:t>14/1/14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44F3-D168-5141-A06C-939DFF5BA8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含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按一下以編輯母片子標題樣式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E6602D3-771A-BA48-B3FA-79175EE2D861}" type="datetimeFigureOut">
              <a:rPr kumimoji="1" lang="zh-TW" altLang="en-US" smtClean="0"/>
              <a:t>14/1/14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zh-TW" altLang="en-US" smtClean="0"/>
              <a:t>將圖片拖曳至版面配置區或按一下圖示以新增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kumimoji="1"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E6602D3-771A-BA48-B3FA-79175EE2D861}" type="datetimeFigureOut">
              <a:rPr kumimoji="1" lang="zh-TW" altLang="en-US" smtClean="0"/>
              <a:t>14/1/14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344488">
              <a:defRPr sz="1800"/>
            </a:lvl6pPr>
            <a:lvl7pPr marL="1946275" indent="-344488">
              <a:defRPr sz="1800"/>
            </a:lvl7pPr>
            <a:lvl8pPr marL="1946275" indent="-344488">
              <a:defRPr sz="1800"/>
            </a:lvl8pPr>
            <a:lvl9pPr marL="1946275" indent="-344488"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602D3-771A-BA48-B3FA-79175EE2D861}" type="datetimeFigureOut">
              <a:rPr kumimoji="1" lang="zh-TW" altLang="en-US" smtClean="0"/>
              <a:t>14/1/14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44F3-D168-5141-A06C-939DFF5BA8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602D3-771A-BA48-B3FA-79175EE2D861}" type="datetimeFigureOut">
              <a:rPr kumimoji="1" lang="zh-TW" altLang="en-US" smtClean="0"/>
              <a:t>14/1/14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44F3-D168-5141-A06C-939DFF5BA8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602D3-771A-BA48-B3FA-79175EE2D861}" type="datetimeFigureOut">
              <a:rPr kumimoji="1" lang="zh-TW" altLang="en-US" smtClean="0"/>
              <a:t>14/1/14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44F3-D168-5141-A06C-939DFF5BA8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602D3-771A-BA48-B3FA-79175EE2D861}" type="datetimeFigureOut">
              <a:rPr kumimoji="1" lang="zh-TW" altLang="en-US" smtClean="0"/>
              <a:t>14/1/14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44F3-D168-5141-A06C-939DFF5BA8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2E6602D3-771A-BA48-B3FA-79175EE2D861}" type="datetimeFigureOut">
              <a:rPr kumimoji="1" lang="zh-TW" altLang="en-US" smtClean="0"/>
              <a:t>14/1/14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D42F44F3-D168-5141-A06C-939DFF5BA8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2E6602D3-771A-BA48-B3FA-79175EE2D861}" type="datetimeFigureOut">
              <a:rPr kumimoji="1" lang="zh-TW" altLang="en-US" smtClean="0"/>
              <a:t>14/1/14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D42F44F3-D168-5141-A06C-939DFF5BA8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  <p:sldLayoutId id="2147483834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gif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homepage.ntu.edu.tw/~b02902062/painter.html" TargetMode="External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homepage.ntu.edu.tw/~b02902062/map.html" TargetMode="External"/><Relationship Id="rId3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5.png"/><Relationship Id="rId3" Type="http://schemas.openxmlformats.org/officeDocument/2006/relationships/image" Target="../media/image26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6.png"/><Relationship Id="rId5" Type="http://schemas.openxmlformats.org/officeDocument/2006/relationships/image" Target="../media/image11.png"/><Relationship Id="rId6" Type="http://schemas.openxmlformats.org/officeDocument/2006/relationships/image" Target="../media/image24.gif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bitbucket.org/tenyoku8478/the-tank-war/commits/all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1.png"/><Relationship Id="rId3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3110753"/>
            <a:ext cx="7120467" cy="204893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TW" sz="8000" dirty="0" smtClean="0">
                <a:latin typeface="Bank Gothic"/>
                <a:cs typeface="Bank Gothic"/>
              </a:rPr>
              <a:t>Tank</a:t>
            </a:r>
            <a:r>
              <a:rPr kumimoji="1" lang="zh-TW" altLang="en-US" sz="8000" dirty="0" smtClean="0">
                <a:latin typeface="Bank Gothic"/>
                <a:cs typeface="Bank Gothic"/>
              </a:rPr>
              <a:t> </a:t>
            </a:r>
            <a:r>
              <a:rPr kumimoji="1" lang="en-US" altLang="zh-TW" sz="8000" dirty="0" smtClean="0">
                <a:latin typeface="Bank Gothic"/>
                <a:cs typeface="Bank Gothic"/>
              </a:rPr>
              <a:t>War</a:t>
            </a:r>
            <a:endParaRPr kumimoji="1" lang="zh-TW" altLang="en-US" sz="8000" dirty="0">
              <a:latin typeface="Bank Gothic"/>
              <a:cs typeface="Bank Gothic"/>
            </a:endParaRPr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5159686"/>
            <a:ext cx="5867400" cy="573741"/>
          </a:xfrm>
        </p:spPr>
        <p:txBody>
          <a:bodyPr>
            <a:noAutofit/>
          </a:bodyPr>
          <a:lstStyle/>
          <a:p>
            <a:r>
              <a:rPr kumimoji="1" lang="zh-TW" altLang="en-US" sz="3200" dirty="0" smtClean="0">
                <a:latin typeface="Apple LiGothic Medium"/>
                <a:ea typeface="Apple LiGothic Medium"/>
                <a:cs typeface="Apple LiGothic Medium"/>
              </a:rPr>
              <a:t>陳璽安</a:t>
            </a:r>
            <a:r>
              <a:rPr kumimoji="1" lang="en-US" altLang="zh-TW" sz="3200" dirty="0" smtClean="0">
                <a:latin typeface="Apple LiGothic Medium"/>
                <a:ea typeface="Apple LiGothic Medium"/>
                <a:cs typeface="Apple LiGothic Medium"/>
              </a:rPr>
              <a:t> </a:t>
            </a:r>
            <a:r>
              <a:rPr kumimoji="1" lang="zh-TW" altLang="en-US" sz="3200" dirty="0" smtClean="0">
                <a:latin typeface="Apple LiGothic Medium"/>
                <a:ea typeface="Apple LiGothic Medium"/>
                <a:cs typeface="Apple LiGothic Medium"/>
              </a:rPr>
              <a:t>林天翼</a:t>
            </a:r>
            <a:r>
              <a:rPr kumimoji="1" lang="en-US" altLang="zh-TW" sz="3200" dirty="0" smtClean="0">
                <a:latin typeface="Apple LiGothic Medium"/>
                <a:ea typeface="Apple LiGothic Medium"/>
                <a:cs typeface="Apple LiGothic Medium"/>
              </a:rPr>
              <a:t> </a:t>
            </a:r>
            <a:r>
              <a:rPr kumimoji="1" lang="zh-TW" altLang="en-US" sz="3200" dirty="0" smtClean="0">
                <a:latin typeface="Apple LiGothic Medium"/>
                <a:ea typeface="Apple LiGothic Medium"/>
                <a:cs typeface="Apple LiGothic Medium"/>
              </a:rPr>
              <a:t>邱筱晴</a:t>
            </a:r>
            <a:endParaRPr kumimoji="1" lang="zh-TW" altLang="en-US" sz="3200" dirty="0">
              <a:latin typeface="Apple LiGothic Medium"/>
              <a:ea typeface="Apple LiGothic Medium"/>
              <a:cs typeface="Apple Li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81270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11199" y="163493"/>
            <a:ext cx="80433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600" dirty="0" smtClean="0">
                <a:latin typeface="Bank Gothic"/>
                <a:cs typeface="Bank Gothic"/>
              </a:rPr>
              <a:t>Soft</a:t>
            </a:r>
            <a:r>
              <a:rPr kumimoji="1" lang="zh-TW" altLang="en-US" sz="5600" dirty="0" smtClean="0">
                <a:latin typeface="Bank Gothic"/>
                <a:cs typeface="Bank Gothic"/>
              </a:rPr>
              <a:t> </a:t>
            </a:r>
            <a:r>
              <a:rPr kumimoji="1" lang="en-US" altLang="zh-TW" sz="5600" dirty="0" smtClean="0">
                <a:latin typeface="Bank Gothic"/>
                <a:cs typeface="Bank Gothic"/>
              </a:rPr>
              <a:t>Brick</a:t>
            </a:r>
            <a:endParaRPr kumimoji="1" lang="zh-TW" altLang="en-US" sz="5600" dirty="0">
              <a:latin typeface="Bank Gothic"/>
              <a:cs typeface="Bank Gothic"/>
            </a:endParaRPr>
          </a:p>
        </p:txBody>
      </p:sp>
      <p:pic>
        <p:nvPicPr>
          <p:cNvPr id="6" name="圖片 5" descr="螢幕快照 2014-01-13 下午3.47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9" y="584200"/>
            <a:ext cx="381000" cy="355600"/>
          </a:xfrm>
          <a:prstGeom prst="rect">
            <a:avLst/>
          </a:prstGeom>
        </p:spPr>
      </p:pic>
      <p:pic>
        <p:nvPicPr>
          <p:cNvPr id="3" name="圖片 2" descr="螢幕快照 2014-01-13 下午4.10.1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658" y="1921928"/>
            <a:ext cx="4880897" cy="408940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846666" y="1133047"/>
            <a:ext cx="433493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kumimoji="1" lang="en-US" altLang="zh-TW" sz="3200" dirty="0" err="1" smtClean="0">
                <a:latin typeface="Bank Gothic"/>
                <a:ea typeface="微軟正黑體"/>
                <a:cs typeface="Bank Gothic"/>
              </a:rPr>
              <a:t>Compeleted</a:t>
            </a:r>
            <a:r>
              <a:rPr kumimoji="1" lang="en-US" altLang="zh-TW" sz="3200" dirty="0" smtClean="0">
                <a:latin typeface="Bank Gothic"/>
                <a:ea typeface="微軟正黑體"/>
                <a:cs typeface="Bank Gothic"/>
              </a:rPr>
              <a:t>!</a:t>
            </a:r>
            <a:endParaRPr kumimoji="1" lang="zh-TW" altLang="en-US" sz="3200" dirty="0">
              <a:latin typeface="Bank Gothic"/>
              <a:ea typeface="微軟正黑體"/>
              <a:cs typeface="Bank Gothic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01131" y="2239035"/>
            <a:ext cx="540657" cy="525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11870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11199" y="163493"/>
            <a:ext cx="80433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600" dirty="0" smtClean="0">
                <a:latin typeface="Bank Gothic"/>
                <a:cs typeface="Bank Gothic"/>
              </a:rPr>
              <a:t>QB</a:t>
            </a:r>
            <a:endParaRPr kumimoji="1" lang="zh-TW" altLang="en-US" sz="5600" dirty="0">
              <a:latin typeface="Bank Gothic"/>
              <a:cs typeface="Bank Gothic"/>
            </a:endParaRPr>
          </a:p>
        </p:txBody>
      </p:sp>
      <p:pic>
        <p:nvPicPr>
          <p:cNvPr id="6" name="圖片 5" descr="螢幕快照 2014-01-13 下午3.47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9" y="584200"/>
            <a:ext cx="381000" cy="355600"/>
          </a:xfrm>
          <a:prstGeom prst="rect">
            <a:avLst/>
          </a:prstGeom>
        </p:spPr>
      </p:pic>
      <p:pic>
        <p:nvPicPr>
          <p:cNvPr id="5" name="圖片 4" descr="螢幕快照 2014-01-10 下午5.33.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233" y="1659466"/>
            <a:ext cx="5267417" cy="4521200"/>
          </a:xfrm>
          <a:prstGeom prst="rect">
            <a:avLst/>
          </a:prstGeom>
        </p:spPr>
      </p:pic>
      <p:pic>
        <p:nvPicPr>
          <p:cNvPr id="2" name="圖片 1" descr="螢幕快照 2014-01-13 下午4.25.1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432" y="1659466"/>
            <a:ext cx="5825341" cy="469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848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11199" y="163493"/>
            <a:ext cx="80433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600" dirty="0" smtClean="0">
                <a:latin typeface="Bank Gothic"/>
                <a:cs typeface="Bank Gothic"/>
              </a:rPr>
              <a:t>Map</a:t>
            </a:r>
            <a:endParaRPr kumimoji="1" lang="zh-TW" altLang="en-US" sz="5600" dirty="0">
              <a:latin typeface="Bank Gothic"/>
              <a:cs typeface="Bank Gothic"/>
            </a:endParaRPr>
          </a:p>
        </p:txBody>
      </p:sp>
      <p:pic>
        <p:nvPicPr>
          <p:cNvPr id="6" name="圖片 5" descr="螢幕快照 2014-01-13 下午3.47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9" y="584200"/>
            <a:ext cx="381000" cy="355600"/>
          </a:xfrm>
          <a:prstGeom prst="rect">
            <a:avLst/>
          </a:prstGeom>
        </p:spPr>
      </p:pic>
      <p:pic>
        <p:nvPicPr>
          <p:cNvPr id="3" name="圖片 2" descr="螢幕快照 2014-01-13 下午4.27.1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99" y="1312334"/>
            <a:ext cx="7319434" cy="488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08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11199" y="163493"/>
            <a:ext cx="80433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600" dirty="0" smtClean="0">
                <a:latin typeface="Bank Gothic"/>
                <a:cs typeface="Bank Gothic"/>
              </a:rPr>
              <a:t>If the</a:t>
            </a:r>
            <a:r>
              <a:rPr kumimoji="1" lang="zh-TW" altLang="en-US" sz="5600" dirty="0" smtClean="0">
                <a:latin typeface="Bank Gothic"/>
                <a:cs typeface="Bank Gothic"/>
              </a:rPr>
              <a:t> </a:t>
            </a:r>
            <a:r>
              <a:rPr kumimoji="1" lang="en-US" altLang="zh-TW" sz="5600" dirty="0" smtClean="0">
                <a:latin typeface="Bank Gothic"/>
                <a:cs typeface="Bank Gothic"/>
              </a:rPr>
              <a:t>tank</a:t>
            </a:r>
            <a:r>
              <a:rPr kumimoji="1" lang="zh-TW" altLang="en-US" sz="5600" dirty="0" smtClean="0">
                <a:latin typeface="Bank Gothic"/>
                <a:cs typeface="Bank Gothic"/>
              </a:rPr>
              <a:t> </a:t>
            </a:r>
            <a:r>
              <a:rPr kumimoji="1" lang="en-US" altLang="zh-TW" sz="5600" dirty="0" smtClean="0">
                <a:latin typeface="Bank Gothic"/>
                <a:cs typeface="Bank Gothic"/>
              </a:rPr>
              <a:t>die</a:t>
            </a:r>
            <a:endParaRPr kumimoji="1" lang="zh-TW" altLang="en-US" sz="5600" dirty="0">
              <a:latin typeface="Bank Gothic"/>
              <a:cs typeface="Bank Gothic"/>
            </a:endParaRPr>
          </a:p>
        </p:txBody>
      </p:sp>
      <p:pic>
        <p:nvPicPr>
          <p:cNvPr id="6" name="圖片 5" descr="螢幕快照 2014-01-13 下午3.47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9" y="584200"/>
            <a:ext cx="381000" cy="355600"/>
          </a:xfrm>
          <a:prstGeom prst="rect">
            <a:avLst/>
          </a:prstGeom>
        </p:spPr>
      </p:pic>
      <p:pic>
        <p:nvPicPr>
          <p:cNvPr id="2" name="圖片 1" descr="螢幕快照 2014-01-13 下午6.05.3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67" y="1405467"/>
            <a:ext cx="2551356" cy="2336800"/>
          </a:xfrm>
          <a:prstGeom prst="rect">
            <a:avLst/>
          </a:prstGeom>
        </p:spPr>
      </p:pic>
      <p:pic>
        <p:nvPicPr>
          <p:cNvPr id="5" name="圖片 4" descr="螢幕快照 2014-01-13 下午6.05.5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622" y="1405467"/>
            <a:ext cx="2537365" cy="2336800"/>
          </a:xfrm>
          <a:prstGeom prst="rect">
            <a:avLst/>
          </a:prstGeom>
        </p:spPr>
      </p:pic>
      <p:pic>
        <p:nvPicPr>
          <p:cNvPr id="7" name="圖片 6" descr="螢幕快照 2014-01-13 下午6.06.1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988" y="1405467"/>
            <a:ext cx="2542439" cy="2336800"/>
          </a:xfrm>
          <a:prstGeom prst="rect">
            <a:avLst/>
          </a:prstGeom>
        </p:spPr>
      </p:pic>
      <p:pic>
        <p:nvPicPr>
          <p:cNvPr id="8" name="圖片 7" descr="螢幕快照 2014-01-13 下午6.04.04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60"/>
          <a:stretch/>
        </p:blipFill>
        <p:spPr>
          <a:xfrm>
            <a:off x="1015999" y="4207931"/>
            <a:ext cx="1910577" cy="1774107"/>
          </a:xfrm>
          <a:prstGeom prst="rect">
            <a:avLst/>
          </a:prstGeom>
        </p:spPr>
      </p:pic>
      <p:pic>
        <p:nvPicPr>
          <p:cNvPr id="9" name="圖片 8" descr="螢幕快照 2014-01-13 下午6.04.08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2"/>
          <a:stretch/>
        </p:blipFill>
        <p:spPr>
          <a:xfrm>
            <a:off x="3589866" y="4207931"/>
            <a:ext cx="1744131" cy="1774107"/>
          </a:xfrm>
          <a:prstGeom prst="rect">
            <a:avLst/>
          </a:prstGeom>
        </p:spPr>
      </p:pic>
      <p:pic>
        <p:nvPicPr>
          <p:cNvPr id="10" name="圖片 9" descr="螢幕快照 2014-01-13 下午6.04.15.pn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5533"/>
          <a:stretch/>
        </p:blipFill>
        <p:spPr>
          <a:xfrm>
            <a:off x="6011588" y="4207931"/>
            <a:ext cx="1743879" cy="1774107"/>
          </a:xfrm>
          <a:prstGeom prst="rect">
            <a:avLst/>
          </a:prstGeom>
        </p:spPr>
      </p:pic>
      <p:pic>
        <p:nvPicPr>
          <p:cNvPr id="12" name="圖片 11" descr="AChin1311_1.gi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799" y="412750"/>
            <a:ext cx="677333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874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11198" y="163493"/>
            <a:ext cx="87376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600" dirty="0" smtClean="0">
                <a:latin typeface="Bank Gothic"/>
                <a:cs typeface="Bank Gothic"/>
              </a:rPr>
              <a:t>Painter</a:t>
            </a:r>
            <a:endParaRPr kumimoji="1" lang="zh-TW" altLang="en-US" sz="5600" dirty="0">
              <a:latin typeface="Bank Gothic"/>
              <a:cs typeface="Bank Gothic"/>
            </a:endParaRPr>
          </a:p>
        </p:txBody>
      </p:sp>
      <p:pic>
        <p:nvPicPr>
          <p:cNvPr id="6" name="圖片 5" descr="螢幕快照 2014-01-13 下午3.47.32.png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9" y="584200"/>
            <a:ext cx="3810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62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11198" y="163493"/>
            <a:ext cx="87376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600" dirty="0" smtClean="0">
                <a:latin typeface="Bank Gothic"/>
                <a:cs typeface="Bank Gothic"/>
              </a:rPr>
              <a:t>Map</a:t>
            </a:r>
            <a:endParaRPr kumimoji="1" lang="zh-TW" altLang="en-US" sz="5600" dirty="0">
              <a:latin typeface="Bank Gothic"/>
              <a:cs typeface="Bank Gothic"/>
            </a:endParaRPr>
          </a:p>
        </p:txBody>
      </p:sp>
      <p:pic>
        <p:nvPicPr>
          <p:cNvPr id="6" name="圖片 5" descr="螢幕快照 2014-01-13 下午3.47.32.png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9" y="584200"/>
            <a:ext cx="3810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043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11198" y="163493"/>
            <a:ext cx="873760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000" dirty="0" smtClean="0">
                <a:latin typeface="Bank Gothic"/>
                <a:cs typeface="Bank Gothic"/>
              </a:rPr>
              <a:t>Screen</a:t>
            </a:r>
            <a:r>
              <a:rPr kumimoji="1" lang="zh-TW" altLang="en-US" sz="5000" dirty="0" smtClean="0">
                <a:latin typeface="Bank Gothic"/>
                <a:cs typeface="Bank Gothic"/>
              </a:rPr>
              <a:t> </a:t>
            </a:r>
            <a:r>
              <a:rPr kumimoji="1" lang="en-US" altLang="zh-TW" sz="5000" dirty="0" smtClean="0">
                <a:latin typeface="Bank Gothic"/>
                <a:cs typeface="Bank Gothic"/>
              </a:rPr>
              <a:t>Arrangement</a:t>
            </a:r>
            <a:endParaRPr kumimoji="1" lang="zh-TW" altLang="en-US" sz="5000" dirty="0">
              <a:latin typeface="Bank Gothic"/>
              <a:cs typeface="Bank Gothic"/>
            </a:endParaRPr>
          </a:p>
        </p:txBody>
      </p:sp>
      <p:pic>
        <p:nvPicPr>
          <p:cNvPr id="6" name="圖片 5" descr="螢幕快照 2014-01-13 下午3.47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9" y="584200"/>
            <a:ext cx="381000" cy="3556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134533" y="1845734"/>
            <a:ext cx="7179734" cy="36068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7" name="直線接點 6"/>
          <p:cNvCxnSpPr/>
          <p:nvPr/>
        </p:nvCxnSpPr>
        <p:spPr>
          <a:xfrm>
            <a:off x="6536267" y="1845734"/>
            <a:ext cx="16933" cy="3606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線箭頭接點 8"/>
          <p:cNvCxnSpPr/>
          <p:nvPr/>
        </p:nvCxnSpPr>
        <p:spPr>
          <a:xfrm>
            <a:off x="1151466" y="1981202"/>
            <a:ext cx="5401734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箭頭接點 9"/>
          <p:cNvCxnSpPr/>
          <p:nvPr/>
        </p:nvCxnSpPr>
        <p:spPr>
          <a:xfrm>
            <a:off x="1134533" y="1574801"/>
            <a:ext cx="7179734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4453468" y="939800"/>
            <a:ext cx="1811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 smtClean="0"/>
              <a:t>512</a:t>
            </a:r>
            <a:r>
              <a:rPr kumimoji="1" lang="zh-TW" altLang="en-US" sz="2400" dirty="0" smtClean="0"/>
              <a:t> </a:t>
            </a:r>
            <a:r>
              <a:rPr kumimoji="1" lang="en-US" altLang="zh-TW" sz="2400" dirty="0" smtClean="0"/>
              <a:t>pixel(s)</a:t>
            </a:r>
            <a:endParaRPr kumimoji="1"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2997202" y="1981202"/>
            <a:ext cx="1811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zh-TW" sz="2400" dirty="0" smtClean="0">
                <a:solidFill>
                  <a:srgbClr val="353535"/>
                </a:solidFill>
              </a:rPr>
              <a:t>3</a:t>
            </a:r>
            <a:r>
              <a:rPr kumimoji="1" lang="en-US" altLang="zh-TW" sz="2400" dirty="0" smtClean="0">
                <a:solidFill>
                  <a:srgbClr val="353535"/>
                </a:solidFill>
              </a:rPr>
              <a:t>60</a:t>
            </a:r>
            <a:r>
              <a:rPr kumimoji="1" lang="zh-TW" altLang="en-US" sz="2400" dirty="0" smtClean="0">
                <a:solidFill>
                  <a:srgbClr val="353535"/>
                </a:solidFill>
              </a:rPr>
              <a:t> </a:t>
            </a:r>
            <a:r>
              <a:rPr kumimoji="1" lang="en-US" altLang="zh-TW" sz="2400" dirty="0" smtClean="0">
                <a:solidFill>
                  <a:srgbClr val="353535"/>
                </a:solidFill>
              </a:rPr>
              <a:t>pixel(s)</a:t>
            </a:r>
            <a:endParaRPr kumimoji="1" lang="zh-TW" altLang="en-US" sz="2400" dirty="0">
              <a:solidFill>
                <a:srgbClr val="353535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637865" y="2957099"/>
            <a:ext cx="1591734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TW" sz="2400" dirty="0" smtClean="0">
                <a:solidFill>
                  <a:srgbClr val="353535"/>
                </a:solidFill>
              </a:rPr>
              <a:t>Statement</a:t>
            </a:r>
            <a:endParaRPr kumimoji="1" lang="zh-TW" altLang="en-US" sz="2400" dirty="0">
              <a:solidFill>
                <a:srgbClr val="353535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471332" y="3603261"/>
            <a:ext cx="762001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TW" sz="2400" dirty="0" smtClean="0">
                <a:solidFill>
                  <a:srgbClr val="353535"/>
                </a:solidFill>
              </a:rPr>
              <a:t>Map</a:t>
            </a:r>
            <a:endParaRPr kumimoji="1" lang="zh-TW" altLang="en-US" sz="2400" dirty="0">
              <a:solidFill>
                <a:srgbClr val="3535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711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303866" y="146560"/>
            <a:ext cx="80433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600" dirty="0" smtClean="0">
                <a:latin typeface="Bank Gothic"/>
                <a:cs typeface="Bank Gothic"/>
              </a:rPr>
              <a:t>Start Coding</a:t>
            </a:r>
            <a:endParaRPr kumimoji="1" lang="zh-TW" altLang="en-US" sz="5600" dirty="0">
              <a:latin typeface="Bank Gothic"/>
              <a:cs typeface="Bank Gothic"/>
            </a:endParaRPr>
          </a:p>
        </p:txBody>
      </p:sp>
      <p:pic>
        <p:nvPicPr>
          <p:cNvPr id="3" name="圖片 2" descr="螢幕快照 2014-01-13 下午5.33.0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3"/>
          <a:stretch/>
        </p:blipFill>
        <p:spPr>
          <a:xfrm>
            <a:off x="169334" y="414866"/>
            <a:ext cx="639183" cy="685801"/>
          </a:xfrm>
          <a:prstGeom prst="rect">
            <a:avLst/>
          </a:prstGeom>
        </p:spPr>
      </p:pic>
      <p:pic>
        <p:nvPicPr>
          <p:cNvPr id="5" name="圖片 4" descr="IMG_20140113_17454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67" y="1454149"/>
            <a:ext cx="6392333" cy="479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20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11199" y="163493"/>
            <a:ext cx="80433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600" dirty="0" smtClean="0">
                <a:latin typeface="Bank Gothic"/>
                <a:cs typeface="Bank Gothic"/>
              </a:rPr>
              <a:t>Class</a:t>
            </a:r>
            <a:r>
              <a:rPr kumimoji="1" lang="zh-TW" altLang="en-US" sz="5600" dirty="0" smtClean="0">
                <a:latin typeface="Bank Gothic"/>
                <a:cs typeface="Bank Gothic"/>
              </a:rPr>
              <a:t> </a:t>
            </a:r>
            <a:endParaRPr kumimoji="1" lang="zh-TW" altLang="en-US" sz="5600" dirty="0">
              <a:latin typeface="Bank Gothic"/>
              <a:cs typeface="Bank Gothic"/>
            </a:endParaRPr>
          </a:p>
        </p:txBody>
      </p:sp>
      <p:pic>
        <p:nvPicPr>
          <p:cNvPr id="6" name="圖片 5" descr="螢幕快照 2014-01-13 下午3.47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9" y="584200"/>
            <a:ext cx="381000" cy="35560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422400" y="1151467"/>
            <a:ext cx="6468533" cy="5016757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kumimoji="1" lang="en-US" altLang="zh-TW" sz="3200" dirty="0" smtClean="0">
                <a:latin typeface="Bank Gothic"/>
                <a:cs typeface="Bank Gothic"/>
              </a:rPr>
              <a:t>Main</a:t>
            </a:r>
          </a:p>
          <a:p>
            <a:r>
              <a:rPr kumimoji="1" lang="en-US" altLang="zh-TW" sz="3200" dirty="0" smtClean="0">
                <a:latin typeface="Bank Gothic"/>
                <a:cs typeface="Bank Gothic"/>
              </a:rPr>
              <a:t>Game</a:t>
            </a:r>
          </a:p>
          <a:p>
            <a:r>
              <a:rPr kumimoji="1" lang="en-US" altLang="zh-TW" sz="3200" dirty="0" smtClean="0">
                <a:latin typeface="Bank Gothic"/>
                <a:cs typeface="Bank Gothic"/>
              </a:rPr>
              <a:t>Menu</a:t>
            </a:r>
          </a:p>
          <a:p>
            <a:r>
              <a:rPr kumimoji="1" lang="en-US" altLang="zh-TW" sz="3200" dirty="0" smtClean="0">
                <a:latin typeface="Bank Gothic"/>
                <a:cs typeface="Bank Gothic"/>
              </a:rPr>
              <a:t>Album</a:t>
            </a:r>
          </a:p>
          <a:p>
            <a:r>
              <a:rPr kumimoji="1" lang="en-US" altLang="zh-TW" sz="3200" dirty="0" smtClean="0">
                <a:latin typeface="Bank Gothic"/>
                <a:cs typeface="Bank Gothic"/>
              </a:rPr>
              <a:t>Image</a:t>
            </a:r>
          </a:p>
          <a:p>
            <a:r>
              <a:rPr kumimoji="1" lang="en-US" altLang="zh-TW" sz="3200" dirty="0" smtClean="0">
                <a:latin typeface="Bank Gothic"/>
                <a:cs typeface="Bank Gothic"/>
              </a:rPr>
              <a:t>Scalable</a:t>
            </a:r>
          </a:p>
          <a:p>
            <a:r>
              <a:rPr kumimoji="1" lang="en-US" altLang="zh-TW" sz="3200" dirty="0" smtClean="0">
                <a:latin typeface="Bank Gothic"/>
                <a:cs typeface="Bank Gothic"/>
              </a:rPr>
              <a:t>Book</a:t>
            </a:r>
          </a:p>
          <a:p>
            <a:r>
              <a:rPr kumimoji="1" lang="en-US" altLang="zh-TW" sz="3200" dirty="0" smtClean="0">
                <a:latin typeface="Bank Gothic"/>
                <a:cs typeface="Bank Gothic"/>
              </a:rPr>
              <a:t>Map</a:t>
            </a:r>
          </a:p>
          <a:p>
            <a:r>
              <a:rPr kumimoji="1" lang="en-US" altLang="zh-TW" sz="3200" dirty="0" smtClean="0">
                <a:latin typeface="Bank Gothic"/>
                <a:cs typeface="Bank Gothic"/>
              </a:rPr>
              <a:t>Statement</a:t>
            </a:r>
          </a:p>
          <a:p>
            <a:r>
              <a:rPr kumimoji="1" lang="en-US" altLang="zh-TW" sz="3200" dirty="0" smtClean="0">
                <a:latin typeface="Bank Gothic"/>
                <a:cs typeface="Bank Gothic"/>
              </a:rPr>
              <a:t>Label</a:t>
            </a:r>
          </a:p>
          <a:p>
            <a:r>
              <a:rPr kumimoji="1" lang="en-US" altLang="zh-TW" sz="3200" dirty="0" smtClean="0">
                <a:latin typeface="Bank Gothic"/>
                <a:cs typeface="Bank Gothic"/>
              </a:rPr>
              <a:t>Tank</a:t>
            </a:r>
          </a:p>
          <a:p>
            <a:r>
              <a:rPr kumimoji="1" lang="en-US" altLang="zh-TW" sz="3200" dirty="0" smtClean="0">
                <a:latin typeface="Bank Gothic"/>
                <a:cs typeface="Bank Gothic"/>
              </a:rPr>
              <a:t>Bullet</a:t>
            </a:r>
          </a:p>
          <a:p>
            <a:r>
              <a:rPr kumimoji="1" lang="en-US" altLang="zh-TW" sz="3200" dirty="0" smtClean="0">
                <a:latin typeface="Bank Gothic"/>
                <a:cs typeface="Bank Gothic"/>
              </a:rPr>
              <a:t>AI</a:t>
            </a:r>
          </a:p>
          <a:p>
            <a:r>
              <a:rPr kumimoji="1" lang="en-US" altLang="zh-TW" sz="3200" dirty="0" smtClean="0">
                <a:latin typeface="Bank Gothic"/>
                <a:cs typeface="Bank Gothic"/>
              </a:rPr>
              <a:t>Player</a:t>
            </a:r>
          </a:p>
          <a:p>
            <a:r>
              <a:rPr kumimoji="1" lang="en-US" altLang="zh-TW" sz="3200" dirty="0" smtClean="0">
                <a:latin typeface="Bank Gothic"/>
                <a:cs typeface="Bank Gothic"/>
              </a:rPr>
              <a:t>Bomb</a:t>
            </a:r>
          </a:p>
          <a:p>
            <a:r>
              <a:rPr kumimoji="1" lang="en-US" altLang="zh-TW" sz="3200" dirty="0" smtClean="0">
                <a:latin typeface="Bank Gothic"/>
                <a:cs typeface="Bank Gothic"/>
              </a:rPr>
              <a:t>List</a:t>
            </a:r>
          </a:p>
          <a:p>
            <a:r>
              <a:rPr kumimoji="1" lang="en-US" altLang="zh-TW" sz="3200" dirty="0" smtClean="0">
                <a:latin typeface="Bank Gothic"/>
                <a:cs typeface="Bank Gothic"/>
              </a:rPr>
              <a:t>Node</a:t>
            </a:r>
          </a:p>
          <a:p>
            <a:r>
              <a:rPr kumimoji="1" lang="en-US" altLang="zh-TW" sz="3200" dirty="0" smtClean="0">
                <a:latin typeface="Bank Gothic"/>
                <a:cs typeface="Bank Gothic"/>
              </a:rPr>
              <a:t>Rand</a:t>
            </a:r>
          </a:p>
          <a:p>
            <a:r>
              <a:rPr kumimoji="1" lang="en-US" altLang="zh-TW" sz="3200" dirty="0" smtClean="0">
                <a:latin typeface="Bank Gothic"/>
                <a:cs typeface="Bank Gothic"/>
              </a:rPr>
              <a:t>C</a:t>
            </a:r>
            <a:r>
              <a:rPr kumimoji="1" lang="zh-TW" altLang="en-US" sz="3200" dirty="0" smtClean="0">
                <a:latin typeface="Bank Gothic"/>
                <a:cs typeface="Bank Gothic"/>
              </a:rPr>
              <a:t>*</a:t>
            </a:r>
            <a:r>
              <a:rPr kumimoji="1" lang="zh-TW" altLang="en-US" sz="3200" dirty="0" smtClean="0">
                <a:latin typeface="Bank Gothic"/>
                <a:cs typeface="Bank Gothic"/>
              </a:rPr>
              <a:t>*****</a:t>
            </a:r>
            <a:r>
              <a:rPr kumimoji="1" lang="zh-TW" altLang="zh-TW" sz="3200" dirty="0">
                <a:latin typeface="Bank Gothic"/>
                <a:cs typeface="Bank Gothic"/>
              </a:rPr>
              <a:t>*</a:t>
            </a:r>
            <a:r>
              <a:rPr kumimoji="1" lang="en-US" altLang="zh-TW" sz="3200" dirty="0" smtClean="0">
                <a:latin typeface="Bank Gothic"/>
                <a:cs typeface="Bank Gothic"/>
              </a:rPr>
              <a:t>e</a:t>
            </a:r>
          </a:p>
          <a:p>
            <a:r>
              <a:rPr kumimoji="1" lang="en-US" altLang="zh-TW" sz="3200" dirty="0" smtClean="0">
                <a:latin typeface="Bank Gothic"/>
                <a:cs typeface="Bank Gothic"/>
              </a:rPr>
              <a:t>C</a:t>
            </a:r>
            <a:r>
              <a:rPr kumimoji="1" lang="en-US" altLang="zh-TW" sz="3200" dirty="0" smtClean="0">
                <a:latin typeface="Bank Gothic"/>
                <a:cs typeface="Bank Gothic"/>
              </a:rPr>
              <a:t>?</a:t>
            </a:r>
            <a:r>
              <a:rPr kumimoji="1" lang="en-US" altLang="zh-TW" sz="3200" dirty="0" smtClean="0">
                <a:latin typeface="Bank Gothic"/>
                <a:cs typeface="Bank Gothic"/>
              </a:rPr>
              <a:t>???</a:t>
            </a:r>
            <a:endParaRPr kumimoji="1" lang="zh-TW" altLang="en-US" sz="3200" dirty="0">
              <a:latin typeface="Bank Gothic"/>
              <a:cs typeface="Bank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92717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11199" y="163493"/>
            <a:ext cx="80433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600" dirty="0" smtClean="0">
                <a:latin typeface="Bank Gothic"/>
                <a:cs typeface="Bank Gothic"/>
              </a:rPr>
              <a:t>List</a:t>
            </a:r>
            <a:endParaRPr kumimoji="1" lang="zh-TW" altLang="en-US" sz="5600" dirty="0">
              <a:latin typeface="Bank Gothic"/>
              <a:cs typeface="Bank Gothic"/>
            </a:endParaRPr>
          </a:p>
        </p:txBody>
      </p:sp>
      <p:pic>
        <p:nvPicPr>
          <p:cNvPr id="6" name="圖片 5" descr="螢幕快照 2014-01-13 下午3.47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9" y="584200"/>
            <a:ext cx="381000" cy="355600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1100665" y="1253067"/>
            <a:ext cx="6807201" cy="4031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TW" sz="3200" dirty="0" smtClean="0">
                <a:latin typeface="MS Reference Sans Serif"/>
                <a:cs typeface="MS Reference Sans Serif"/>
              </a:rPr>
              <a:t>class List{</a:t>
            </a:r>
          </a:p>
          <a:p>
            <a:r>
              <a:rPr kumimoji="1" lang="en-US" altLang="zh-TW" sz="3200" dirty="0" smtClean="0">
                <a:latin typeface="MS Reference Sans Serif"/>
                <a:cs typeface="MS Reference Sans Serif"/>
              </a:rPr>
              <a:t>    method void reset()</a:t>
            </a:r>
          </a:p>
          <a:p>
            <a:r>
              <a:rPr kumimoji="1" lang="en-US" altLang="zh-TW" sz="3200" dirty="0" smtClean="0">
                <a:latin typeface="MS Reference Sans Serif"/>
                <a:cs typeface="MS Reference Sans Serif"/>
              </a:rPr>
              <a:t>	</a:t>
            </a:r>
            <a:r>
              <a:rPr kumimoji="1" lang="zh-TW" altLang="en-US" sz="3200" dirty="0" smtClean="0">
                <a:latin typeface="MS Reference Sans Serif"/>
                <a:cs typeface="MS Reference Sans Serif"/>
              </a:rPr>
              <a:t> </a:t>
            </a:r>
            <a:r>
              <a:rPr kumimoji="1" lang="en-US" altLang="zh-TW" sz="3200" dirty="0" smtClean="0">
                <a:latin typeface="MS Reference Sans Serif"/>
                <a:cs typeface="MS Reference Sans Serif"/>
              </a:rPr>
              <a:t>method </a:t>
            </a:r>
            <a:r>
              <a:rPr kumimoji="1" lang="en-US" altLang="zh-TW" sz="3200" dirty="0" err="1" smtClean="0">
                <a:latin typeface="MS Reference Sans Serif"/>
                <a:cs typeface="MS Reference Sans Serif"/>
              </a:rPr>
              <a:t>boolean</a:t>
            </a:r>
            <a:r>
              <a:rPr kumimoji="1" lang="en-US" altLang="zh-TW" sz="3200" dirty="0" smtClean="0">
                <a:latin typeface="MS Reference Sans Serif"/>
                <a:cs typeface="MS Reference Sans Serif"/>
              </a:rPr>
              <a:t> end()</a:t>
            </a:r>
          </a:p>
          <a:p>
            <a:r>
              <a:rPr kumimoji="1" lang="en-US" altLang="zh-TW" sz="3200" dirty="0" smtClean="0">
                <a:latin typeface="MS Reference Sans Serif"/>
                <a:cs typeface="MS Reference Sans Serif"/>
              </a:rPr>
              <a:t>    method </a:t>
            </a:r>
            <a:r>
              <a:rPr kumimoji="1" lang="en-US" altLang="zh-TW" sz="3200" dirty="0" err="1" smtClean="0">
                <a:latin typeface="MS Reference Sans Serif"/>
                <a:cs typeface="MS Reference Sans Serif"/>
              </a:rPr>
              <a:t>boolean</a:t>
            </a:r>
            <a:r>
              <a:rPr kumimoji="1" lang="en-US" altLang="zh-TW" sz="3200" dirty="0" smtClean="0">
                <a:latin typeface="MS Reference Sans Serif"/>
                <a:cs typeface="MS Reference Sans Serif"/>
              </a:rPr>
              <a:t> next()</a:t>
            </a:r>
          </a:p>
          <a:p>
            <a:r>
              <a:rPr kumimoji="1" lang="en-US" altLang="zh-TW" sz="3200" dirty="0" smtClean="0">
                <a:latin typeface="MS Reference Sans Serif"/>
                <a:cs typeface="MS Reference Sans Serif"/>
              </a:rPr>
              <a:t>    method </a:t>
            </a:r>
            <a:r>
              <a:rPr kumimoji="1" lang="en-US" altLang="zh-TW" sz="3200" dirty="0" err="1" smtClean="0">
                <a:latin typeface="MS Reference Sans Serif"/>
                <a:cs typeface="MS Reference Sans Serif"/>
              </a:rPr>
              <a:t>int</a:t>
            </a:r>
            <a:r>
              <a:rPr kumimoji="1" lang="en-US" altLang="zh-TW" sz="3200" dirty="0" smtClean="0">
                <a:latin typeface="MS Reference Sans Serif"/>
                <a:cs typeface="MS Reference Sans Serif"/>
              </a:rPr>
              <a:t> get()</a:t>
            </a:r>
          </a:p>
          <a:p>
            <a:r>
              <a:rPr kumimoji="1" lang="en-US" altLang="zh-TW" sz="3200" dirty="0" smtClean="0">
                <a:latin typeface="MS Reference Sans Serif"/>
                <a:cs typeface="MS Reference Sans Serif"/>
              </a:rPr>
              <a:t>    method void insert(</a:t>
            </a:r>
            <a:r>
              <a:rPr kumimoji="1" lang="en-US" altLang="zh-TW" sz="3200" dirty="0" err="1" smtClean="0">
                <a:latin typeface="MS Reference Sans Serif"/>
                <a:cs typeface="MS Reference Sans Serif"/>
              </a:rPr>
              <a:t>int</a:t>
            </a:r>
            <a:r>
              <a:rPr kumimoji="1" lang="en-US" altLang="zh-TW" sz="3200" dirty="0" smtClean="0">
                <a:latin typeface="MS Reference Sans Serif"/>
                <a:cs typeface="MS Reference Sans Serif"/>
              </a:rPr>
              <a:t> data)</a:t>
            </a:r>
          </a:p>
          <a:p>
            <a:r>
              <a:rPr kumimoji="1" lang="en-US" altLang="zh-TW" sz="3200" dirty="0" smtClean="0">
                <a:latin typeface="MS Reference Sans Serif"/>
                <a:cs typeface="MS Reference Sans Serif"/>
              </a:rPr>
              <a:t>    method void delete()</a:t>
            </a:r>
          </a:p>
          <a:p>
            <a:r>
              <a:rPr kumimoji="1" lang="en-US" altLang="zh-TW" sz="3200" dirty="0" smtClean="0">
                <a:latin typeface="MS Reference Sans Serif"/>
                <a:cs typeface="MS Reference Sans Serif"/>
              </a:rPr>
              <a:t>}</a:t>
            </a:r>
            <a:endParaRPr kumimoji="1" lang="zh-TW" altLang="en-US" sz="3200" dirty="0">
              <a:latin typeface="MS Reference Sans Serif"/>
              <a:cs typeface="MS Reference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1092717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11199" y="163493"/>
            <a:ext cx="52662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600" dirty="0" err="1" smtClean="0">
                <a:latin typeface="Bank Gothic"/>
                <a:cs typeface="Bank Gothic"/>
              </a:rPr>
              <a:t>Motivaiton</a:t>
            </a:r>
            <a:endParaRPr kumimoji="1" lang="zh-TW" altLang="en-US" sz="5600" dirty="0">
              <a:latin typeface="Bank Gothic"/>
              <a:cs typeface="Bank Gothic"/>
            </a:endParaRPr>
          </a:p>
        </p:txBody>
      </p:sp>
      <p:pic>
        <p:nvPicPr>
          <p:cNvPr id="6" name="圖片 5" descr="螢幕快照 2014-01-13 下午3.47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9" y="584200"/>
            <a:ext cx="381000" cy="355600"/>
          </a:xfrm>
          <a:prstGeom prst="rect">
            <a:avLst/>
          </a:prstGeom>
        </p:spPr>
      </p:pic>
      <p:pic>
        <p:nvPicPr>
          <p:cNvPr id="7" name="圖片 6" descr="螢幕快照 2014-01-13 下午3.50.0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667" y="1717823"/>
            <a:ext cx="5469466" cy="4608203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846667" y="1133048"/>
            <a:ext cx="409786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kumimoji="1" lang="zh-TW" altLang="en-US" sz="3200" dirty="0" smtClean="0">
                <a:latin typeface="Apple LiGothic Medium"/>
                <a:ea typeface="Apple LiGothic Medium"/>
                <a:cs typeface="Apple LiGothic Medium"/>
              </a:rPr>
              <a:t>經典坦克大戰</a:t>
            </a:r>
            <a:endParaRPr kumimoji="1" lang="zh-TW" altLang="en-US" sz="3200" dirty="0">
              <a:latin typeface="Apple LiGothic Medium"/>
              <a:ea typeface="Apple LiGothic Medium"/>
              <a:cs typeface="Apple LiGothic Medium"/>
            </a:endParaRPr>
          </a:p>
        </p:txBody>
      </p:sp>
      <p:pic>
        <p:nvPicPr>
          <p:cNvPr id="9" name="圖片 8" descr="螢幕快照 2014-01-13 下午3.50.2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667" y="1717824"/>
            <a:ext cx="5442794" cy="464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747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11199" y="163493"/>
            <a:ext cx="80433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600" dirty="0" smtClean="0">
                <a:latin typeface="Bank Gothic"/>
                <a:cs typeface="Bank Gothic"/>
              </a:rPr>
              <a:t>Menu</a:t>
            </a:r>
            <a:endParaRPr kumimoji="1" lang="zh-TW" altLang="en-US" sz="5600" dirty="0">
              <a:latin typeface="Bank Gothic"/>
              <a:cs typeface="Bank Gothic"/>
            </a:endParaRPr>
          </a:p>
        </p:txBody>
      </p:sp>
      <p:pic>
        <p:nvPicPr>
          <p:cNvPr id="6" name="圖片 5" descr="螢幕快照 2014-01-13 下午3.47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9" y="584200"/>
            <a:ext cx="381000" cy="355600"/>
          </a:xfrm>
          <a:prstGeom prst="rect">
            <a:avLst/>
          </a:prstGeom>
        </p:spPr>
      </p:pic>
      <p:pic>
        <p:nvPicPr>
          <p:cNvPr id="3" name="圖片 2" descr="螢幕快照 2014-01-13 下午5.16.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66" y="1549399"/>
            <a:ext cx="7536249" cy="4224867"/>
          </a:xfrm>
          <a:prstGeom prst="rect">
            <a:avLst/>
          </a:prstGeom>
        </p:spPr>
      </p:pic>
      <p:pic>
        <p:nvPicPr>
          <p:cNvPr id="5" name="圖片 4" descr="螢幕快照 2014-01-13 下午5.17.4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249" y="245178"/>
            <a:ext cx="2462884" cy="112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851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11199" y="163493"/>
            <a:ext cx="80433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600" dirty="0" smtClean="0">
                <a:latin typeface="Bank Gothic"/>
                <a:cs typeface="Bank Gothic"/>
              </a:rPr>
              <a:t>Album</a:t>
            </a:r>
            <a:endParaRPr kumimoji="1" lang="zh-TW" altLang="en-US" sz="5600" dirty="0">
              <a:latin typeface="Bank Gothic"/>
              <a:cs typeface="Bank Gothic"/>
            </a:endParaRPr>
          </a:p>
        </p:txBody>
      </p:sp>
      <p:pic>
        <p:nvPicPr>
          <p:cNvPr id="6" name="圖片 5" descr="螢幕快照 2014-01-13 下午3.47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9" y="584200"/>
            <a:ext cx="381000" cy="35560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846667" y="1133048"/>
            <a:ext cx="567266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kumimoji="1" lang="en-US" altLang="zh-TW" sz="3500" dirty="0" smtClean="0">
                <a:latin typeface="Bank Gothic"/>
                <a:ea typeface="微軟正黑體"/>
                <a:cs typeface="Bank Gothic"/>
              </a:rPr>
              <a:t>Contain Images</a:t>
            </a:r>
            <a:endParaRPr kumimoji="1" lang="zh-TW" altLang="en-US" sz="3500" dirty="0">
              <a:latin typeface="Bank Gothic"/>
              <a:ea typeface="微軟正黑體"/>
              <a:cs typeface="Bank Gothic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354666" y="1413063"/>
            <a:ext cx="516466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TW" sz="3200" dirty="0" smtClean="0">
              <a:latin typeface="Bank Gothic"/>
              <a:cs typeface="Bank Gothic"/>
            </a:endParaRPr>
          </a:p>
          <a:p>
            <a:pPr marL="285750" indent="-285750">
              <a:buFont typeface="Wingdings" charset="2"/>
              <a:buChar char="p"/>
            </a:pPr>
            <a:r>
              <a:rPr kumimoji="1" lang="zh-TW" altLang="zh-TW" sz="3200" dirty="0">
                <a:latin typeface="Bank Gothic"/>
                <a:cs typeface="Bank Gothic"/>
              </a:rPr>
              <a:t> </a:t>
            </a:r>
            <a:r>
              <a:rPr kumimoji="1" lang="en-US" altLang="zh-TW" sz="3200" dirty="0" smtClean="0">
                <a:latin typeface="Bank Gothic"/>
                <a:cs typeface="Bank Gothic"/>
              </a:rPr>
              <a:t>TANK1 (I)</a:t>
            </a:r>
          </a:p>
          <a:p>
            <a:pPr marL="285750" indent="-285750">
              <a:buFont typeface="Wingdings" charset="2"/>
              <a:buChar char="p"/>
            </a:pPr>
            <a:r>
              <a:rPr kumimoji="1" lang="en-US" altLang="zh-TW" sz="3200" dirty="0">
                <a:latin typeface="Bank Gothic"/>
                <a:cs typeface="Bank Gothic"/>
              </a:rPr>
              <a:t> </a:t>
            </a:r>
            <a:r>
              <a:rPr kumimoji="1" lang="en-US" altLang="zh-TW" sz="3200" dirty="0" smtClean="0">
                <a:latin typeface="Bank Gothic"/>
                <a:cs typeface="Bank Gothic"/>
              </a:rPr>
              <a:t>TANK2</a:t>
            </a:r>
            <a:r>
              <a:rPr kumimoji="1" lang="zh-TW" altLang="en-US" sz="3200" dirty="0" smtClean="0">
                <a:latin typeface="Bank Gothic"/>
                <a:cs typeface="Bank Gothic"/>
              </a:rPr>
              <a:t> </a:t>
            </a:r>
            <a:r>
              <a:rPr kumimoji="1" lang="en-US" altLang="zh-TW" sz="3200" dirty="0" smtClean="0">
                <a:latin typeface="Bank Gothic"/>
                <a:cs typeface="Bank Gothic"/>
              </a:rPr>
              <a:t>(E) </a:t>
            </a:r>
          </a:p>
          <a:p>
            <a:pPr marL="285750" indent="-285750">
              <a:buFont typeface="Wingdings" charset="2"/>
              <a:buChar char="p"/>
            </a:pPr>
            <a:r>
              <a:rPr kumimoji="1" lang="en-US" altLang="zh-TW" sz="3200" dirty="0">
                <a:latin typeface="Bank Gothic"/>
                <a:cs typeface="Bank Gothic"/>
              </a:rPr>
              <a:t> </a:t>
            </a:r>
            <a:r>
              <a:rPr kumimoji="1" lang="en-US" altLang="zh-TW" sz="3200" dirty="0" smtClean="0">
                <a:latin typeface="Bank Gothic"/>
                <a:cs typeface="Bank Gothic"/>
              </a:rPr>
              <a:t>Bricks (H) </a:t>
            </a:r>
          </a:p>
          <a:p>
            <a:pPr marL="285750" indent="-285750">
              <a:buFont typeface="Wingdings" charset="2"/>
              <a:buChar char="p"/>
            </a:pPr>
            <a:r>
              <a:rPr kumimoji="1" lang="zh-TW" altLang="zh-TW" sz="3200" dirty="0">
                <a:latin typeface="Bank Gothic"/>
                <a:cs typeface="Bank Gothic"/>
              </a:rPr>
              <a:t> </a:t>
            </a:r>
            <a:r>
              <a:rPr kumimoji="1" lang="en-US" altLang="zh-TW" sz="3200" dirty="0" smtClean="0">
                <a:latin typeface="Bank Gothic"/>
                <a:cs typeface="Bank Gothic"/>
              </a:rPr>
              <a:t>Bricks</a:t>
            </a:r>
            <a:r>
              <a:rPr kumimoji="1" lang="zh-TW" altLang="en-US" sz="3200" dirty="0" smtClean="0">
                <a:latin typeface="Bank Gothic"/>
                <a:cs typeface="Bank Gothic"/>
              </a:rPr>
              <a:t> </a:t>
            </a:r>
            <a:r>
              <a:rPr kumimoji="1" lang="en-US" altLang="zh-TW" sz="3200" dirty="0" smtClean="0">
                <a:latin typeface="Bank Gothic"/>
                <a:cs typeface="Bank Gothic"/>
              </a:rPr>
              <a:t>(S)</a:t>
            </a:r>
            <a:r>
              <a:rPr kumimoji="1" lang="zh-TW" altLang="en-US" sz="3200" dirty="0" smtClean="0">
                <a:latin typeface="Bank Gothic"/>
                <a:cs typeface="Bank Gothic"/>
              </a:rPr>
              <a:t> </a:t>
            </a:r>
            <a:endParaRPr kumimoji="1" lang="en-US" altLang="zh-TW" sz="3200" dirty="0" smtClean="0">
              <a:latin typeface="Bank Gothic"/>
              <a:cs typeface="Bank Gothic"/>
            </a:endParaRPr>
          </a:p>
          <a:p>
            <a:pPr marL="285750" indent="-285750">
              <a:buFont typeface="Wingdings" charset="2"/>
              <a:buChar char="p"/>
            </a:pPr>
            <a:r>
              <a:rPr kumimoji="1" lang="en-US" altLang="zh-TW" sz="3200" dirty="0">
                <a:latin typeface="Bank Gothic"/>
                <a:cs typeface="Bank Gothic"/>
              </a:rPr>
              <a:t> </a:t>
            </a:r>
            <a:r>
              <a:rPr kumimoji="1" lang="en-US" altLang="zh-TW" sz="3200" dirty="0" smtClean="0">
                <a:latin typeface="Bank Gothic"/>
                <a:cs typeface="Bank Gothic"/>
              </a:rPr>
              <a:t>QB</a:t>
            </a:r>
          </a:p>
          <a:p>
            <a:pPr marL="285750" indent="-285750">
              <a:buFont typeface="Wingdings" charset="2"/>
              <a:buChar char="p"/>
            </a:pPr>
            <a:r>
              <a:rPr kumimoji="1" lang="en-US" altLang="zh-TW" sz="3200" dirty="0" smtClean="0">
                <a:latin typeface="Bank Gothic"/>
                <a:cs typeface="Bank Gothic"/>
              </a:rPr>
              <a:t> Bullet  </a:t>
            </a:r>
          </a:p>
          <a:p>
            <a:pPr marL="285750" indent="-285750">
              <a:buFont typeface="Wingdings" charset="2"/>
              <a:buChar char="p"/>
            </a:pPr>
            <a:r>
              <a:rPr kumimoji="1" lang="en-US" altLang="zh-TW" sz="3200" dirty="0">
                <a:latin typeface="Bank Gothic"/>
                <a:cs typeface="Bank Gothic"/>
              </a:rPr>
              <a:t> </a:t>
            </a:r>
            <a:r>
              <a:rPr kumimoji="1" lang="en-US" altLang="zh-TW" sz="3200" dirty="0" smtClean="0">
                <a:latin typeface="Bank Gothic"/>
                <a:cs typeface="Bank Gothic"/>
              </a:rPr>
              <a:t>Bomb</a:t>
            </a:r>
          </a:p>
        </p:txBody>
      </p:sp>
      <p:pic>
        <p:nvPicPr>
          <p:cNvPr id="8" name="圖片 7" descr="螢幕快照 2014-01-13 下午3.47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273" y="2040467"/>
            <a:ext cx="381000" cy="355600"/>
          </a:xfrm>
          <a:prstGeom prst="rect">
            <a:avLst/>
          </a:prstGeom>
        </p:spPr>
      </p:pic>
      <p:pic>
        <p:nvPicPr>
          <p:cNvPr id="9" name="圖片 8" descr="螢幕快照 2014-01-13 下午4.21.2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49" y="2519349"/>
            <a:ext cx="393700" cy="368300"/>
          </a:xfrm>
          <a:prstGeom prst="rect">
            <a:avLst/>
          </a:prstGeom>
        </p:spPr>
      </p:pic>
      <p:pic>
        <p:nvPicPr>
          <p:cNvPr id="10" name="圖片 9" descr="螢幕快照 2014-01-13 下午4.25.1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548" y="3783805"/>
            <a:ext cx="977900" cy="787400"/>
          </a:xfrm>
          <a:prstGeom prst="rect">
            <a:avLst/>
          </a:prstGeom>
        </p:spPr>
      </p:pic>
      <p:pic>
        <p:nvPicPr>
          <p:cNvPr id="11" name="圖片 10" descr="螢幕快照 2014-01-13 下午4.10.28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449" y="3018367"/>
            <a:ext cx="825500" cy="508000"/>
          </a:xfrm>
          <a:prstGeom prst="rect">
            <a:avLst/>
          </a:prstGeom>
        </p:spPr>
      </p:pic>
      <p:pic>
        <p:nvPicPr>
          <p:cNvPr id="2" name="圖片 1" descr="AChin1311_1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226" y="4916806"/>
            <a:ext cx="673312" cy="75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717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11199" y="163493"/>
            <a:ext cx="80433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600" dirty="0" smtClean="0">
                <a:latin typeface="Bank Gothic"/>
                <a:cs typeface="Bank Gothic"/>
              </a:rPr>
              <a:t>Album</a:t>
            </a:r>
            <a:endParaRPr kumimoji="1" lang="zh-TW" altLang="en-US" sz="5600" dirty="0">
              <a:latin typeface="Bank Gothic"/>
              <a:cs typeface="Bank Gothic"/>
            </a:endParaRPr>
          </a:p>
        </p:txBody>
      </p:sp>
      <p:pic>
        <p:nvPicPr>
          <p:cNvPr id="6" name="圖片 5" descr="螢幕快照 2014-01-13 下午3.47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9" y="584200"/>
            <a:ext cx="381000" cy="355600"/>
          </a:xfrm>
          <a:prstGeom prst="rect">
            <a:avLst/>
          </a:prstGeom>
        </p:spPr>
      </p:pic>
      <p:pic>
        <p:nvPicPr>
          <p:cNvPr id="2" name="圖片 1" descr="螢幕快照 2014-01-13 下午5.10.25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654"/>
          <a:stretch/>
        </p:blipFill>
        <p:spPr>
          <a:xfrm>
            <a:off x="0" y="1219198"/>
            <a:ext cx="9144000" cy="519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220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11199" y="163493"/>
            <a:ext cx="80433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600" dirty="0" err="1" smtClean="0">
                <a:latin typeface="Bank Gothic"/>
                <a:cs typeface="Bank Gothic"/>
              </a:rPr>
              <a:t>Git</a:t>
            </a:r>
            <a:r>
              <a:rPr kumimoji="1" lang="zh-TW" altLang="en-US" sz="5600" dirty="0" smtClean="0">
                <a:latin typeface="Bank Gothic"/>
                <a:cs typeface="Bank Gothic"/>
              </a:rPr>
              <a:t> </a:t>
            </a:r>
            <a:r>
              <a:rPr kumimoji="1" lang="en-US" altLang="zh-TW" sz="5600" dirty="0" smtClean="0">
                <a:latin typeface="Bank Gothic"/>
                <a:cs typeface="Bank Gothic"/>
              </a:rPr>
              <a:t>in</a:t>
            </a:r>
            <a:r>
              <a:rPr kumimoji="1" lang="zh-TW" altLang="en-US" sz="5600" dirty="0" smtClean="0">
                <a:latin typeface="Bank Gothic"/>
                <a:cs typeface="Bank Gothic"/>
              </a:rPr>
              <a:t> </a:t>
            </a:r>
            <a:r>
              <a:rPr kumimoji="1" lang="en-US" altLang="zh-TW" sz="5600" dirty="0" err="1" smtClean="0">
                <a:latin typeface="Bank Gothic"/>
                <a:cs typeface="Bank Gothic"/>
              </a:rPr>
              <a:t>bitbucket</a:t>
            </a:r>
            <a:endParaRPr kumimoji="1" lang="zh-TW" altLang="en-US" sz="5600" dirty="0">
              <a:latin typeface="Bank Gothic"/>
              <a:cs typeface="Bank Gothic"/>
            </a:endParaRPr>
          </a:p>
        </p:txBody>
      </p:sp>
      <p:pic>
        <p:nvPicPr>
          <p:cNvPr id="6" name="圖片 5" descr="螢幕快照 2014-01-13 下午3.47.32.png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9" y="584200"/>
            <a:ext cx="381000" cy="355600"/>
          </a:xfrm>
          <a:prstGeom prst="rect">
            <a:avLst/>
          </a:prstGeom>
        </p:spPr>
      </p:pic>
      <p:pic>
        <p:nvPicPr>
          <p:cNvPr id="2" name="圖片 1" descr="螢幕快照 2014-01-13 下午5.13.3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35" y="1117600"/>
            <a:ext cx="8143935" cy="574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246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11198" y="163493"/>
            <a:ext cx="87376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600" dirty="0" smtClean="0">
                <a:latin typeface="Bank Gothic"/>
                <a:cs typeface="Bank Gothic"/>
              </a:rPr>
              <a:t>Statistic</a:t>
            </a:r>
            <a:endParaRPr kumimoji="1" lang="zh-TW" altLang="en-US" sz="5600" dirty="0">
              <a:latin typeface="Bank Gothic"/>
              <a:cs typeface="Bank Gothic"/>
            </a:endParaRPr>
          </a:p>
        </p:txBody>
      </p:sp>
      <p:pic>
        <p:nvPicPr>
          <p:cNvPr id="6" name="圖片 5" descr="螢幕快照 2014-01-13 下午3.47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9" y="584200"/>
            <a:ext cx="381000" cy="355600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872066" y="1358403"/>
            <a:ext cx="786553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p"/>
            </a:pPr>
            <a:r>
              <a:rPr kumimoji="1" lang="zh-TW" altLang="en-US" sz="3200" dirty="0" smtClean="0">
                <a:latin typeface="Bank Gothic"/>
                <a:cs typeface="Bank Gothic"/>
              </a:rPr>
              <a:t> </a:t>
            </a:r>
            <a:r>
              <a:rPr kumimoji="1" lang="en-US" altLang="zh-TW" sz="3200" dirty="0" smtClean="0">
                <a:latin typeface="Bank Gothic"/>
                <a:cs typeface="Bank Gothic"/>
              </a:rPr>
              <a:t>Class :</a:t>
            </a:r>
            <a:r>
              <a:rPr kumimoji="1" lang="zh-TW" altLang="en-US" sz="3200" dirty="0" smtClean="0">
                <a:latin typeface="Bank Gothic"/>
                <a:cs typeface="Bank Gothic"/>
              </a:rPr>
              <a:t> </a:t>
            </a:r>
            <a:r>
              <a:rPr kumimoji="1" lang="en-US" altLang="zh-TW" sz="3200" dirty="0" smtClean="0">
                <a:latin typeface="Bank Gothic"/>
                <a:cs typeface="Bank Gothic"/>
              </a:rPr>
              <a:t>20</a:t>
            </a:r>
            <a:r>
              <a:rPr kumimoji="1" lang="zh-TW" altLang="en-US" sz="3200" dirty="0" smtClean="0">
                <a:latin typeface="Bank Gothic"/>
                <a:cs typeface="Bank Gothic"/>
              </a:rPr>
              <a:t> </a:t>
            </a:r>
            <a:endParaRPr kumimoji="1" lang="en-US" altLang="zh-TW" sz="3200" dirty="0" smtClean="0">
              <a:latin typeface="Bank Gothic"/>
              <a:cs typeface="Bank Gothic"/>
            </a:endParaRPr>
          </a:p>
          <a:p>
            <a:pPr marL="285750" indent="-285750">
              <a:buFont typeface="Wingdings" charset="2"/>
              <a:buChar char="p"/>
            </a:pPr>
            <a:r>
              <a:rPr kumimoji="1" lang="zh-TW" altLang="zh-TW" sz="3200" dirty="0">
                <a:latin typeface="Bank Gothic"/>
                <a:cs typeface="Bank Gothic"/>
              </a:rPr>
              <a:t> </a:t>
            </a:r>
            <a:r>
              <a:rPr kumimoji="1" lang="en-US" altLang="zh-TW" sz="3200" dirty="0" smtClean="0">
                <a:latin typeface="Bank Gothic"/>
                <a:cs typeface="Bank Gothic"/>
              </a:rPr>
              <a:t>Function</a:t>
            </a:r>
            <a:r>
              <a:rPr kumimoji="1" lang="zh-TW" altLang="en-US" sz="3200" dirty="0" smtClean="0">
                <a:latin typeface="Bank Gothic"/>
                <a:cs typeface="Bank Gothic"/>
              </a:rPr>
              <a:t> </a:t>
            </a:r>
            <a:r>
              <a:rPr kumimoji="1" lang="en-US" altLang="zh-TW" sz="3200" dirty="0" smtClean="0">
                <a:latin typeface="Bank Gothic"/>
                <a:cs typeface="Bank Gothic"/>
              </a:rPr>
              <a:t>:</a:t>
            </a:r>
            <a:r>
              <a:rPr kumimoji="1" lang="zh-TW" altLang="en-US" sz="3200" dirty="0" smtClean="0">
                <a:latin typeface="Bank Gothic"/>
                <a:cs typeface="Bank Gothic"/>
              </a:rPr>
              <a:t> </a:t>
            </a:r>
            <a:r>
              <a:rPr kumimoji="1" lang="en-US" altLang="zh-TW" sz="3200" dirty="0" smtClean="0">
                <a:latin typeface="Bank Gothic"/>
                <a:cs typeface="Bank Gothic"/>
              </a:rPr>
              <a:t>45</a:t>
            </a:r>
          </a:p>
          <a:p>
            <a:pPr marL="285750" indent="-285750">
              <a:buFont typeface="Wingdings" charset="2"/>
              <a:buChar char="p"/>
            </a:pPr>
            <a:r>
              <a:rPr kumimoji="1" lang="en-US" altLang="zh-TW" sz="3200" dirty="0" smtClean="0">
                <a:latin typeface="Bank Gothic"/>
                <a:cs typeface="Bank Gothic"/>
              </a:rPr>
              <a:t> Method :</a:t>
            </a:r>
            <a:r>
              <a:rPr kumimoji="1" lang="zh-TW" altLang="en-US" sz="3200" dirty="0" smtClean="0">
                <a:latin typeface="Bank Gothic"/>
                <a:cs typeface="Bank Gothic"/>
              </a:rPr>
              <a:t> </a:t>
            </a:r>
            <a:r>
              <a:rPr kumimoji="1" lang="en-US" altLang="zh-TW" sz="3200" dirty="0" smtClean="0">
                <a:latin typeface="Bank Gothic"/>
                <a:cs typeface="Bank Gothic"/>
              </a:rPr>
              <a:t>45</a:t>
            </a:r>
          </a:p>
          <a:p>
            <a:pPr marL="285750" indent="-285750">
              <a:buFont typeface="Wingdings" charset="2"/>
              <a:buChar char="p"/>
            </a:pPr>
            <a:r>
              <a:rPr kumimoji="1" lang="zh-TW" altLang="zh-TW" sz="3200" dirty="0">
                <a:latin typeface="Bank Gothic"/>
                <a:cs typeface="Bank Gothic"/>
              </a:rPr>
              <a:t> </a:t>
            </a:r>
            <a:r>
              <a:rPr kumimoji="1" lang="en-US" altLang="zh-TW" sz="3200" dirty="0" smtClean="0">
                <a:latin typeface="Bank Gothic"/>
                <a:cs typeface="Bank Gothic"/>
              </a:rPr>
              <a:t>Constructor</a:t>
            </a:r>
            <a:r>
              <a:rPr kumimoji="1" lang="zh-TW" altLang="en-US" sz="3200" dirty="0" smtClean="0">
                <a:latin typeface="Bank Gothic"/>
                <a:cs typeface="Bank Gothic"/>
              </a:rPr>
              <a:t> </a:t>
            </a:r>
            <a:r>
              <a:rPr kumimoji="1" lang="en-US" altLang="zh-TW" sz="3200" dirty="0" smtClean="0">
                <a:latin typeface="Bank Gothic"/>
                <a:cs typeface="Bank Gothic"/>
              </a:rPr>
              <a:t>:</a:t>
            </a:r>
            <a:r>
              <a:rPr kumimoji="1" lang="zh-TW" altLang="en-US" sz="3200" dirty="0" smtClean="0">
                <a:latin typeface="Bank Gothic"/>
                <a:cs typeface="Bank Gothic"/>
              </a:rPr>
              <a:t> </a:t>
            </a:r>
            <a:r>
              <a:rPr kumimoji="1" lang="en-US" altLang="zh-TW" sz="3200" dirty="0" smtClean="0">
                <a:latin typeface="Bank Gothic"/>
                <a:cs typeface="Bank Gothic"/>
              </a:rPr>
              <a:t>13</a:t>
            </a:r>
          </a:p>
          <a:p>
            <a:pPr marL="285750" indent="-285750">
              <a:buFont typeface="Wingdings" charset="2"/>
              <a:buChar char="p"/>
            </a:pPr>
            <a:r>
              <a:rPr kumimoji="1" lang="zh-TW" altLang="zh-TW" sz="3200" dirty="0">
                <a:latin typeface="Bank Gothic"/>
                <a:cs typeface="Bank Gothic"/>
              </a:rPr>
              <a:t> </a:t>
            </a:r>
            <a:r>
              <a:rPr kumimoji="1" lang="en-US" altLang="zh-TW" sz="3200" dirty="0" smtClean="0">
                <a:latin typeface="Bank Gothic"/>
                <a:cs typeface="Bank Gothic"/>
              </a:rPr>
              <a:t>Commit</a:t>
            </a:r>
            <a:r>
              <a:rPr kumimoji="1" lang="zh-TW" altLang="en-US" sz="3200" dirty="0" smtClean="0">
                <a:latin typeface="Bank Gothic"/>
                <a:cs typeface="Bank Gothic"/>
              </a:rPr>
              <a:t> </a:t>
            </a:r>
            <a:r>
              <a:rPr kumimoji="1" lang="en-US" altLang="zh-TW" sz="3200" dirty="0" smtClean="0">
                <a:latin typeface="Bank Gothic"/>
                <a:cs typeface="Bank Gothic"/>
              </a:rPr>
              <a:t>:</a:t>
            </a:r>
            <a:r>
              <a:rPr kumimoji="1" lang="zh-TW" altLang="en-US" sz="3200" dirty="0" smtClean="0">
                <a:latin typeface="Bank Gothic"/>
                <a:cs typeface="Bank Gothic"/>
              </a:rPr>
              <a:t> </a:t>
            </a:r>
            <a:r>
              <a:rPr kumimoji="1" lang="en-US" altLang="zh-TW" sz="3200" dirty="0" smtClean="0">
                <a:latin typeface="Bank Gothic"/>
                <a:cs typeface="Bank Gothic"/>
              </a:rPr>
              <a:t>80</a:t>
            </a:r>
            <a:r>
              <a:rPr kumimoji="1" lang="zh-TW" altLang="en-US" sz="3200" dirty="0" smtClean="0">
                <a:latin typeface="Bank Gothic"/>
                <a:cs typeface="Bank Gothic"/>
              </a:rPr>
              <a:t>  </a:t>
            </a:r>
            <a:endParaRPr kumimoji="1" lang="en-US" altLang="zh-TW" sz="3200" dirty="0" smtClean="0">
              <a:latin typeface="Bank Gothic"/>
              <a:cs typeface="Bank Gothic"/>
            </a:endParaRPr>
          </a:p>
          <a:p>
            <a:pPr marL="285750" indent="-285750">
              <a:buFont typeface="Wingdings" charset="2"/>
              <a:buChar char="p"/>
            </a:pPr>
            <a:r>
              <a:rPr kumimoji="1" lang="en-US" altLang="zh-TW" sz="3200" dirty="0">
                <a:latin typeface="Bank Gothic"/>
                <a:cs typeface="Bank Gothic"/>
              </a:rPr>
              <a:t> </a:t>
            </a:r>
            <a:r>
              <a:rPr kumimoji="1" lang="en-US" altLang="zh-TW" sz="3200" dirty="0" smtClean="0">
                <a:latin typeface="Bank Gothic"/>
                <a:cs typeface="Bank Gothic"/>
              </a:rPr>
              <a:t>Time Consumption</a:t>
            </a:r>
            <a:r>
              <a:rPr kumimoji="1" lang="zh-TW" altLang="en-US" sz="3200" dirty="0" smtClean="0">
                <a:latin typeface="Bank Gothic"/>
                <a:cs typeface="Bank Gothic"/>
              </a:rPr>
              <a:t> </a:t>
            </a:r>
            <a:r>
              <a:rPr kumimoji="1" lang="en-US" altLang="zh-TW" sz="3200" dirty="0" smtClean="0">
                <a:latin typeface="Bank Gothic"/>
                <a:cs typeface="Bank Gothic"/>
              </a:rPr>
              <a:t>:</a:t>
            </a:r>
            <a:r>
              <a:rPr kumimoji="1" lang="zh-TW" altLang="en-US" sz="3200" dirty="0" smtClean="0">
                <a:latin typeface="Bank Gothic"/>
                <a:cs typeface="Bank Gothic"/>
              </a:rPr>
              <a:t>  </a:t>
            </a:r>
            <a:r>
              <a:rPr kumimoji="1" lang="en-US" altLang="zh-TW" sz="3200" dirty="0" smtClean="0">
                <a:latin typeface="Bank Gothic"/>
                <a:cs typeface="Bank Gothic"/>
              </a:rPr>
              <a:t>30</a:t>
            </a:r>
            <a:r>
              <a:rPr kumimoji="1" lang="zh-TW" altLang="en-US" sz="3200" dirty="0" smtClean="0">
                <a:latin typeface="Bank Gothic"/>
                <a:cs typeface="Bank Gothic"/>
              </a:rPr>
              <a:t> </a:t>
            </a:r>
            <a:r>
              <a:rPr kumimoji="1" lang="en-US" altLang="zh-TW" sz="3200" dirty="0" err="1">
                <a:latin typeface="Bank Gothic"/>
                <a:cs typeface="Bank Gothic"/>
              </a:rPr>
              <a:t>hr</a:t>
            </a:r>
            <a:endParaRPr kumimoji="1" lang="en-US" altLang="zh-TW" sz="3200" dirty="0">
              <a:latin typeface="Bank Gothic"/>
              <a:cs typeface="Bank Gothic"/>
            </a:endParaRPr>
          </a:p>
          <a:p>
            <a:pPr marL="285750" indent="-285750">
              <a:buFont typeface="Wingdings" charset="2"/>
              <a:buChar char="p"/>
            </a:pPr>
            <a:r>
              <a:rPr kumimoji="1" lang="en-US" altLang="zh-TW" sz="3200" dirty="0">
                <a:latin typeface="Bank Gothic"/>
                <a:cs typeface="Bank Gothic"/>
              </a:rPr>
              <a:t> Code</a:t>
            </a:r>
            <a:r>
              <a:rPr kumimoji="1" lang="zh-TW" altLang="en-US" sz="3200" dirty="0">
                <a:latin typeface="Bank Gothic"/>
                <a:cs typeface="Bank Gothic"/>
              </a:rPr>
              <a:t> </a:t>
            </a:r>
            <a:r>
              <a:rPr kumimoji="1" lang="en-US" altLang="zh-TW" sz="3200" dirty="0">
                <a:latin typeface="Bank Gothic"/>
                <a:cs typeface="Bank Gothic"/>
              </a:rPr>
              <a:t>(with</a:t>
            </a:r>
            <a:r>
              <a:rPr kumimoji="1" lang="zh-TW" altLang="en-US" sz="3200" dirty="0">
                <a:latin typeface="Bank Gothic"/>
                <a:cs typeface="Bank Gothic"/>
              </a:rPr>
              <a:t> </a:t>
            </a:r>
            <a:r>
              <a:rPr kumimoji="1" lang="en-US" altLang="zh-TW" sz="3200" dirty="0">
                <a:latin typeface="Bank Gothic"/>
                <a:cs typeface="Bank Gothic"/>
              </a:rPr>
              <a:t>&amp;</a:t>
            </a:r>
            <a:r>
              <a:rPr kumimoji="1" lang="zh-TW" altLang="en-US" sz="3200" dirty="0">
                <a:latin typeface="Bank Gothic"/>
                <a:cs typeface="Bank Gothic"/>
              </a:rPr>
              <a:t> </a:t>
            </a:r>
            <a:r>
              <a:rPr kumimoji="1" lang="en-US" altLang="zh-TW" sz="3200" dirty="0">
                <a:latin typeface="Bank Gothic"/>
                <a:cs typeface="Bank Gothic"/>
              </a:rPr>
              <a:t>without</a:t>
            </a:r>
            <a:r>
              <a:rPr kumimoji="1" lang="zh-TW" altLang="en-US" sz="3200" dirty="0">
                <a:latin typeface="Bank Gothic"/>
                <a:cs typeface="Bank Gothic"/>
              </a:rPr>
              <a:t> </a:t>
            </a:r>
            <a:r>
              <a:rPr kumimoji="1" lang="en-US" altLang="zh-TW" sz="3200" dirty="0">
                <a:latin typeface="Bank Gothic"/>
                <a:cs typeface="Bank Gothic"/>
              </a:rPr>
              <a:t>Album)</a:t>
            </a:r>
            <a:r>
              <a:rPr kumimoji="1" lang="zh-TW" altLang="en-US" sz="3200" dirty="0">
                <a:latin typeface="Bank Gothic"/>
                <a:cs typeface="Bank Gothic"/>
              </a:rPr>
              <a:t> </a:t>
            </a:r>
            <a:r>
              <a:rPr kumimoji="1" lang="en-US" altLang="zh-TW" sz="3200" dirty="0">
                <a:latin typeface="Bank Gothic"/>
                <a:cs typeface="Bank Gothic"/>
              </a:rPr>
              <a:t>:</a:t>
            </a:r>
            <a:r>
              <a:rPr kumimoji="1" lang="zh-TW" altLang="en-US" sz="3200" dirty="0">
                <a:latin typeface="Bank Gothic"/>
                <a:cs typeface="Bank Gothic"/>
              </a:rPr>
              <a:t> </a:t>
            </a:r>
            <a:r>
              <a:rPr kumimoji="1" lang="en-US" altLang="zh-TW" sz="3200" dirty="0">
                <a:latin typeface="Bank Gothic"/>
                <a:cs typeface="Bank Gothic"/>
              </a:rPr>
              <a:t>	2853</a:t>
            </a:r>
            <a:r>
              <a:rPr kumimoji="1" lang="zh-TW" altLang="en-US" sz="3200" dirty="0">
                <a:latin typeface="Bank Gothic"/>
                <a:cs typeface="Bank Gothic"/>
              </a:rPr>
              <a:t> </a:t>
            </a:r>
            <a:r>
              <a:rPr kumimoji="1" lang="en-US" altLang="zh-TW" sz="3200" dirty="0">
                <a:latin typeface="Bank Gothic"/>
                <a:cs typeface="Bank Gothic"/>
              </a:rPr>
              <a:t>/</a:t>
            </a:r>
            <a:r>
              <a:rPr kumimoji="1" lang="zh-TW" altLang="en-US" sz="3200" dirty="0">
                <a:latin typeface="Bank Gothic"/>
                <a:cs typeface="Bank Gothic"/>
              </a:rPr>
              <a:t> </a:t>
            </a:r>
            <a:r>
              <a:rPr kumimoji="1" lang="en-US" altLang="zh-TW" sz="3200" dirty="0">
                <a:latin typeface="Bank Gothic"/>
                <a:cs typeface="Bank Gothic"/>
              </a:rPr>
              <a:t>1364</a:t>
            </a:r>
            <a:r>
              <a:rPr kumimoji="1" lang="zh-TW" altLang="en-US" sz="3200" dirty="0">
                <a:latin typeface="Bank Gothic"/>
                <a:cs typeface="Bank Gothic"/>
              </a:rPr>
              <a:t> </a:t>
            </a:r>
            <a:r>
              <a:rPr kumimoji="1" lang="en-US" altLang="zh-TW" sz="3200" dirty="0" smtClean="0">
                <a:latin typeface="Bank Gothic"/>
                <a:cs typeface="Bank Gothic"/>
              </a:rPr>
              <a:t>lines</a:t>
            </a:r>
            <a:endParaRPr kumimoji="1" lang="en-US" altLang="zh-TW" sz="3200" dirty="0">
              <a:latin typeface="Bank Gothic"/>
              <a:cs typeface="Bank Gothic"/>
            </a:endParaRPr>
          </a:p>
        </p:txBody>
      </p:sp>
    </p:spTree>
    <p:extLst>
      <p:ext uri="{BB962C8B-B14F-4D97-AF65-F5344CB8AC3E}">
        <p14:creationId xmlns:p14="http://schemas.microsoft.com/office/powerpoint/2010/main" val="2817263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405466" y="3911600"/>
            <a:ext cx="6705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6600" dirty="0" smtClean="0">
                <a:latin typeface="Bank Gothic"/>
                <a:cs typeface="Bank Gothic"/>
              </a:rPr>
              <a:t>Demo</a:t>
            </a:r>
            <a:r>
              <a:rPr kumimoji="1" lang="zh-TW" altLang="en-US" sz="6600" dirty="0" smtClean="0">
                <a:latin typeface="Bank Gothic"/>
                <a:cs typeface="Bank Gothic"/>
              </a:rPr>
              <a:t> </a:t>
            </a:r>
            <a:r>
              <a:rPr kumimoji="1" lang="en-US" altLang="zh-TW" sz="6600" dirty="0" smtClean="0">
                <a:latin typeface="Bank Gothic"/>
                <a:cs typeface="Bank Gothic"/>
              </a:rPr>
              <a:t>Time!!!!!</a:t>
            </a:r>
            <a:endParaRPr kumimoji="1" lang="zh-TW" altLang="en-US" sz="6600" dirty="0">
              <a:latin typeface="Bank Gothic"/>
              <a:cs typeface="Bank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51752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310391" y="3686935"/>
            <a:ext cx="5943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6600" dirty="0" smtClean="0">
                <a:latin typeface="Bank Gothic"/>
                <a:cs typeface="Bank Gothic"/>
              </a:rPr>
              <a:t>Q&amp;A</a:t>
            </a:r>
            <a:endParaRPr kumimoji="1" lang="zh-TW" altLang="en-US" sz="6600" dirty="0">
              <a:latin typeface="Bank Gothic"/>
              <a:cs typeface="Bank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34529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04239" y="2874061"/>
            <a:ext cx="8067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4000" dirty="0" smtClean="0">
                <a:latin typeface="Bank Gothic"/>
                <a:cs typeface="Bank Gothic"/>
              </a:rPr>
              <a:t>T</a:t>
            </a:r>
            <a:r>
              <a:rPr kumimoji="1" lang="en-US" altLang="zh-TW" sz="4000" dirty="0" smtClean="0">
                <a:latin typeface="Bank Gothic"/>
                <a:cs typeface="Bank Gothic"/>
              </a:rPr>
              <a:t>hanks</a:t>
            </a:r>
            <a:r>
              <a:rPr kumimoji="1" lang="zh-TW" altLang="en-US" sz="4000" dirty="0" smtClean="0">
                <a:latin typeface="Bank Gothic"/>
                <a:cs typeface="Bank Gothic"/>
              </a:rPr>
              <a:t> </a:t>
            </a:r>
            <a:r>
              <a:rPr kumimoji="1" lang="en-US" altLang="zh-TW" sz="4000" dirty="0" smtClean="0">
                <a:latin typeface="Bank Gothic"/>
                <a:cs typeface="Bank Gothic"/>
              </a:rPr>
              <a:t>for</a:t>
            </a:r>
            <a:r>
              <a:rPr kumimoji="1" lang="zh-TW" altLang="en-US" sz="4000" dirty="0" smtClean="0">
                <a:latin typeface="Bank Gothic"/>
                <a:cs typeface="Bank Gothic"/>
              </a:rPr>
              <a:t> </a:t>
            </a:r>
            <a:r>
              <a:rPr kumimoji="1" lang="en-US" altLang="zh-TW" sz="4000" dirty="0" smtClean="0">
                <a:latin typeface="Bank Gothic"/>
                <a:cs typeface="Bank Gothic"/>
              </a:rPr>
              <a:t>Your</a:t>
            </a:r>
            <a:r>
              <a:rPr kumimoji="1" lang="zh-TW" altLang="en-US" sz="4000" dirty="0" smtClean="0">
                <a:latin typeface="Bank Gothic"/>
                <a:cs typeface="Bank Gothic"/>
              </a:rPr>
              <a:t> </a:t>
            </a:r>
            <a:r>
              <a:rPr kumimoji="1" lang="en-US" altLang="zh-TW" sz="4000" dirty="0" smtClean="0">
                <a:latin typeface="Bank Gothic"/>
                <a:cs typeface="Bank Gothic"/>
              </a:rPr>
              <a:t>Attention</a:t>
            </a:r>
            <a:endParaRPr kumimoji="1" lang="zh-TW" altLang="en-US" sz="4000" dirty="0">
              <a:latin typeface="Bank Gothic"/>
              <a:cs typeface="Bank Gothic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67" b="90000" l="2500" r="95000">
                        <a14:foregroundMark x1="53333" y1="52500" x2="53333" y2="52500"/>
                        <a14:foregroundMark x1="54167" y1="22500" x2="54167" y2="22500"/>
                        <a14:foregroundMark x1="63333" y1="20000" x2="63333" y2="20000"/>
                        <a14:foregroundMark x1="55000" y1="15000" x2="55000" y2="15000"/>
                        <a14:foregroundMark x1="47500" y1="26667" x2="47500" y2="26667"/>
                        <a14:foregroundMark x1="35833" y1="17500" x2="35833" y2="17500"/>
                        <a14:foregroundMark x1="32500" y1="6667" x2="32500" y2="6667"/>
                        <a14:foregroundMark x1="77500" y1="32500" x2="77500" y2="32500"/>
                        <a14:foregroundMark x1="87500" y1="44167" x2="87500" y2="44167"/>
                        <a14:foregroundMark x1="82500" y1="48333" x2="82500" y2="48333"/>
                        <a14:foregroundMark x1="93333" y1="58333" x2="93333" y2="58333"/>
                        <a14:foregroundMark x1="95833" y1="51667" x2="95833" y2="51667"/>
                        <a14:foregroundMark x1="71667" y1="46667" x2="71667" y2="46667"/>
                        <a14:foregroundMark x1="65833" y1="73333" x2="65833" y2="73333"/>
                        <a14:foregroundMark x1="38333" y1="80000" x2="38333" y2="80000"/>
                        <a14:foregroundMark x1="27500" y1="74167" x2="27500" y2="74167"/>
                        <a14:foregroundMark x1="21667" y1="70833" x2="21667" y2="70833"/>
                        <a14:foregroundMark x1="26667" y1="69167" x2="26667" y2="69167"/>
                        <a14:foregroundMark x1="15833" y1="73333" x2="15833" y2="73333"/>
                        <a14:foregroundMark x1="10000" y1="85833" x2="10000" y2="85833"/>
                        <a14:foregroundMark x1="3333" y1="84167" x2="3333" y2="84167"/>
                        <a14:foregroundMark x1="17500" y1="47500" x2="17500" y2="47500"/>
                        <a14:foregroundMark x1="25000" y1="35000" x2="25000" y2="35000"/>
                        <a14:foregroundMark x1="67500" y1="1667" x2="67500" y2="1667"/>
                        <a14:backgroundMark x1="5833" y1="68333" x2="5833" y2="68333"/>
                        <a14:backgroundMark x1="29167" y1="54167" x2="29167" y2="54167"/>
                        <a14:backgroundMark x1="50000" y1="4167" x2="50000" y2="41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29751" y="4170855"/>
            <a:ext cx="1505907" cy="150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799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11199" y="163493"/>
            <a:ext cx="80433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600" dirty="0" smtClean="0">
                <a:latin typeface="Bank Gothic"/>
                <a:cs typeface="Bank Gothic"/>
              </a:rPr>
              <a:t>Start</a:t>
            </a:r>
            <a:r>
              <a:rPr kumimoji="1" lang="zh-TW" altLang="en-US" sz="5600" dirty="0" smtClean="0">
                <a:latin typeface="Bank Gothic"/>
                <a:cs typeface="Bank Gothic"/>
              </a:rPr>
              <a:t> </a:t>
            </a:r>
            <a:r>
              <a:rPr kumimoji="1" lang="en-US" altLang="zh-TW" sz="5600" dirty="0" smtClean="0">
                <a:latin typeface="Bank Gothic"/>
                <a:cs typeface="Bank Gothic"/>
              </a:rPr>
              <a:t>with</a:t>
            </a:r>
            <a:r>
              <a:rPr kumimoji="1" lang="zh-TW" altLang="en-US" sz="5600" dirty="0" smtClean="0">
                <a:latin typeface="Bank Gothic"/>
                <a:cs typeface="Bank Gothic"/>
              </a:rPr>
              <a:t> </a:t>
            </a:r>
            <a:r>
              <a:rPr kumimoji="1" lang="en-US" altLang="zh-TW" sz="5600" dirty="0" smtClean="0">
                <a:latin typeface="Bank Gothic"/>
                <a:cs typeface="Bank Gothic"/>
              </a:rPr>
              <a:t>Tank</a:t>
            </a:r>
            <a:endParaRPr kumimoji="1" lang="zh-TW" altLang="en-US" sz="5600" dirty="0">
              <a:latin typeface="Bank Gothic"/>
              <a:cs typeface="Bank Gothic"/>
            </a:endParaRPr>
          </a:p>
        </p:txBody>
      </p:sp>
      <p:pic>
        <p:nvPicPr>
          <p:cNvPr id="6" name="圖片 5" descr="螢幕快照 2014-01-13 下午3.47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9" y="584200"/>
            <a:ext cx="381000" cy="355600"/>
          </a:xfrm>
          <a:prstGeom prst="rect">
            <a:avLst/>
          </a:prstGeom>
        </p:spPr>
      </p:pic>
      <p:pic>
        <p:nvPicPr>
          <p:cNvPr id="2" name="圖片 1" descr="1608642_579525995457029_1335287860_n.jpg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518" b="22223"/>
          <a:stretch/>
        </p:blipFill>
        <p:spPr>
          <a:xfrm>
            <a:off x="1722968" y="1261534"/>
            <a:ext cx="5143500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812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11199" y="163493"/>
            <a:ext cx="80433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600" dirty="0" smtClean="0">
                <a:latin typeface="Bank Gothic"/>
                <a:cs typeface="Bank Gothic"/>
              </a:rPr>
              <a:t>Start</a:t>
            </a:r>
            <a:r>
              <a:rPr kumimoji="1" lang="zh-TW" altLang="en-US" sz="5600" dirty="0" smtClean="0">
                <a:latin typeface="Bank Gothic"/>
                <a:cs typeface="Bank Gothic"/>
              </a:rPr>
              <a:t> </a:t>
            </a:r>
            <a:r>
              <a:rPr kumimoji="1" lang="en-US" altLang="zh-TW" sz="5600" dirty="0" smtClean="0">
                <a:latin typeface="Bank Gothic"/>
                <a:cs typeface="Bank Gothic"/>
              </a:rPr>
              <a:t>with</a:t>
            </a:r>
            <a:r>
              <a:rPr kumimoji="1" lang="zh-TW" altLang="en-US" sz="5600" dirty="0" smtClean="0">
                <a:latin typeface="Bank Gothic"/>
                <a:cs typeface="Bank Gothic"/>
              </a:rPr>
              <a:t> </a:t>
            </a:r>
            <a:r>
              <a:rPr kumimoji="1" lang="en-US" altLang="zh-TW" sz="5600" dirty="0" smtClean="0">
                <a:latin typeface="Bank Gothic"/>
                <a:cs typeface="Bank Gothic"/>
              </a:rPr>
              <a:t>Tank</a:t>
            </a:r>
            <a:endParaRPr kumimoji="1" lang="zh-TW" altLang="en-US" sz="5600" dirty="0">
              <a:latin typeface="Bank Gothic"/>
              <a:cs typeface="Bank Gothic"/>
            </a:endParaRPr>
          </a:p>
        </p:txBody>
      </p:sp>
      <p:pic>
        <p:nvPicPr>
          <p:cNvPr id="6" name="圖片 5" descr="螢幕快照 2014-01-13 下午3.47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9" y="584200"/>
            <a:ext cx="381000" cy="355600"/>
          </a:xfrm>
          <a:prstGeom prst="rect">
            <a:avLst/>
          </a:prstGeom>
        </p:spPr>
      </p:pic>
      <p:pic>
        <p:nvPicPr>
          <p:cNvPr id="2" name="圖片 1" descr="1608642_579525995457029_1335287860_n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18" b="22223"/>
          <a:stretch/>
        </p:blipFill>
        <p:spPr>
          <a:xfrm>
            <a:off x="1722968" y="1261534"/>
            <a:ext cx="5143500" cy="4749800"/>
          </a:xfrm>
          <a:prstGeom prst="rect">
            <a:avLst/>
          </a:prstGeom>
        </p:spPr>
      </p:pic>
      <p:pic>
        <p:nvPicPr>
          <p:cNvPr id="3" name="圖片 2" descr="螢幕快照 2014-01-13 下午3.56.1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19" y="1261534"/>
            <a:ext cx="5550349" cy="503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692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11199" y="163493"/>
            <a:ext cx="80433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600" dirty="0" smtClean="0">
                <a:latin typeface="Bank Gothic"/>
                <a:cs typeface="Bank Gothic"/>
              </a:rPr>
              <a:t>Start</a:t>
            </a:r>
            <a:r>
              <a:rPr kumimoji="1" lang="zh-TW" altLang="en-US" sz="5600" dirty="0" smtClean="0">
                <a:latin typeface="Bank Gothic"/>
                <a:cs typeface="Bank Gothic"/>
              </a:rPr>
              <a:t> </a:t>
            </a:r>
            <a:r>
              <a:rPr kumimoji="1" lang="en-US" altLang="zh-TW" sz="5600" dirty="0" smtClean="0">
                <a:latin typeface="Bank Gothic"/>
                <a:cs typeface="Bank Gothic"/>
              </a:rPr>
              <a:t>with</a:t>
            </a:r>
            <a:r>
              <a:rPr kumimoji="1" lang="zh-TW" altLang="en-US" sz="5600" dirty="0" smtClean="0">
                <a:latin typeface="Bank Gothic"/>
                <a:cs typeface="Bank Gothic"/>
              </a:rPr>
              <a:t> </a:t>
            </a:r>
            <a:r>
              <a:rPr kumimoji="1" lang="en-US" altLang="zh-TW" sz="5600" dirty="0" smtClean="0">
                <a:latin typeface="Bank Gothic"/>
                <a:cs typeface="Bank Gothic"/>
              </a:rPr>
              <a:t>Tank</a:t>
            </a:r>
            <a:endParaRPr kumimoji="1" lang="zh-TW" altLang="en-US" sz="5600" dirty="0">
              <a:latin typeface="Bank Gothic"/>
              <a:cs typeface="Bank Gothic"/>
            </a:endParaRPr>
          </a:p>
        </p:txBody>
      </p:sp>
      <p:pic>
        <p:nvPicPr>
          <p:cNvPr id="6" name="圖片 5" descr="螢幕快照 2014-01-13 下午3.47.3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9" y="584200"/>
            <a:ext cx="381000" cy="355600"/>
          </a:xfrm>
          <a:prstGeom prst="rect">
            <a:avLst/>
          </a:prstGeom>
        </p:spPr>
      </p:pic>
      <p:pic>
        <p:nvPicPr>
          <p:cNvPr id="5" name="圖片 4" descr="螢幕快照 2014-01-13 下午3.47.3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3251200"/>
            <a:ext cx="381000" cy="355600"/>
          </a:xfrm>
          <a:prstGeom prst="rect">
            <a:avLst/>
          </a:prstGeom>
        </p:spPr>
      </p:pic>
      <p:pic>
        <p:nvPicPr>
          <p:cNvPr id="7" name="圖片 6" descr="螢幕快照 2014-01-13 下午3.47.3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989" y="2103965"/>
            <a:ext cx="3220360" cy="3005669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739900" y="5554134"/>
            <a:ext cx="6045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3200" dirty="0" smtClean="0">
                <a:latin typeface="Apple LiGothic Medium"/>
                <a:ea typeface="Apple LiGothic Medium"/>
                <a:cs typeface="Apple LiGothic Medium"/>
              </a:rPr>
              <a:t>我方坦克</a:t>
            </a:r>
            <a:r>
              <a:rPr kumimoji="1" lang="en-US" altLang="zh-TW" sz="3200" dirty="0" smtClean="0">
                <a:latin typeface="微軟正黑體"/>
                <a:ea typeface="微軟正黑體"/>
                <a:cs typeface="微軟正黑體"/>
              </a:rPr>
              <a:t> </a:t>
            </a:r>
            <a:r>
              <a:rPr kumimoji="1" lang="en-US" altLang="zh-TW" sz="3200" dirty="0" err="1" smtClean="0">
                <a:latin typeface="Bank Gothic"/>
                <a:ea typeface="微軟正黑體"/>
                <a:cs typeface="Bank Gothic"/>
              </a:rPr>
              <a:t>compeleted</a:t>
            </a:r>
            <a:r>
              <a:rPr kumimoji="1" lang="en-US" altLang="zh-TW" sz="3200" dirty="0" smtClean="0">
                <a:latin typeface="Bank Gothic"/>
                <a:ea typeface="微軟正黑體"/>
                <a:cs typeface="Bank Gothic"/>
              </a:rPr>
              <a:t>!</a:t>
            </a:r>
            <a:endParaRPr kumimoji="1" lang="zh-TW" altLang="en-US" sz="3200" dirty="0">
              <a:latin typeface="Bank Gothic"/>
              <a:ea typeface="微軟正黑體"/>
              <a:cs typeface="Bank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62692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11199" y="163493"/>
            <a:ext cx="80433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600" dirty="0" smtClean="0">
                <a:latin typeface="Bank Gothic"/>
                <a:cs typeface="Bank Gothic"/>
              </a:rPr>
              <a:t>Start</a:t>
            </a:r>
            <a:r>
              <a:rPr kumimoji="1" lang="zh-TW" altLang="en-US" sz="5600" dirty="0" smtClean="0">
                <a:latin typeface="Bank Gothic"/>
                <a:cs typeface="Bank Gothic"/>
              </a:rPr>
              <a:t> </a:t>
            </a:r>
            <a:r>
              <a:rPr kumimoji="1" lang="en-US" altLang="zh-TW" sz="5600" dirty="0" smtClean="0">
                <a:latin typeface="Bank Gothic"/>
                <a:cs typeface="Bank Gothic"/>
              </a:rPr>
              <a:t>with</a:t>
            </a:r>
            <a:r>
              <a:rPr kumimoji="1" lang="zh-TW" altLang="en-US" sz="5600" dirty="0" smtClean="0">
                <a:latin typeface="Bank Gothic"/>
                <a:cs typeface="Bank Gothic"/>
              </a:rPr>
              <a:t> </a:t>
            </a:r>
            <a:r>
              <a:rPr kumimoji="1" lang="en-US" altLang="zh-TW" sz="5600" dirty="0" smtClean="0">
                <a:latin typeface="Bank Gothic"/>
                <a:cs typeface="Bank Gothic"/>
              </a:rPr>
              <a:t>Tank</a:t>
            </a:r>
            <a:endParaRPr kumimoji="1" lang="zh-TW" altLang="en-US" sz="5600" dirty="0">
              <a:latin typeface="Bank Gothic"/>
              <a:cs typeface="Bank Gothic"/>
            </a:endParaRPr>
          </a:p>
        </p:txBody>
      </p:sp>
      <p:pic>
        <p:nvPicPr>
          <p:cNvPr id="6" name="圖片 5" descr="螢幕快照 2014-01-13 下午3.47.3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9" y="584200"/>
            <a:ext cx="381000" cy="35560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739900" y="5554134"/>
            <a:ext cx="6045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3200" dirty="0" smtClean="0">
                <a:latin typeface="Apple LiGothic Medium"/>
                <a:ea typeface="Apple LiGothic Medium"/>
                <a:cs typeface="Apple LiGothic Medium"/>
              </a:rPr>
              <a:t>敵方坦克</a:t>
            </a:r>
            <a:r>
              <a:rPr kumimoji="1" lang="en-US" altLang="zh-TW" sz="3200" dirty="0" smtClean="0">
                <a:latin typeface="微軟正黑體"/>
                <a:ea typeface="微軟正黑體"/>
                <a:cs typeface="微軟正黑體"/>
              </a:rPr>
              <a:t> </a:t>
            </a:r>
            <a:r>
              <a:rPr kumimoji="1" lang="en-US" altLang="zh-TW" sz="3200" dirty="0" err="1" smtClean="0">
                <a:latin typeface="Bank Gothic"/>
                <a:ea typeface="微軟正黑體"/>
                <a:cs typeface="Bank Gothic"/>
              </a:rPr>
              <a:t>compeleted</a:t>
            </a:r>
            <a:r>
              <a:rPr kumimoji="1" lang="en-US" altLang="zh-TW" sz="3200" dirty="0" smtClean="0">
                <a:latin typeface="Bank Gothic"/>
                <a:ea typeface="微軟正黑體"/>
                <a:cs typeface="Bank Gothic"/>
              </a:rPr>
              <a:t>!</a:t>
            </a:r>
            <a:endParaRPr kumimoji="1" lang="zh-TW" altLang="en-US" sz="3200" dirty="0">
              <a:latin typeface="Bank Gothic"/>
              <a:ea typeface="微軟正黑體"/>
              <a:cs typeface="Bank Gothic"/>
            </a:endParaRPr>
          </a:p>
        </p:txBody>
      </p:sp>
      <p:pic>
        <p:nvPicPr>
          <p:cNvPr id="2" name="圖片 1" descr="螢幕快照 2014-01-13 下午4.21.2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005" y="1888067"/>
            <a:ext cx="3602129" cy="336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605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11199" y="163493"/>
            <a:ext cx="80433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600" dirty="0" smtClean="0">
                <a:latin typeface="Bank Gothic"/>
                <a:cs typeface="Bank Gothic"/>
              </a:rPr>
              <a:t>Other</a:t>
            </a:r>
            <a:r>
              <a:rPr kumimoji="1" lang="zh-TW" altLang="en-US" sz="5600" dirty="0" smtClean="0">
                <a:latin typeface="Bank Gothic"/>
                <a:cs typeface="Bank Gothic"/>
              </a:rPr>
              <a:t> </a:t>
            </a:r>
            <a:r>
              <a:rPr kumimoji="1" lang="en-US" altLang="zh-TW" sz="5600" dirty="0" smtClean="0">
                <a:latin typeface="Bank Gothic"/>
                <a:cs typeface="Bank Gothic"/>
              </a:rPr>
              <a:t>objects</a:t>
            </a:r>
            <a:endParaRPr kumimoji="1" lang="zh-TW" altLang="en-US" sz="5600" dirty="0">
              <a:latin typeface="Bank Gothic"/>
              <a:cs typeface="Bank Gothic"/>
            </a:endParaRPr>
          </a:p>
        </p:txBody>
      </p:sp>
      <p:pic>
        <p:nvPicPr>
          <p:cNvPr id="6" name="圖片 5" descr="螢幕快照 2014-01-13 下午3.47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9" y="584200"/>
            <a:ext cx="381000" cy="355600"/>
          </a:xfrm>
          <a:prstGeom prst="rect">
            <a:avLst/>
          </a:prstGeom>
        </p:spPr>
      </p:pic>
      <p:pic>
        <p:nvPicPr>
          <p:cNvPr id="3" name="圖片 2" descr="螢幕快照 2014-01-10 下午5.51.4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33" y="2332566"/>
            <a:ext cx="2781300" cy="2514600"/>
          </a:xfrm>
          <a:prstGeom prst="rect">
            <a:avLst/>
          </a:prstGeom>
        </p:spPr>
      </p:pic>
      <p:pic>
        <p:nvPicPr>
          <p:cNvPr id="7" name="圖片 6" descr="螢幕快照 2014-01-13 下午4.04.1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365" y="1858543"/>
            <a:ext cx="4542705" cy="5977245"/>
          </a:xfrm>
          <a:prstGeom prst="rect">
            <a:avLst/>
          </a:prstGeom>
        </p:spPr>
      </p:pic>
      <p:sp>
        <p:nvSpPr>
          <p:cNvPr id="9" name="燕尾形向右箭號 8"/>
          <p:cNvSpPr/>
          <p:nvPr/>
        </p:nvSpPr>
        <p:spPr>
          <a:xfrm>
            <a:off x="4368800" y="3234267"/>
            <a:ext cx="1316565" cy="846667"/>
          </a:xfrm>
          <a:prstGeom prst="notched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29740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11199" y="163493"/>
            <a:ext cx="80433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600" dirty="0" smtClean="0">
                <a:latin typeface="Bank Gothic"/>
                <a:cs typeface="Bank Gothic"/>
              </a:rPr>
              <a:t>Hard</a:t>
            </a:r>
            <a:r>
              <a:rPr kumimoji="1" lang="zh-TW" altLang="en-US" sz="5600" dirty="0" smtClean="0">
                <a:latin typeface="Bank Gothic"/>
                <a:cs typeface="Bank Gothic"/>
              </a:rPr>
              <a:t> </a:t>
            </a:r>
            <a:r>
              <a:rPr kumimoji="1" lang="en-US" altLang="zh-TW" sz="5600" dirty="0" smtClean="0">
                <a:latin typeface="Bank Gothic"/>
                <a:cs typeface="Bank Gothic"/>
              </a:rPr>
              <a:t>Brick</a:t>
            </a:r>
            <a:endParaRPr kumimoji="1" lang="zh-TW" altLang="en-US" sz="5600" dirty="0">
              <a:latin typeface="Bank Gothic"/>
              <a:cs typeface="Bank Gothic"/>
            </a:endParaRPr>
          </a:p>
        </p:txBody>
      </p:sp>
      <p:pic>
        <p:nvPicPr>
          <p:cNvPr id="6" name="圖片 5" descr="螢幕快照 2014-01-13 下午3.47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9" y="584200"/>
            <a:ext cx="381000" cy="355600"/>
          </a:xfrm>
          <a:prstGeom prst="rect">
            <a:avLst/>
          </a:prstGeom>
        </p:spPr>
      </p:pic>
      <p:pic>
        <p:nvPicPr>
          <p:cNvPr id="2" name="圖片 1" descr="螢幕快照 2014-01-13 下午4.10.2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165" y="1862666"/>
            <a:ext cx="5211235" cy="3206914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846666" y="1133047"/>
            <a:ext cx="433493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kumimoji="1" lang="en-US" altLang="zh-TW" sz="3200" dirty="0" err="1" smtClean="0">
                <a:latin typeface="Bank Gothic"/>
                <a:ea typeface="微軟正黑體"/>
                <a:cs typeface="Bank Gothic"/>
              </a:rPr>
              <a:t>Compeleted</a:t>
            </a:r>
            <a:r>
              <a:rPr kumimoji="1" lang="en-US" altLang="zh-TW" sz="3200" dirty="0" smtClean="0">
                <a:latin typeface="Bank Gothic"/>
                <a:ea typeface="微軟正黑體"/>
                <a:cs typeface="Bank Gothic"/>
              </a:rPr>
              <a:t>!</a:t>
            </a:r>
            <a:endParaRPr kumimoji="1" lang="zh-TW" altLang="en-US" sz="3200" dirty="0">
              <a:latin typeface="Bank Gothic"/>
              <a:ea typeface="微軟正黑體"/>
              <a:cs typeface="Bank Gothic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98335" y="2501700"/>
            <a:ext cx="974203" cy="9716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7176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11199" y="163493"/>
            <a:ext cx="80433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600" dirty="0" smtClean="0">
                <a:latin typeface="Bank Gothic"/>
                <a:cs typeface="Bank Gothic"/>
              </a:rPr>
              <a:t>Other</a:t>
            </a:r>
            <a:r>
              <a:rPr kumimoji="1" lang="zh-TW" altLang="en-US" sz="5600" dirty="0" smtClean="0">
                <a:latin typeface="Bank Gothic"/>
                <a:cs typeface="Bank Gothic"/>
              </a:rPr>
              <a:t> </a:t>
            </a:r>
            <a:r>
              <a:rPr kumimoji="1" lang="en-US" altLang="zh-TW" sz="5600" dirty="0" smtClean="0">
                <a:latin typeface="Bank Gothic"/>
                <a:cs typeface="Bank Gothic"/>
              </a:rPr>
              <a:t>objects</a:t>
            </a:r>
            <a:endParaRPr kumimoji="1" lang="zh-TW" altLang="en-US" sz="5600" dirty="0">
              <a:latin typeface="Bank Gothic"/>
              <a:cs typeface="Bank Gothic"/>
            </a:endParaRPr>
          </a:p>
        </p:txBody>
      </p:sp>
      <p:pic>
        <p:nvPicPr>
          <p:cNvPr id="6" name="圖片 5" descr="螢幕快照 2014-01-13 下午3.47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9" y="584200"/>
            <a:ext cx="381000" cy="355600"/>
          </a:xfrm>
          <a:prstGeom prst="rect">
            <a:avLst/>
          </a:prstGeom>
        </p:spPr>
      </p:pic>
      <p:sp>
        <p:nvSpPr>
          <p:cNvPr id="9" name="燕尾形向右箭號 8"/>
          <p:cNvSpPr/>
          <p:nvPr/>
        </p:nvSpPr>
        <p:spPr>
          <a:xfrm>
            <a:off x="4182533" y="3505200"/>
            <a:ext cx="1316565" cy="846667"/>
          </a:xfrm>
          <a:prstGeom prst="notched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2" name="圖片 1" descr="螢幕快照 2014-01-10 下午5.50.3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00" y="2628900"/>
            <a:ext cx="2362200" cy="2345206"/>
          </a:xfrm>
          <a:prstGeom prst="rect">
            <a:avLst/>
          </a:prstGeom>
        </p:spPr>
      </p:pic>
      <p:pic>
        <p:nvPicPr>
          <p:cNvPr id="5" name="圖片 4" descr="螢幕快照 2014-01-13 下午4.03.4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098" y="2956984"/>
            <a:ext cx="4423833" cy="477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578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像素">
  <a:themeElements>
    <a:clrScheme name="像素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像素">
      <a:majorFont>
        <a:latin typeface="Corbel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orbel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像素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像素.thmx</Template>
  <TotalTime>331</TotalTime>
  <Words>195</Words>
  <Application>Microsoft Macintosh PowerPoint</Application>
  <PresentationFormat>如螢幕大小 (4:3)</PresentationFormat>
  <Paragraphs>83</Paragraphs>
  <Slides>27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28" baseType="lpstr">
      <vt:lpstr>像素</vt:lpstr>
      <vt:lpstr>Tank War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Tank War</dc:title>
  <dc:creator>Daphne Chiou</dc:creator>
  <cp:lastModifiedBy>Daphne Chiou</cp:lastModifiedBy>
  <cp:revision>29</cp:revision>
  <dcterms:created xsi:type="dcterms:W3CDTF">2014-01-13T07:37:49Z</dcterms:created>
  <dcterms:modified xsi:type="dcterms:W3CDTF">2014-01-14T05:54:10Z</dcterms:modified>
</cp:coreProperties>
</file>