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63" r:id="rId6"/>
    <p:sldId id="273" r:id="rId7"/>
    <p:sldId id="260" r:id="rId8"/>
    <p:sldId id="270" r:id="rId9"/>
    <p:sldId id="267" r:id="rId10"/>
    <p:sldId id="271" r:id="rId11"/>
    <p:sldId id="274" r:id="rId12"/>
    <p:sldId id="276" r:id="rId13"/>
    <p:sldId id="293" r:id="rId14"/>
    <p:sldId id="279" r:id="rId15"/>
    <p:sldId id="294" r:id="rId16"/>
    <p:sldId id="278" r:id="rId17"/>
    <p:sldId id="280" r:id="rId18"/>
    <p:sldId id="281" r:id="rId19"/>
    <p:sldId id="282" r:id="rId20"/>
    <p:sldId id="286" r:id="rId21"/>
    <p:sldId id="284" r:id="rId22"/>
    <p:sldId id="287" r:id="rId23"/>
    <p:sldId id="289" r:id="rId24"/>
    <p:sldId id="290" r:id="rId25"/>
    <p:sldId id="291" r:id="rId26"/>
    <p:sldId id="288" r:id="rId2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DD732-4446-8345-A957-8C0007B01B06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BBF3-F816-8440-A84B-F0EBBCAB8E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37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BBF3-F816-8440-A84B-F0EBBCAB8E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45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關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E6602D3-771A-BA48-B3FA-79175EE2D861}" type="datetimeFigureOut">
              <a:rPr kumimoji="1" lang="zh-TW" altLang="en-US" smtClean="0"/>
              <a:t>14/1/13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2F44F3-D168-5141-A06C-939DFF5BA8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gi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painter.html" TargetMode="Externa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homepage.ntu.edu.tw/~b02902062/map.html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bitbucket.org/tenyoku8478/the-tank-war/commits/al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110753"/>
            <a:ext cx="7120467" cy="204893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0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8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8000" dirty="0" smtClean="0">
                <a:latin typeface="Bank Gothic"/>
                <a:cs typeface="Bank Gothic"/>
              </a:rPr>
              <a:t>War</a:t>
            </a:r>
            <a:endParaRPr kumimoji="1" lang="zh-TW" altLang="en-US" sz="8000" dirty="0">
              <a:latin typeface="Bank Gothic"/>
              <a:cs typeface="Bank Gothic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5159686"/>
            <a:ext cx="5867400" cy="573741"/>
          </a:xfrm>
        </p:spPr>
        <p:txBody>
          <a:bodyPr>
            <a:noAutofit/>
          </a:bodyPr>
          <a:lstStyle/>
          <a:p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陳璽安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林天翼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邱筱晴</a:t>
            </a:r>
            <a:endParaRPr kumimoji="1"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127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Soft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10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58" y="1921928"/>
            <a:ext cx="4880897" cy="40894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18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QB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0 下午5.33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33" y="1659466"/>
            <a:ext cx="5267417" cy="4521200"/>
          </a:xfrm>
          <a:prstGeom prst="rect">
            <a:avLst/>
          </a:prstGeom>
        </p:spPr>
      </p:pic>
      <p:pic>
        <p:nvPicPr>
          <p:cNvPr id="2" name="圖片 1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32" y="1659466"/>
            <a:ext cx="5825341" cy="46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4.2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312334"/>
            <a:ext cx="7319434" cy="48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If the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die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6.05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1405467"/>
            <a:ext cx="2551356" cy="2336800"/>
          </a:xfrm>
          <a:prstGeom prst="rect">
            <a:avLst/>
          </a:prstGeom>
        </p:spPr>
      </p:pic>
      <p:pic>
        <p:nvPicPr>
          <p:cNvPr id="5" name="圖片 4" descr="螢幕快照 2014-01-13 下午6.0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22" y="1405467"/>
            <a:ext cx="2537365" cy="2336800"/>
          </a:xfrm>
          <a:prstGeom prst="rect">
            <a:avLst/>
          </a:prstGeom>
        </p:spPr>
      </p:pic>
      <p:pic>
        <p:nvPicPr>
          <p:cNvPr id="7" name="圖片 6" descr="螢幕快照 2014-01-13 下午6.06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88" y="1405467"/>
            <a:ext cx="2542439" cy="2336800"/>
          </a:xfrm>
          <a:prstGeom prst="rect">
            <a:avLst/>
          </a:prstGeom>
        </p:spPr>
      </p:pic>
      <p:pic>
        <p:nvPicPr>
          <p:cNvPr id="8" name="圖片 7" descr="螢幕快照 2014-01-13 下午6.04.0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0"/>
          <a:stretch/>
        </p:blipFill>
        <p:spPr>
          <a:xfrm>
            <a:off x="1015999" y="4207931"/>
            <a:ext cx="1910577" cy="1774107"/>
          </a:xfrm>
          <a:prstGeom prst="rect">
            <a:avLst/>
          </a:prstGeom>
        </p:spPr>
      </p:pic>
      <p:pic>
        <p:nvPicPr>
          <p:cNvPr id="9" name="圖片 8" descr="螢幕快照 2014-01-13 下午6.04.0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/>
          <a:stretch/>
        </p:blipFill>
        <p:spPr>
          <a:xfrm>
            <a:off x="3589866" y="4207931"/>
            <a:ext cx="1744131" cy="1774107"/>
          </a:xfrm>
          <a:prstGeom prst="rect">
            <a:avLst/>
          </a:prstGeom>
        </p:spPr>
      </p:pic>
      <p:pic>
        <p:nvPicPr>
          <p:cNvPr id="10" name="圖片 9" descr="螢幕快照 2014-01-13 下午6.04.15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533"/>
          <a:stretch/>
        </p:blipFill>
        <p:spPr>
          <a:xfrm>
            <a:off x="6011588" y="4207931"/>
            <a:ext cx="1743879" cy="1774107"/>
          </a:xfrm>
          <a:prstGeom prst="rect">
            <a:avLst/>
          </a:prstGeom>
        </p:spPr>
      </p:pic>
      <p:pic>
        <p:nvPicPr>
          <p:cNvPr id="12" name="圖片 11" descr="AChin1311_1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412750"/>
            <a:ext cx="6773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Painter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Map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000" dirty="0" smtClean="0">
                <a:latin typeface="Bank Gothic"/>
                <a:cs typeface="Bank Gothic"/>
              </a:rPr>
              <a:t>Screen</a:t>
            </a:r>
            <a:r>
              <a:rPr kumimoji="1" lang="zh-TW" altLang="en-US" sz="50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000" dirty="0" smtClean="0">
                <a:latin typeface="Bank Gothic"/>
                <a:cs typeface="Bank Gothic"/>
              </a:rPr>
              <a:t>Arrangement</a:t>
            </a:r>
            <a:endParaRPr kumimoji="1" lang="zh-TW" altLang="en-US" sz="50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34533" y="1845734"/>
            <a:ext cx="7179734" cy="3606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536267" y="1845734"/>
            <a:ext cx="16933" cy="3606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1151466" y="1981202"/>
            <a:ext cx="5401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1134533" y="1574801"/>
            <a:ext cx="717973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53468" y="939800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512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pixel(s)</a:t>
            </a:r>
            <a:endParaRPr kumimoji="1"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97202" y="1981202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2400" dirty="0" smtClean="0">
                <a:solidFill>
                  <a:srgbClr val="353535"/>
                </a:solidFill>
              </a:rPr>
              <a:t>3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60</a:t>
            </a:r>
            <a:r>
              <a:rPr kumimoji="1" lang="zh-TW" altLang="en-US" sz="2400" dirty="0" smtClean="0">
                <a:solidFill>
                  <a:srgbClr val="353535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353535"/>
                </a:solidFill>
              </a:rPr>
              <a:t>pixel(s)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7865" y="2957099"/>
            <a:ext cx="159173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Statement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471332" y="3603261"/>
            <a:ext cx="7620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rgbClr val="353535"/>
                </a:solidFill>
              </a:rPr>
              <a:t>Map</a:t>
            </a:r>
            <a:endParaRPr kumimoji="1" lang="zh-TW" altLang="en-US" sz="2400" dirty="0">
              <a:solidFill>
                <a:srgbClr val="3535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03866" y="146560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 Coding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3" name="圖片 2" descr="螢幕快照 2014-01-13 下午5.33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/>
          <a:stretch/>
        </p:blipFill>
        <p:spPr>
          <a:xfrm>
            <a:off x="169334" y="414866"/>
            <a:ext cx="639183" cy="685801"/>
          </a:xfrm>
          <a:prstGeom prst="rect">
            <a:avLst/>
          </a:prstGeom>
        </p:spPr>
      </p:pic>
      <p:pic>
        <p:nvPicPr>
          <p:cNvPr id="5" name="圖片 4" descr="IMG_20140113_1745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454149"/>
            <a:ext cx="6392333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Class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22400" y="1151467"/>
            <a:ext cx="6468533" cy="501675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kumimoji="1" lang="en-US" altLang="zh-TW" sz="3200" dirty="0" smtClean="0">
                <a:latin typeface="Bank Gothic"/>
                <a:cs typeface="Bank Gothic"/>
              </a:rPr>
              <a:t>Main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Game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Menu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Album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Image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Scalable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Book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Map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Statement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Label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Tank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Bullet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AI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Player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List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Node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Rand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******</a:t>
            </a:r>
            <a:r>
              <a:rPr kumimoji="1" lang="zh-TW" altLang="zh-TW" sz="3200" dirty="0">
                <a:latin typeface="Bank Gothic"/>
                <a:cs typeface="Bank Gothic"/>
              </a:rPr>
              <a:t>*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e</a:t>
            </a:r>
          </a:p>
          <a:p>
            <a:r>
              <a:rPr kumimoji="1" lang="en-US" altLang="zh-TW" sz="3200" dirty="0" smtClean="0">
                <a:latin typeface="Bank Gothic"/>
                <a:cs typeface="Bank Gothic"/>
              </a:rPr>
              <a:t>c????</a:t>
            </a:r>
            <a:endParaRPr kumimoji="1" lang="zh-TW" altLang="en-US" sz="32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List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100665" y="1253067"/>
            <a:ext cx="6807201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class List{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reset()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	</a:t>
            </a:r>
            <a:r>
              <a:rPr kumimoji="1" lang="zh-TW" altLang="en-US" sz="3200" dirty="0" smtClean="0">
                <a:latin typeface="MS Reference Sans Serif"/>
                <a:cs typeface="MS Reference Sans Serif"/>
              </a:rPr>
              <a:t> 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end()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boolean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next()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get()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insert(</a:t>
            </a:r>
            <a:r>
              <a:rPr kumimoji="1" lang="en-US" altLang="zh-TW" sz="3200" dirty="0" err="1" smtClean="0">
                <a:latin typeface="MS Reference Sans Serif"/>
                <a:cs typeface="MS Reference Sans Serif"/>
              </a:rPr>
              <a:t>int</a:t>
            </a:r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data)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    method void delete()</a:t>
            </a:r>
          </a:p>
          <a:p>
            <a:r>
              <a:rPr kumimoji="1" lang="en-US" altLang="zh-TW" sz="3200" dirty="0" smtClean="0">
                <a:latin typeface="MS Reference Sans Serif"/>
                <a:cs typeface="MS Reference Sans Serif"/>
              </a:rPr>
              <a:t>}</a:t>
            </a:r>
            <a:endParaRPr kumimoji="1" lang="zh-TW" altLang="en-US" sz="3200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526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Motivaiton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5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3"/>
            <a:ext cx="5469466" cy="460820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7" y="1133048"/>
            <a:ext cx="40978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經典坦克大戰</a:t>
            </a:r>
            <a:endParaRPr kumimoji="1" lang="zh-TW" altLang="en-US" sz="32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9" name="圖片 8" descr="螢幕快照 2014-01-13 下午3.50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717824"/>
            <a:ext cx="5442794" cy="46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Menu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3 下午5.16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549399"/>
            <a:ext cx="7536249" cy="4224867"/>
          </a:xfrm>
          <a:prstGeom prst="rect">
            <a:avLst/>
          </a:prstGeom>
        </p:spPr>
      </p:pic>
      <p:pic>
        <p:nvPicPr>
          <p:cNvPr id="5" name="圖片 4" descr="螢幕快照 2014-01-13 下午5.17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49" y="245178"/>
            <a:ext cx="2462884" cy="1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6667" y="1133048"/>
            <a:ext cx="431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Contain Images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4666" y="1174472"/>
            <a:ext cx="5164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TANK1 (I)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TANK2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(E)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 (H)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Bricks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(S)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QB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Bullet  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Bomb</a:t>
            </a:r>
          </a:p>
        </p:txBody>
      </p:sp>
      <p:pic>
        <p:nvPicPr>
          <p:cNvPr id="8" name="圖片 7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67" y="1862667"/>
            <a:ext cx="381000" cy="355600"/>
          </a:xfrm>
          <a:prstGeom prst="rect">
            <a:avLst/>
          </a:prstGeom>
        </p:spPr>
      </p:pic>
      <p:pic>
        <p:nvPicPr>
          <p:cNvPr id="9" name="圖片 8" descr="螢幕快照 2014-01-13 下午4.21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66" y="2294469"/>
            <a:ext cx="393700" cy="368300"/>
          </a:xfrm>
          <a:prstGeom prst="rect">
            <a:avLst/>
          </a:prstGeom>
        </p:spPr>
      </p:pic>
      <p:pic>
        <p:nvPicPr>
          <p:cNvPr id="10" name="圖片 9" descr="螢幕快照 2014-01-13 下午4.25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17" y="3429000"/>
            <a:ext cx="977900" cy="787400"/>
          </a:xfrm>
          <a:prstGeom prst="rect">
            <a:avLst/>
          </a:prstGeom>
        </p:spPr>
      </p:pic>
      <p:pic>
        <p:nvPicPr>
          <p:cNvPr id="11" name="圖片 10" descr="螢幕快照 2014-01-13 下午4.10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2764367"/>
            <a:ext cx="82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Album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0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54"/>
          <a:stretch/>
        </p:blipFill>
        <p:spPr>
          <a:xfrm>
            <a:off x="0" y="1219198"/>
            <a:ext cx="9144000" cy="51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err="1" smtClean="0">
                <a:latin typeface="Bank Gothic"/>
                <a:cs typeface="Bank Gothic"/>
              </a:rPr>
              <a:t>Git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in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err="1" smtClean="0">
                <a:latin typeface="Bank Gothic"/>
                <a:cs typeface="Bank Gothic"/>
              </a:rPr>
              <a:t>bitbucket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5.13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5" y="1117600"/>
            <a:ext cx="8143935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8" y="163493"/>
            <a:ext cx="87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Statistic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72066" y="1828800"/>
            <a:ext cx="7865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p"/>
            </a:pP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Class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20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Function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 smtClean="0">
                <a:latin typeface="Bank Gothic"/>
                <a:cs typeface="Bank Gothic"/>
              </a:rPr>
              <a:t> Method 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45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Constructor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13</a:t>
            </a:r>
          </a:p>
          <a:p>
            <a:pPr marL="285750" indent="-285750">
              <a:buFont typeface="Wingdings" charset="2"/>
              <a:buChar char="p"/>
            </a:pPr>
            <a:r>
              <a:rPr kumimoji="1" lang="zh-TW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Commit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80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endParaRPr kumimoji="1" lang="en-US" altLang="zh-TW" sz="3200" dirty="0" smtClean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Time Consumption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: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 </a:t>
            </a:r>
            <a:r>
              <a:rPr kumimoji="1" lang="en-US" altLang="zh-TW" sz="3200" dirty="0" smtClean="0">
                <a:latin typeface="Bank Gothic"/>
                <a:cs typeface="Bank Gothic"/>
              </a:rPr>
              <a:t>30</a:t>
            </a:r>
            <a:r>
              <a:rPr kumimoji="1" lang="zh-TW" altLang="en-US" sz="3200" dirty="0" smtClean="0">
                <a:latin typeface="Bank Gothic"/>
                <a:cs typeface="Bank Gothic"/>
              </a:rPr>
              <a:t> </a:t>
            </a:r>
            <a:r>
              <a:rPr kumimoji="1" lang="en-US" altLang="zh-TW" sz="3200" dirty="0" err="1">
                <a:latin typeface="Bank Gothic"/>
                <a:cs typeface="Bank Gothic"/>
              </a:rPr>
              <a:t>hr</a:t>
            </a:r>
            <a:endParaRPr kumimoji="1" lang="en-US" altLang="zh-TW" sz="3200" dirty="0">
              <a:latin typeface="Bank Gothic"/>
              <a:cs typeface="Bank Gothic"/>
            </a:endParaRPr>
          </a:p>
          <a:p>
            <a:pPr marL="285750" indent="-285750">
              <a:buFont typeface="Wingdings" charset="2"/>
              <a:buChar char="p"/>
            </a:pPr>
            <a:r>
              <a:rPr kumimoji="1" lang="en-US" altLang="zh-TW" sz="3200" dirty="0">
                <a:latin typeface="Bank Gothic"/>
                <a:cs typeface="Bank Gothic"/>
              </a:rPr>
              <a:t> Code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(with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&amp;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without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Album)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: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	2853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/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dirty="0">
                <a:latin typeface="Bank Gothic"/>
                <a:cs typeface="Bank Gothic"/>
              </a:rPr>
              <a:t>1364</a:t>
            </a:r>
            <a:r>
              <a:rPr kumimoji="1" lang="zh-TW" altLang="en-US" sz="3200" dirty="0">
                <a:latin typeface="Bank Gothic"/>
                <a:cs typeface="Bank Gothic"/>
              </a:rPr>
              <a:t> </a:t>
            </a:r>
            <a:r>
              <a:rPr kumimoji="1" lang="en-US" altLang="zh-TW" sz="3200" smtClean="0">
                <a:latin typeface="Bank Gothic"/>
                <a:cs typeface="Bank Gothic"/>
              </a:rPr>
              <a:t>lines</a:t>
            </a:r>
            <a:endParaRPr kumimoji="1" lang="en-US" altLang="zh-TW" sz="320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1726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5466" y="39116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Demo</a:t>
            </a:r>
            <a:r>
              <a:rPr kumimoji="1" lang="zh-TW" altLang="en-US" sz="6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6600" dirty="0" smtClean="0">
                <a:latin typeface="Bank Gothic"/>
                <a:cs typeface="Bank Gothic"/>
              </a:rPr>
              <a:t>Time!!!!!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175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48933" y="3251200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600" dirty="0" smtClean="0">
                <a:latin typeface="Bank Gothic"/>
                <a:cs typeface="Bank Gothic"/>
              </a:rPr>
              <a:t>Q&amp;A</a:t>
            </a:r>
            <a:endParaRPr kumimoji="1" lang="zh-TW" altLang="en-US" sz="6600" dirty="0">
              <a:latin typeface="Bank Gothic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452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1608642_579525995457029_1335287860_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8" b="22223"/>
          <a:stretch/>
        </p:blipFill>
        <p:spPr>
          <a:xfrm>
            <a:off x="1722968" y="1261534"/>
            <a:ext cx="5143500" cy="4749800"/>
          </a:xfrm>
          <a:prstGeom prst="rect">
            <a:avLst/>
          </a:prstGeom>
        </p:spPr>
      </p:pic>
      <p:pic>
        <p:nvPicPr>
          <p:cNvPr id="3" name="圖片 2" descr="螢幕快照 2014-01-13 下午3.56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9" y="1261534"/>
            <a:ext cx="5550349" cy="50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5" name="圖片 4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251200"/>
            <a:ext cx="381000" cy="355600"/>
          </a:xfrm>
          <a:prstGeom prst="rect">
            <a:avLst/>
          </a:prstGeom>
        </p:spPr>
      </p:pic>
      <p:pic>
        <p:nvPicPr>
          <p:cNvPr id="7" name="圖片 6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89" y="2103965"/>
            <a:ext cx="3220360" cy="30056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我方坦克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269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Start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with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Tank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39900" y="5554134"/>
            <a:ext cx="604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 smtClean="0">
                <a:latin typeface="微軟正黑體"/>
                <a:ea typeface="微軟正黑體"/>
                <a:cs typeface="微軟正黑體"/>
              </a:rPr>
              <a:t>敵方坦克</a:t>
            </a:r>
            <a:r>
              <a:rPr kumimoji="1" lang="en-US" altLang="zh-TW" sz="32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  <p:pic>
        <p:nvPicPr>
          <p:cNvPr id="2" name="圖片 1" descr="螢幕快照 2014-01-13 下午4.21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05" y="1888067"/>
            <a:ext cx="3602129" cy="33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3" name="圖片 2" descr="螢幕快照 2014-01-10 下午5.5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" y="2332566"/>
            <a:ext cx="2781300" cy="2514600"/>
          </a:xfrm>
          <a:prstGeom prst="rect">
            <a:avLst/>
          </a:prstGeom>
        </p:spPr>
      </p:pic>
      <p:pic>
        <p:nvPicPr>
          <p:cNvPr id="7" name="圖片 6" descr="螢幕快照 2014-01-13 下午4.04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65" y="1858543"/>
            <a:ext cx="4542705" cy="5977245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368800" y="3234267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74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Hard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Brick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pic>
        <p:nvPicPr>
          <p:cNvPr id="2" name="圖片 1" descr="螢幕快照 2014-01-13 下午4.10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65" y="1862666"/>
            <a:ext cx="5211235" cy="32069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46666" y="1133047"/>
            <a:ext cx="4334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200" dirty="0" err="1" smtClean="0">
                <a:latin typeface="Bank Gothic"/>
                <a:ea typeface="微軟正黑體"/>
                <a:cs typeface="Bank Gothic"/>
              </a:rPr>
              <a:t>Compeleted</a:t>
            </a:r>
            <a:r>
              <a:rPr kumimoji="1" lang="en-US" altLang="zh-TW" sz="3200" dirty="0" smtClean="0">
                <a:latin typeface="Bank Gothic"/>
                <a:ea typeface="微軟正黑體"/>
                <a:cs typeface="Bank Gothic"/>
              </a:rPr>
              <a:t>!</a:t>
            </a:r>
            <a:endParaRPr kumimoji="1" lang="zh-TW" altLang="en-US" sz="3200" dirty="0">
              <a:latin typeface="Bank Gothic"/>
              <a:ea typeface="微軟正黑體"/>
              <a:cs typeface="Bank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1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1199" y="163493"/>
            <a:ext cx="804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600" dirty="0" smtClean="0">
                <a:latin typeface="Bank Gothic"/>
                <a:cs typeface="Bank Gothic"/>
              </a:rPr>
              <a:t>Other</a:t>
            </a:r>
            <a:r>
              <a:rPr kumimoji="1" lang="zh-TW" altLang="en-US" sz="5600" dirty="0" smtClean="0">
                <a:latin typeface="Bank Gothic"/>
                <a:cs typeface="Bank Gothic"/>
              </a:rPr>
              <a:t> </a:t>
            </a:r>
            <a:r>
              <a:rPr kumimoji="1" lang="en-US" altLang="zh-TW" sz="5600" dirty="0" smtClean="0">
                <a:latin typeface="Bank Gothic"/>
                <a:cs typeface="Bank Gothic"/>
              </a:rPr>
              <a:t>objects</a:t>
            </a:r>
            <a:endParaRPr kumimoji="1" lang="zh-TW" altLang="en-US" sz="5600" dirty="0">
              <a:latin typeface="Bank Gothic"/>
              <a:cs typeface="Bank Gothic"/>
            </a:endParaRPr>
          </a:p>
        </p:txBody>
      </p:sp>
      <p:pic>
        <p:nvPicPr>
          <p:cNvPr id="6" name="圖片 5" descr="螢幕快照 2014-01-13 下午3.4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584200"/>
            <a:ext cx="381000" cy="355600"/>
          </a:xfrm>
          <a:prstGeom prst="rect">
            <a:avLst/>
          </a:prstGeom>
        </p:spPr>
      </p:pic>
      <p:sp>
        <p:nvSpPr>
          <p:cNvPr id="9" name="燕尾形向右箭號 8"/>
          <p:cNvSpPr/>
          <p:nvPr/>
        </p:nvSpPr>
        <p:spPr>
          <a:xfrm>
            <a:off x="4182533" y="3505200"/>
            <a:ext cx="1316565" cy="846667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圖片 1" descr="螢幕快照 2014-01-10 下午5.50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28900"/>
            <a:ext cx="2362200" cy="2345206"/>
          </a:xfrm>
          <a:prstGeom prst="rect">
            <a:avLst/>
          </a:prstGeom>
        </p:spPr>
      </p:pic>
      <p:pic>
        <p:nvPicPr>
          <p:cNvPr id="5" name="圖片 4" descr="螢幕快照 2014-01-13 下午4.03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8" y="2956984"/>
            <a:ext cx="4423833" cy="47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像素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168</TotalTime>
  <Words>191</Words>
  <Application>Microsoft Macintosh PowerPoint</Application>
  <PresentationFormat>如螢幕大小 (4:3)</PresentationFormat>
  <Paragraphs>82</Paragraphs>
  <Slides>26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像素</vt:lpstr>
      <vt:lpstr>Tank War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War</dc:title>
  <dc:creator>Daphne Chiou</dc:creator>
  <cp:lastModifiedBy>Daphne Chiou</cp:lastModifiedBy>
  <cp:revision>24</cp:revision>
  <dcterms:created xsi:type="dcterms:W3CDTF">2014-01-13T07:37:49Z</dcterms:created>
  <dcterms:modified xsi:type="dcterms:W3CDTF">2014-01-13T13:10:28Z</dcterms:modified>
</cp:coreProperties>
</file>